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83" r:id="rId4"/>
  </p:sldMasterIdLst>
  <p:notesMasterIdLst>
    <p:notesMasterId r:id="rId39"/>
  </p:notesMasterIdLst>
  <p:sldIdLst>
    <p:sldId id="256" r:id="rId5"/>
    <p:sldId id="309" r:id="rId6"/>
    <p:sldId id="257" r:id="rId7"/>
    <p:sldId id="280" r:id="rId8"/>
    <p:sldId id="279" r:id="rId9"/>
    <p:sldId id="310" r:id="rId10"/>
    <p:sldId id="278" r:id="rId11"/>
    <p:sldId id="305" r:id="rId12"/>
    <p:sldId id="312" r:id="rId13"/>
    <p:sldId id="307" r:id="rId14"/>
    <p:sldId id="306" r:id="rId15"/>
    <p:sldId id="291" r:id="rId16"/>
    <p:sldId id="261" r:id="rId17"/>
    <p:sldId id="266" r:id="rId18"/>
    <p:sldId id="273" r:id="rId19"/>
    <p:sldId id="294" r:id="rId20"/>
    <p:sldId id="271" r:id="rId21"/>
    <p:sldId id="308" r:id="rId22"/>
    <p:sldId id="304" r:id="rId23"/>
    <p:sldId id="269" r:id="rId24"/>
    <p:sldId id="268" r:id="rId25"/>
    <p:sldId id="292" r:id="rId26"/>
    <p:sldId id="282" r:id="rId27"/>
    <p:sldId id="284" r:id="rId28"/>
    <p:sldId id="303" r:id="rId29"/>
    <p:sldId id="302" r:id="rId30"/>
    <p:sldId id="301" r:id="rId31"/>
    <p:sldId id="300" r:id="rId32"/>
    <p:sldId id="299" r:id="rId33"/>
    <p:sldId id="298" r:id="rId34"/>
    <p:sldId id="297" r:id="rId35"/>
    <p:sldId id="283" r:id="rId36"/>
    <p:sldId id="295" r:id="rId37"/>
    <p:sldId id="296" r:id="rId38"/>
  </p:sldIdLst>
  <p:sldSz cx="12192000" cy="6858000"/>
  <p:notesSz cx="6797675" cy="9926638"/>
  <p:defaultTextStyle>
    <a:defPPr rtl="0">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05C529-8FFE-AF40-69E4-E462121A6BA8}" v="67" dt="2025-08-20T13:38:36.6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5808" autoAdjust="0"/>
  </p:normalViewPr>
  <p:slideViewPr>
    <p:cSldViewPr snapToGrid="0">
      <p:cViewPr>
        <p:scale>
          <a:sx n="67" d="100"/>
          <a:sy n="67" d="100"/>
        </p:scale>
        <p:origin x="118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seph Smith" userId="S::js105@stir.ac.uk::b982fd3a-7b63-48ae-b6d7-397186e312bb" providerId="AD" clId="Web-{976FACEC-6976-4FAA-8CD0-3D772A194E71}"/>
    <pc:docChg chg="modSld">
      <pc:chgData name="Joseph Smith" userId="S::js105@stir.ac.uk::b982fd3a-7b63-48ae-b6d7-397186e312bb" providerId="AD" clId="Web-{976FACEC-6976-4FAA-8CD0-3D772A194E71}" dt="2025-05-26T09:57:04.953" v="103" actId="14100"/>
      <pc:docMkLst>
        <pc:docMk/>
      </pc:docMkLst>
      <pc:sldChg chg="modSp">
        <pc:chgData name="Joseph Smith" userId="S::js105@stir.ac.uk::b982fd3a-7b63-48ae-b6d7-397186e312bb" providerId="AD" clId="Web-{976FACEC-6976-4FAA-8CD0-3D772A194E71}" dt="2025-05-26T09:57:04.953" v="103" actId="14100"/>
        <pc:sldMkLst>
          <pc:docMk/>
          <pc:sldMk cId="2746635998" sldId="261"/>
        </pc:sldMkLst>
      </pc:sldChg>
      <pc:sldChg chg="modSp">
        <pc:chgData name="Joseph Smith" userId="S::js105@stir.ac.uk::b982fd3a-7b63-48ae-b6d7-397186e312bb" providerId="AD" clId="Web-{976FACEC-6976-4FAA-8CD0-3D772A194E71}" dt="2025-05-26T09:56:34.639" v="102" actId="20577"/>
        <pc:sldMkLst>
          <pc:docMk/>
          <pc:sldMk cId="2292950173" sldId="269"/>
        </pc:sldMkLst>
      </pc:sldChg>
    </pc:docChg>
  </pc:docChgLst>
  <pc:docChgLst>
    <pc:chgData name="Joseph Smith" userId="S::js105@stir.ac.uk::b982fd3a-7b63-48ae-b6d7-397186e312bb" providerId="AD" clId="Web-{F01B2110-65AB-459A-A646-9E1C6745A1BE}"/>
    <pc:docChg chg="modSld">
      <pc:chgData name="Joseph Smith" userId="S::js105@stir.ac.uk::b982fd3a-7b63-48ae-b6d7-397186e312bb" providerId="AD" clId="Web-{F01B2110-65AB-459A-A646-9E1C6745A1BE}" dt="2025-05-26T10:30:32.739" v="128" actId="1076"/>
      <pc:docMkLst>
        <pc:docMk/>
      </pc:docMkLst>
      <pc:sldChg chg="modSp">
        <pc:chgData name="Joseph Smith" userId="S::js105@stir.ac.uk::b982fd3a-7b63-48ae-b6d7-397186e312bb" providerId="AD" clId="Web-{F01B2110-65AB-459A-A646-9E1C6745A1BE}" dt="2025-05-26T10:26:06.042" v="45" actId="20577"/>
        <pc:sldMkLst>
          <pc:docMk/>
          <pc:sldMk cId="197064600" sldId="256"/>
        </pc:sldMkLst>
      </pc:sldChg>
      <pc:sldChg chg="modSp">
        <pc:chgData name="Joseph Smith" userId="S::js105@stir.ac.uk::b982fd3a-7b63-48ae-b6d7-397186e312bb" providerId="AD" clId="Web-{F01B2110-65AB-459A-A646-9E1C6745A1BE}" dt="2025-05-26T10:26:18.277" v="47" actId="20577"/>
        <pc:sldMkLst>
          <pc:docMk/>
          <pc:sldMk cId="3269918396" sldId="257"/>
        </pc:sldMkLst>
      </pc:sldChg>
      <pc:sldChg chg="modSp">
        <pc:chgData name="Joseph Smith" userId="S::js105@stir.ac.uk::b982fd3a-7b63-48ae-b6d7-397186e312bb" providerId="AD" clId="Web-{F01B2110-65AB-459A-A646-9E1C6745A1BE}" dt="2025-05-26T10:27:05.873" v="64" actId="14100"/>
        <pc:sldMkLst>
          <pc:docMk/>
          <pc:sldMk cId="2746635998" sldId="261"/>
        </pc:sldMkLst>
      </pc:sldChg>
      <pc:sldChg chg="modSp">
        <pc:chgData name="Joseph Smith" userId="S::js105@stir.ac.uk::b982fd3a-7b63-48ae-b6d7-397186e312bb" providerId="AD" clId="Web-{F01B2110-65AB-459A-A646-9E1C6745A1BE}" dt="2025-05-26T10:27:14.357" v="66" actId="14100"/>
        <pc:sldMkLst>
          <pc:docMk/>
          <pc:sldMk cId="2744610406" sldId="266"/>
        </pc:sldMkLst>
      </pc:sldChg>
      <pc:sldChg chg="modSp">
        <pc:chgData name="Joseph Smith" userId="S::js105@stir.ac.uk::b982fd3a-7b63-48ae-b6d7-397186e312bb" providerId="AD" clId="Web-{F01B2110-65AB-459A-A646-9E1C6745A1BE}" dt="2025-05-26T10:28:57.408" v="93" actId="20577"/>
        <pc:sldMkLst>
          <pc:docMk/>
          <pc:sldMk cId="1546604164" sldId="268"/>
        </pc:sldMkLst>
      </pc:sldChg>
      <pc:sldChg chg="modSp">
        <pc:chgData name="Joseph Smith" userId="S::js105@stir.ac.uk::b982fd3a-7b63-48ae-b6d7-397186e312bb" providerId="AD" clId="Web-{F01B2110-65AB-459A-A646-9E1C6745A1BE}" dt="2025-05-26T10:27:47.530" v="77" actId="14100"/>
        <pc:sldMkLst>
          <pc:docMk/>
          <pc:sldMk cId="2835239976" sldId="271"/>
        </pc:sldMkLst>
      </pc:sldChg>
      <pc:sldChg chg="modSp">
        <pc:chgData name="Joseph Smith" userId="S::js105@stir.ac.uk::b982fd3a-7b63-48ae-b6d7-397186e312bb" providerId="AD" clId="Web-{F01B2110-65AB-459A-A646-9E1C6745A1BE}" dt="2025-05-26T10:27:21.545" v="68" actId="14100"/>
        <pc:sldMkLst>
          <pc:docMk/>
          <pc:sldMk cId="137457636" sldId="273"/>
        </pc:sldMkLst>
      </pc:sldChg>
      <pc:sldChg chg="modSp">
        <pc:chgData name="Joseph Smith" userId="S::js105@stir.ac.uk::b982fd3a-7b63-48ae-b6d7-397186e312bb" providerId="AD" clId="Web-{F01B2110-65AB-459A-A646-9E1C6745A1BE}" dt="2025-05-26T10:26:47.981" v="57" actId="1076"/>
        <pc:sldMkLst>
          <pc:docMk/>
          <pc:sldMk cId="871773890" sldId="278"/>
        </pc:sldMkLst>
      </pc:sldChg>
      <pc:sldChg chg="modSp">
        <pc:chgData name="Joseph Smith" userId="S::js105@stir.ac.uk::b982fd3a-7b63-48ae-b6d7-397186e312bb" providerId="AD" clId="Web-{F01B2110-65AB-459A-A646-9E1C6745A1BE}" dt="2025-05-26T10:30:32.739" v="128" actId="1076"/>
        <pc:sldMkLst>
          <pc:docMk/>
          <pc:sldMk cId="933992545" sldId="280"/>
        </pc:sldMkLst>
      </pc:sldChg>
      <pc:sldChg chg="modSp">
        <pc:chgData name="Joseph Smith" userId="S::js105@stir.ac.uk::b982fd3a-7b63-48ae-b6d7-397186e312bb" providerId="AD" clId="Web-{F01B2110-65AB-459A-A646-9E1C6745A1BE}" dt="2025-05-26T10:27:53.281" v="79"/>
        <pc:sldMkLst>
          <pc:docMk/>
          <pc:sldMk cId="1784971607" sldId="282"/>
        </pc:sldMkLst>
      </pc:sldChg>
      <pc:sldChg chg="modSp">
        <pc:chgData name="Joseph Smith" userId="S::js105@stir.ac.uk::b982fd3a-7b63-48ae-b6d7-397186e312bb" providerId="AD" clId="Web-{F01B2110-65AB-459A-A646-9E1C6745A1BE}" dt="2025-05-26T10:28:37.688" v="81" actId="20577"/>
        <pc:sldMkLst>
          <pc:docMk/>
          <pc:sldMk cId="3960792693" sldId="291"/>
        </pc:sldMkLst>
      </pc:sldChg>
      <pc:sldChg chg="modSp">
        <pc:chgData name="Joseph Smith" userId="S::js105@stir.ac.uk::b982fd3a-7b63-48ae-b6d7-397186e312bb" providerId="AD" clId="Web-{F01B2110-65AB-459A-A646-9E1C6745A1BE}" dt="2025-05-26T10:27:28.670" v="71" actId="14100"/>
        <pc:sldMkLst>
          <pc:docMk/>
          <pc:sldMk cId="951986459" sldId="294"/>
        </pc:sldMkLst>
      </pc:sldChg>
    </pc:docChg>
  </pc:docChgLst>
  <pc:docChgLst>
    <pc:chgData name="Joe Smith" userId="6ff0cec2c4821b15" providerId="LiveId" clId="{271B249A-F89B-450A-957D-76003049268C}"/>
    <pc:docChg chg="custSel addSld delSld modSld">
      <pc:chgData name="Joe Smith" userId="6ff0cec2c4821b15" providerId="LiveId" clId="{271B249A-F89B-450A-957D-76003049268C}" dt="2024-09-18T11:12:43.564" v="1111" actId="1076"/>
      <pc:docMkLst>
        <pc:docMk/>
      </pc:docMkLst>
      <pc:sldChg chg="del">
        <pc:chgData name="Joe Smith" userId="6ff0cec2c4821b15" providerId="LiveId" clId="{271B249A-F89B-450A-957D-76003049268C}" dt="2024-09-18T11:02:10.831" v="81" actId="47"/>
        <pc:sldMkLst>
          <pc:docMk/>
          <pc:sldMk cId="955577697" sldId="262"/>
        </pc:sldMkLst>
      </pc:sldChg>
      <pc:sldChg chg="modSp mod">
        <pc:chgData name="Joe Smith" userId="6ff0cec2c4821b15" providerId="LiveId" clId="{271B249A-F89B-450A-957D-76003049268C}" dt="2024-09-18T11:01:30.082" v="53" actId="20577"/>
        <pc:sldMkLst>
          <pc:docMk/>
          <pc:sldMk cId="1267432416" sldId="667"/>
        </pc:sldMkLst>
      </pc:sldChg>
      <pc:sldChg chg="del">
        <pc:chgData name="Joe Smith" userId="6ff0cec2c4821b15" providerId="LiveId" clId="{271B249A-F89B-450A-957D-76003049268C}" dt="2024-09-18T11:02:06.082" v="80" actId="47"/>
        <pc:sldMkLst>
          <pc:docMk/>
          <pc:sldMk cId="968832391" sldId="668"/>
        </pc:sldMkLst>
      </pc:sldChg>
      <pc:sldChg chg="del">
        <pc:chgData name="Joe Smith" userId="6ff0cec2c4821b15" providerId="LiveId" clId="{271B249A-F89B-450A-957D-76003049268C}" dt="2024-09-18T11:02:06.082" v="80" actId="47"/>
        <pc:sldMkLst>
          <pc:docMk/>
          <pc:sldMk cId="2780238810" sldId="670"/>
        </pc:sldMkLst>
      </pc:sldChg>
      <pc:sldChg chg="del">
        <pc:chgData name="Joe Smith" userId="6ff0cec2c4821b15" providerId="LiveId" clId="{271B249A-F89B-450A-957D-76003049268C}" dt="2024-09-18T11:02:06.082" v="80" actId="47"/>
        <pc:sldMkLst>
          <pc:docMk/>
          <pc:sldMk cId="1460467926" sldId="671"/>
        </pc:sldMkLst>
      </pc:sldChg>
      <pc:sldChg chg="del">
        <pc:chgData name="Joe Smith" userId="6ff0cec2c4821b15" providerId="LiveId" clId="{271B249A-F89B-450A-957D-76003049268C}" dt="2024-09-18T11:02:10.831" v="81" actId="47"/>
        <pc:sldMkLst>
          <pc:docMk/>
          <pc:sldMk cId="292817402" sldId="672"/>
        </pc:sldMkLst>
      </pc:sldChg>
      <pc:sldChg chg="del">
        <pc:chgData name="Joe Smith" userId="6ff0cec2c4821b15" providerId="LiveId" clId="{271B249A-F89B-450A-957D-76003049268C}" dt="2024-09-18T11:02:06.082" v="80" actId="47"/>
        <pc:sldMkLst>
          <pc:docMk/>
          <pc:sldMk cId="3008662607" sldId="676"/>
        </pc:sldMkLst>
      </pc:sldChg>
      <pc:sldChg chg="del">
        <pc:chgData name="Joe Smith" userId="6ff0cec2c4821b15" providerId="LiveId" clId="{271B249A-F89B-450A-957D-76003049268C}" dt="2024-09-18T11:02:06.082" v="80" actId="47"/>
        <pc:sldMkLst>
          <pc:docMk/>
          <pc:sldMk cId="3983910515" sldId="677"/>
        </pc:sldMkLst>
      </pc:sldChg>
      <pc:sldChg chg="del">
        <pc:chgData name="Joe Smith" userId="6ff0cec2c4821b15" providerId="LiveId" clId="{271B249A-F89B-450A-957D-76003049268C}" dt="2024-09-18T11:02:10.831" v="81" actId="47"/>
        <pc:sldMkLst>
          <pc:docMk/>
          <pc:sldMk cId="2457723201" sldId="678"/>
        </pc:sldMkLst>
      </pc:sldChg>
      <pc:sldChg chg="del">
        <pc:chgData name="Joe Smith" userId="6ff0cec2c4821b15" providerId="LiveId" clId="{271B249A-F89B-450A-957D-76003049268C}" dt="2024-09-18T11:02:06.082" v="80" actId="47"/>
        <pc:sldMkLst>
          <pc:docMk/>
          <pc:sldMk cId="2849644804" sldId="679"/>
        </pc:sldMkLst>
      </pc:sldChg>
      <pc:sldChg chg="del">
        <pc:chgData name="Joe Smith" userId="6ff0cec2c4821b15" providerId="LiveId" clId="{271B249A-F89B-450A-957D-76003049268C}" dt="2024-09-18T11:02:10.831" v="81" actId="47"/>
        <pc:sldMkLst>
          <pc:docMk/>
          <pc:sldMk cId="1629903087" sldId="680"/>
        </pc:sldMkLst>
      </pc:sldChg>
      <pc:sldChg chg="del">
        <pc:chgData name="Joe Smith" userId="6ff0cec2c4821b15" providerId="LiveId" clId="{271B249A-F89B-450A-957D-76003049268C}" dt="2024-09-18T11:02:10.831" v="81" actId="47"/>
        <pc:sldMkLst>
          <pc:docMk/>
          <pc:sldMk cId="712687758" sldId="681"/>
        </pc:sldMkLst>
      </pc:sldChg>
      <pc:sldChg chg="del">
        <pc:chgData name="Joe Smith" userId="6ff0cec2c4821b15" providerId="LiveId" clId="{271B249A-F89B-450A-957D-76003049268C}" dt="2024-09-18T11:02:10.831" v="81" actId="47"/>
        <pc:sldMkLst>
          <pc:docMk/>
          <pc:sldMk cId="2245151359" sldId="683"/>
        </pc:sldMkLst>
      </pc:sldChg>
      <pc:sldChg chg="del">
        <pc:chgData name="Joe Smith" userId="6ff0cec2c4821b15" providerId="LiveId" clId="{271B249A-F89B-450A-957D-76003049268C}" dt="2024-09-18T11:02:10.831" v="81" actId="47"/>
        <pc:sldMkLst>
          <pc:docMk/>
          <pc:sldMk cId="4199370948" sldId="684"/>
        </pc:sldMkLst>
      </pc:sldChg>
      <pc:sldChg chg="del">
        <pc:chgData name="Joe Smith" userId="6ff0cec2c4821b15" providerId="LiveId" clId="{271B249A-F89B-450A-957D-76003049268C}" dt="2024-09-18T11:02:10.831" v="81" actId="47"/>
        <pc:sldMkLst>
          <pc:docMk/>
          <pc:sldMk cId="983395830" sldId="685"/>
        </pc:sldMkLst>
      </pc:sldChg>
      <pc:sldChg chg="del">
        <pc:chgData name="Joe Smith" userId="6ff0cec2c4821b15" providerId="LiveId" clId="{271B249A-F89B-450A-957D-76003049268C}" dt="2024-09-18T11:02:10.831" v="81" actId="47"/>
        <pc:sldMkLst>
          <pc:docMk/>
          <pc:sldMk cId="471597046" sldId="686"/>
        </pc:sldMkLst>
      </pc:sldChg>
      <pc:sldChg chg="del">
        <pc:chgData name="Joe Smith" userId="6ff0cec2c4821b15" providerId="LiveId" clId="{271B249A-F89B-450A-957D-76003049268C}" dt="2024-09-18T11:02:06.082" v="80" actId="47"/>
        <pc:sldMkLst>
          <pc:docMk/>
          <pc:sldMk cId="3936038873" sldId="687"/>
        </pc:sldMkLst>
      </pc:sldChg>
      <pc:sldChg chg="del">
        <pc:chgData name="Joe Smith" userId="6ff0cec2c4821b15" providerId="LiveId" clId="{271B249A-F89B-450A-957D-76003049268C}" dt="2024-09-18T11:02:10.831" v="81" actId="47"/>
        <pc:sldMkLst>
          <pc:docMk/>
          <pc:sldMk cId="697133073" sldId="688"/>
        </pc:sldMkLst>
      </pc:sldChg>
      <pc:sldChg chg="del">
        <pc:chgData name="Joe Smith" userId="6ff0cec2c4821b15" providerId="LiveId" clId="{271B249A-F89B-450A-957D-76003049268C}" dt="2024-09-18T11:02:10.831" v="81" actId="47"/>
        <pc:sldMkLst>
          <pc:docMk/>
          <pc:sldMk cId="2601093006" sldId="689"/>
        </pc:sldMkLst>
      </pc:sldChg>
      <pc:sldChg chg="del">
        <pc:chgData name="Joe Smith" userId="6ff0cec2c4821b15" providerId="LiveId" clId="{271B249A-F89B-450A-957D-76003049268C}" dt="2024-09-18T11:02:10.831" v="81" actId="47"/>
        <pc:sldMkLst>
          <pc:docMk/>
          <pc:sldMk cId="3054432550" sldId="690"/>
        </pc:sldMkLst>
      </pc:sldChg>
      <pc:sldChg chg="del">
        <pc:chgData name="Joe Smith" userId="6ff0cec2c4821b15" providerId="LiveId" clId="{271B249A-F89B-450A-957D-76003049268C}" dt="2024-09-18T11:02:06.082" v="80" actId="47"/>
        <pc:sldMkLst>
          <pc:docMk/>
          <pc:sldMk cId="1033051672" sldId="691"/>
        </pc:sldMkLst>
      </pc:sldChg>
      <pc:sldChg chg="del">
        <pc:chgData name="Joe Smith" userId="6ff0cec2c4821b15" providerId="LiveId" clId="{271B249A-F89B-450A-957D-76003049268C}" dt="2024-09-18T11:02:10.831" v="81" actId="47"/>
        <pc:sldMkLst>
          <pc:docMk/>
          <pc:sldMk cId="1432840841" sldId="692"/>
        </pc:sldMkLst>
      </pc:sldChg>
      <pc:sldChg chg="new del">
        <pc:chgData name="Joe Smith" userId="6ff0cec2c4821b15" providerId="LiveId" clId="{271B249A-F89B-450A-957D-76003049268C}" dt="2024-09-18T11:09:45.592" v="1088" actId="47"/>
        <pc:sldMkLst>
          <pc:docMk/>
          <pc:sldMk cId="2473676386" sldId="693"/>
        </pc:sldMkLst>
      </pc:sldChg>
      <pc:sldChg chg="modSp new mod">
        <pc:chgData name="Joe Smith" userId="6ff0cec2c4821b15" providerId="LiveId" clId="{271B249A-F89B-450A-957D-76003049268C}" dt="2024-09-18T11:01:47.443" v="79" actId="20577"/>
        <pc:sldMkLst>
          <pc:docMk/>
          <pc:sldMk cId="822823141" sldId="694"/>
        </pc:sldMkLst>
      </pc:sldChg>
      <pc:sldChg chg="modSp new mod">
        <pc:chgData name="Joe Smith" userId="6ff0cec2c4821b15" providerId="LiveId" clId="{271B249A-F89B-450A-957D-76003049268C}" dt="2024-09-18T11:09:54.769" v="1089" actId="20578"/>
        <pc:sldMkLst>
          <pc:docMk/>
          <pc:sldMk cId="3584603096" sldId="695"/>
        </pc:sldMkLst>
      </pc:sldChg>
      <pc:sldChg chg="addSp modSp new mod">
        <pc:chgData name="Joe Smith" userId="6ff0cec2c4821b15" providerId="LiveId" clId="{271B249A-F89B-450A-957D-76003049268C}" dt="2024-09-18T11:09:36.525" v="1087" actId="1076"/>
        <pc:sldMkLst>
          <pc:docMk/>
          <pc:sldMk cId="85016621" sldId="696"/>
        </pc:sldMkLst>
      </pc:sldChg>
      <pc:sldChg chg="new">
        <pc:chgData name="Joe Smith" userId="6ff0cec2c4821b15" providerId="LiveId" clId="{271B249A-F89B-450A-957D-76003049268C}" dt="2024-09-18T11:11:23.499" v="1090" actId="680"/>
        <pc:sldMkLst>
          <pc:docMk/>
          <pc:sldMk cId="1071016163" sldId="697"/>
        </pc:sldMkLst>
      </pc:sldChg>
      <pc:sldChg chg="addSp delSp modSp new mod">
        <pc:chgData name="Joe Smith" userId="6ff0cec2c4821b15" providerId="LiveId" clId="{271B249A-F89B-450A-957D-76003049268C}" dt="2024-09-18T11:12:43.564" v="1111" actId="1076"/>
        <pc:sldMkLst>
          <pc:docMk/>
          <pc:sldMk cId="679355989" sldId="698"/>
        </pc:sldMkLst>
      </pc:sldChg>
    </pc:docChg>
  </pc:docChgLst>
  <pc:docChgLst>
    <pc:chgData name="Katherine Burns" userId="S::kb76@stir.ac.uk::8e76aacd-d0cb-4af9-be32-b9d1e26d4b02" providerId="AD" clId="Web-{5A2762C2-0201-6B5A-C149-AF79AE8A0A0B}"/>
    <pc:docChg chg="modSld">
      <pc:chgData name="Katherine Burns" userId="S::kb76@stir.ac.uk::8e76aacd-d0cb-4af9-be32-b9d1e26d4b02" providerId="AD" clId="Web-{5A2762C2-0201-6B5A-C149-AF79AE8A0A0B}" dt="2025-04-28T09:22:30.402" v="23" actId="20577"/>
      <pc:docMkLst>
        <pc:docMk/>
      </pc:docMkLst>
      <pc:sldChg chg="modSp">
        <pc:chgData name="Katherine Burns" userId="S::kb76@stir.ac.uk::8e76aacd-d0cb-4af9-be32-b9d1e26d4b02" providerId="AD" clId="Web-{5A2762C2-0201-6B5A-C149-AF79AE8A0A0B}" dt="2025-04-28T09:11:08.317" v="15" actId="1076"/>
        <pc:sldMkLst>
          <pc:docMk/>
          <pc:sldMk cId="2746635998" sldId="261"/>
        </pc:sldMkLst>
      </pc:sldChg>
      <pc:sldChg chg="modSp">
        <pc:chgData name="Katherine Burns" userId="S::kb76@stir.ac.uk::8e76aacd-d0cb-4af9-be32-b9d1e26d4b02" providerId="AD" clId="Web-{5A2762C2-0201-6B5A-C149-AF79AE8A0A0B}" dt="2025-04-28T09:22:30.402" v="23" actId="20577"/>
        <pc:sldMkLst>
          <pc:docMk/>
          <pc:sldMk cId="137457636" sldId="273"/>
        </pc:sldMkLst>
      </pc:sldChg>
      <pc:sldChg chg="modSp">
        <pc:chgData name="Katherine Burns" userId="S::kb76@stir.ac.uk::8e76aacd-d0cb-4af9-be32-b9d1e26d4b02" providerId="AD" clId="Web-{5A2762C2-0201-6B5A-C149-AF79AE8A0A0B}" dt="2025-04-28T09:08:54.519" v="10" actId="20577"/>
        <pc:sldMkLst>
          <pc:docMk/>
          <pc:sldMk cId="933992545" sldId="280"/>
        </pc:sldMkLst>
      </pc:sldChg>
      <pc:sldChg chg="modSp">
        <pc:chgData name="Katherine Burns" userId="S::kb76@stir.ac.uk::8e76aacd-d0cb-4af9-be32-b9d1e26d4b02" providerId="AD" clId="Web-{5A2762C2-0201-6B5A-C149-AF79AE8A0A0B}" dt="2025-04-28T09:10:45.754" v="14" actId="20577"/>
        <pc:sldMkLst>
          <pc:docMk/>
          <pc:sldMk cId="3960792693" sldId="291"/>
        </pc:sldMkLst>
      </pc:sldChg>
    </pc:docChg>
  </pc:docChgLst>
  <pc:docChgLst>
    <pc:chgData name="Mr McBride" userId="S::wlgary.mcbride_glow.sch.uk#ext#@stir.onmicrosoft.com::f1b523ee-0ffa-4429-9686-40ed1239f093" providerId="AD" clId="Web-{5CE443DA-E8C8-6745-8BAB-D31C73F677D8}"/>
    <pc:docChg chg="modSld">
      <pc:chgData name="Mr McBride" userId="S::wlgary.mcbride_glow.sch.uk#ext#@stir.onmicrosoft.com::f1b523ee-0ffa-4429-9686-40ed1239f093" providerId="AD" clId="Web-{5CE443DA-E8C8-6745-8BAB-D31C73F677D8}" dt="2025-05-14T09:01:18.478" v="6" actId="20577"/>
      <pc:docMkLst>
        <pc:docMk/>
      </pc:docMkLst>
      <pc:sldChg chg="modSp">
        <pc:chgData name="Mr McBride" userId="S::wlgary.mcbride_glow.sch.uk#ext#@stir.onmicrosoft.com::f1b523ee-0ffa-4429-9686-40ed1239f093" providerId="AD" clId="Web-{5CE443DA-E8C8-6745-8BAB-D31C73F677D8}" dt="2025-05-14T09:01:18.478" v="6" actId="20577"/>
        <pc:sldMkLst>
          <pc:docMk/>
          <pc:sldMk cId="2746635998" sldId="261"/>
        </pc:sldMkLst>
      </pc:sldChg>
      <pc:sldChg chg="modSp">
        <pc:chgData name="Mr McBride" userId="S::wlgary.mcbride_glow.sch.uk#ext#@stir.onmicrosoft.com::f1b523ee-0ffa-4429-9686-40ed1239f093" providerId="AD" clId="Web-{5CE443DA-E8C8-6745-8BAB-D31C73F677D8}" dt="2025-05-14T09:00:35.743" v="1" actId="20577"/>
        <pc:sldMkLst>
          <pc:docMk/>
          <pc:sldMk cId="933992545" sldId="280"/>
        </pc:sldMkLst>
      </pc:sldChg>
    </pc:docChg>
  </pc:docChgLst>
  <pc:docChgLst>
    <pc:chgData name="Joseph Smith" userId="S::js105@stir.ac.uk::b982fd3a-7b63-48ae-b6d7-397186e312bb" providerId="AD" clId="Web-{E9309FED-13E3-913F-EB7E-4A9DBFECC7A7}"/>
    <pc:docChg chg="addSld delSld modSld">
      <pc:chgData name="Joseph Smith" userId="S::js105@stir.ac.uk::b982fd3a-7b63-48ae-b6d7-397186e312bb" providerId="AD" clId="Web-{E9309FED-13E3-913F-EB7E-4A9DBFECC7A7}" dt="2025-06-16T12:55:51.537" v="7"/>
      <pc:docMkLst>
        <pc:docMk/>
      </pc:docMkLst>
      <pc:sldChg chg="modSp">
        <pc:chgData name="Joseph Smith" userId="S::js105@stir.ac.uk::b982fd3a-7b63-48ae-b6d7-397186e312bb" providerId="AD" clId="Web-{E9309FED-13E3-913F-EB7E-4A9DBFECC7A7}" dt="2025-06-16T12:54:55.192" v="2" actId="20577"/>
        <pc:sldMkLst>
          <pc:docMk/>
          <pc:sldMk cId="1564846542" sldId="279"/>
        </pc:sldMkLst>
      </pc:sldChg>
      <pc:sldChg chg="del">
        <pc:chgData name="Joseph Smith" userId="S::js105@stir.ac.uk::b982fd3a-7b63-48ae-b6d7-397186e312bb" providerId="AD" clId="Web-{E9309FED-13E3-913F-EB7E-4A9DBFECC7A7}" dt="2025-06-16T12:55:33.162" v="3"/>
        <pc:sldMkLst>
          <pc:docMk/>
          <pc:sldMk cId="1214112123" sldId="304"/>
        </pc:sldMkLst>
      </pc:sldChg>
      <pc:sldChg chg="new del">
        <pc:chgData name="Joseph Smith" userId="S::js105@stir.ac.uk::b982fd3a-7b63-48ae-b6d7-397186e312bb" providerId="AD" clId="Web-{E9309FED-13E3-913F-EB7E-4A9DBFECC7A7}" dt="2025-06-16T12:55:50.334" v="6"/>
        <pc:sldMkLst>
          <pc:docMk/>
          <pc:sldMk cId="2308938488" sldId="304"/>
        </pc:sldMkLst>
      </pc:sldChg>
      <pc:sldChg chg="add del replId">
        <pc:chgData name="Joseph Smith" userId="S::js105@stir.ac.uk::b982fd3a-7b63-48ae-b6d7-397186e312bb" providerId="AD" clId="Web-{E9309FED-13E3-913F-EB7E-4A9DBFECC7A7}" dt="2025-06-16T12:55:51.537" v="7"/>
        <pc:sldMkLst>
          <pc:docMk/>
          <pc:sldMk cId="3811495112" sldId="305"/>
        </pc:sldMkLst>
      </pc:sldChg>
    </pc:docChg>
  </pc:docChgLst>
  <pc:docChgLst>
    <pc:chgData name="Mr McBride" userId="S::wlgary.mcbride_glow.sch.uk#ext#@stir.onmicrosoft.com::f1b523ee-0ffa-4429-9686-40ed1239f093" providerId="AD" clId="Web-{FB2B3312-98C7-4C86-97C1-47E0C9B08321}"/>
    <pc:docChg chg="modSld">
      <pc:chgData name="Mr McBride" userId="S::wlgary.mcbride_glow.sch.uk#ext#@stir.onmicrosoft.com::f1b523ee-0ffa-4429-9686-40ed1239f093" providerId="AD" clId="Web-{FB2B3312-98C7-4C86-97C1-47E0C9B08321}" dt="2025-04-28T12:22:34.659" v="0" actId="20577"/>
      <pc:docMkLst>
        <pc:docMk/>
      </pc:docMkLst>
      <pc:sldChg chg="modSp">
        <pc:chgData name="Mr McBride" userId="S::wlgary.mcbride_glow.sch.uk#ext#@stir.onmicrosoft.com::f1b523ee-0ffa-4429-9686-40ed1239f093" providerId="AD" clId="Web-{FB2B3312-98C7-4C86-97C1-47E0C9B08321}" dt="2025-04-28T12:22:34.659" v="0" actId="20577"/>
        <pc:sldMkLst>
          <pc:docMk/>
          <pc:sldMk cId="197064600" sldId="256"/>
        </pc:sldMkLst>
      </pc:sldChg>
    </pc:docChg>
  </pc:docChgLst>
  <pc:docChgLst>
    <pc:chgData name="Peggy Brunache" userId="S::peggy.brunache_glasgow.ac.uk#ext#@stir.onmicrosoft.com::a5c160e0-0224-4032-9ad2-07a1046886fa" providerId="AD" clId="Web-{BB05C529-8FFE-AF40-69E4-E462121A6BA8}"/>
    <pc:docChg chg="modSld">
      <pc:chgData name="Peggy Brunache" userId="S::peggy.brunache_glasgow.ac.uk#ext#@stir.onmicrosoft.com::a5c160e0-0224-4032-9ad2-07a1046886fa" providerId="AD" clId="Web-{BB05C529-8FFE-AF40-69E4-E462121A6BA8}" dt="2025-08-20T13:38:36.689" v="41" actId="20577"/>
      <pc:docMkLst>
        <pc:docMk/>
      </pc:docMkLst>
      <pc:sldChg chg="modSp">
        <pc:chgData name="Peggy Brunache" userId="S::peggy.brunache_glasgow.ac.uk#ext#@stir.onmicrosoft.com::a5c160e0-0224-4032-9ad2-07a1046886fa" providerId="AD" clId="Web-{BB05C529-8FFE-AF40-69E4-E462121A6BA8}" dt="2025-08-20T12:55:48.392" v="3" actId="20577"/>
        <pc:sldMkLst>
          <pc:docMk/>
          <pc:sldMk cId="3269918396" sldId="257"/>
        </pc:sldMkLst>
        <pc:spChg chg="mod">
          <ac:chgData name="Peggy Brunache" userId="S::peggy.brunache_glasgow.ac.uk#ext#@stir.onmicrosoft.com::a5c160e0-0224-4032-9ad2-07a1046886fa" providerId="AD" clId="Web-{BB05C529-8FFE-AF40-69E4-E462121A6BA8}" dt="2025-08-20T12:55:48.392" v="3" actId="20577"/>
          <ac:spMkLst>
            <pc:docMk/>
            <pc:sldMk cId="3269918396" sldId="257"/>
            <ac:spMk id="11" creationId="{DF2D460C-AC86-BE3D-53E4-0BAAFBBDB273}"/>
          </ac:spMkLst>
        </pc:spChg>
      </pc:sldChg>
      <pc:sldChg chg="modSp">
        <pc:chgData name="Peggy Brunache" userId="S::peggy.brunache_glasgow.ac.uk#ext#@stir.onmicrosoft.com::a5c160e0-0224-4032-9ad2-07a1046886fa" providerId="AD" clId="Web-{BB05C529-8FFE-AF40-69E4-E462121A6BA8}" dt="2025-08-20T13:18:02.305" v="6" actId="14100"/>
        <pc:sldMkLst>
          <pc:docMk/>
          <pc:sldMk cId="871773890" sldId="278"/>
        </pc:sldMkLst>
        <pc:spChg chg="mod">
          <ac:chgData name="Peggy Brunache" userId="S::peggy.brunache_glasgow.ac.uk#ext#@stir.onmicrosoft.com::a5c160e0-0224-4032-9ad2-07a1046886fa" providerId="AD" clId="Web-{BB05C529-8FFE-AF40-69E4-E462121A6BA8}" dt="2025-08-20T13:17:58.664" v="5" actId="14100"/>
          <ac:spMkLst>
            <pc:docMk/>
            <pc:sldMk cId="871773890" sldId="278"/>
            <ac:spMk id="3" creationId="{966BD44F-5380-27AD-097B-2AEFB4686F14}"/>
          </ac:spMkLst>
        </pc:spChg>
        <pc:spChg chg="mod">
          <ac:chgData name="Peggy Brunache" userId="S::peggy.brunache_glasgow.ac.uk#ext#@stir.onmicrosoft.com::a5c160e0-0224-4032-9ad2-07a1046886fa" providerId="AD" clId="Web-{BB05C529-8FFE-AF40-69E4-E462121A6BA8}" dt="2025-08-20T13:18:02.305" v="6" actId="14100"/>
          <ac:spMkLst>
            <pc:docMk/>
            <pc:sldMk cId="871773890" sldId="278"/>
            <ac:spMk id="7" creationId="{1D62DA72-959B-01D5-D9AB-8AE0B436CAA3}"/>
          </ac:spMkLst>
        </pc:spChg>
      </pc:sldChg>
      <pc:sldChg chg="modSp">
        <pc:chgData name="Peggy Brunache" userId="S::peggy.brunache_glasgow.ac.uk#ext#@stir.onmicrosoft.com::a5c160e0-0224-4032-9ad2-07a1046886fa" providerId="AD" clId="Web-{BB05C529-8FFE-AF40-69E4-E462121A6BA8}" dt="2025-08-20T13:24:14.270" v="15" actId="20577"/>
        <pc:sldMkLst>
          <pc:docMk/>
          <pc:sldMk cId="933992545" sldId="280"/>
        </pc:sldMkLst>
        <pc:spChg chg="mod">
          <ac:chgData name="Peggy Brunache" userId="S::peggy.brunache_glasgow.ac.uk#ext#@stir.onmicrosoft.com::a5c160e0-0224-4032-9ad2-07a1046886fa" providerId="AD" clId="Web-{BB05C529-8FFE-AF40-69E4-E462121A6BA8}" dt="2025-08-20T13:24:14.270" v="15" actId="20577"/>
          <ac:spMkLst>
            <pc:docMk/>
            <pc:sldMk cId="933992545" sldId="280"/>
            <ac:spMk id="8" creationId="{E9954A4A-2F07-E1BD-8FA2-DBD45EA1C8B7}"/>
          </ac:spMkLst>
        </pc:spChg>
      </pc:sldChg>
      <pc:sldChg chg="modSp">
        <pc:chgData name="Peggy Brunache" userId="S::peggy.brunache_glasgow.ac.uk#ext#@stir.onmicrosoft.com::a5c160e0-0224-4032-9ad2-07a1046886fa" providerId="AD" clId="Web-{BB05C529-8FFE-AF40-69E4-E462121A6BA8}" dt="2025-08-20T13:38:36.689" v="41" actId="20577"/>
        <pc:sldMkLst>
          <pc:docMk/>
          <pc:sldMk cId="2857977810" sldId="306"/>
        </pc:sldMkLst>
        <pc:spChg chg="mod">
          <ac:chgData name="Peggy Brunache" userId="S::peggy.brunache_glasgow.ac.uk#ext#@stir.onmicrosoft.com::a5c160e0-0224-4032-9ad2-07a1046886fa" providerId="AD" clId="Web-{BB05C529-8FFE-AF40-69E4-E462121A6BA8}" dt="2025-08-20T13:38:36.689" v="41" actId="20577"/>
          <ac:spMkLst>
            <pc:docMk/>
            <pc:sldMk cId="2857977810" sldId="306"/>
            <ac:spMk id="5" creationId="{3AF3F908-3967-FD9F-CA63-1CBEF4338490}"/>
          </ac:spMkLst>
        </pc:spChg>
      </pc:sldChg>
      <pc:sldChg chg="modSp">
        <pc:chgData name="Peggy Brunache" userId="S::peggy.brunache_glasgow.ac.uk#ext#@stir.onmicrosoft.com::a5c160e0-0224-4032-9ad2-07a1046886fa" providerId="AD" clId="Web-{BB05C529-8FFE-AF40-69E4-E462121A6BA8}" dt="2025-08-20T13:19:28.995" v="12" actId="20577"/>
        <pc:sldMkLst>
          <pc:docMk/>
          <pc:sldMk cId="3709973112" sldId="309"/>
        </pc:sldMkLst>
        <pc:spChg chg="mod">
          <ac:chgData name="Peggy Brunache" userId="S::peggy.brunache_glasgow.ac.uk#ext#@stir.onmicrosoft.com::a5c160e0-0224-4032-9ad2-07a1046886fa" providerId="AD" clId="Web-{BB05C529-8FFE-AF40-69E4-E462121A6BA8}" dt="2025-08-20T13:19:28.995" v="12" actId="20577"/>
          <ac:spMkLst>
            <pc:docMk/>
            <pc:sldMk cId="3709973112" sldId="309"/>
            <ac:spMk id="5" creationId="{00000000-0000-0000-0000-000000000000}"/>
          </ac:spMkLst>
        </pc:spChg>
      </pc:sldChg>
      <pc:sldChg chg="modSp">
        <pc:chgData name="Peggy Brunache" userId="S::peggy.brunache_glasgow.ac.uk#ext#@stir.onmicrosoft.com::a5c160e0-0224-4032-9ad2-07a1046886fa" providerId="AD" clId="Web-{BB05C529-8FFE-AF40-69E4-E462121A6BA8}" dt="2025-08-20T13:37:25.999" v="36" actId="20577"/>
        <pc:sldMkLst>
          <pc:docMk/>
          <pc:sldMk cId="111064866" sldId="312"/>
        </pc:sldMkLst>
        <pc:spChg chg="mod">
          <ac:chgData name="Peggy Brunache" userId="S::peggy.brunache_glasgow.ac.uk#ext#@stir.onmicrosoft.com::a5c160e0-0224-4032-9ad2-07a1046886fa" providerId="AD" clId="Web-{BB05C529-8FFE-AF40-69E4-E462121A6BA8}" dt="2025-08-20T13:37:25.999" v="36" actId="20577"/>
          <ac:spMkLst>
            <pc:docMk/>
            <pc:sldMk cId="111064866" sldId="312"/>
            <ac:spMk id="11" creationId="{D25CDAF8-DB2D-3989-1DCC-356F844D0838}"/>
          </ac:spMkLst>
        </pc:spChg>
      </pc:sldChg>
    </pc:docChg>
  </pc:docChgLst>
  <pc:docChgLst>
    <pc:chgData name="Joseph Smith" userId="b982fd3a-7b63-48ae-b6d7-397186e312bb" providerId="ADAL" clId="{C4B7C47A-C9DA-492E-9FAF-B3B5D34AE68A}"/>
    <pc:docChg chg="undo redo custSel addSld delSld modSld">
      <pc:chgData name="Joseph Smith" userId="b982fd3a-7b63-48ae-b6d7-397186e312bb" providerId="ADAL" clId="{C4B7C47A-C9DA-492E-9FAF-B3B5D34AE68A}" dt="2025-05-26T09:53:04.513" v="820" actId="403"/>
      <pc:docMkLst>
        <pc:docMk/>
      </pc:docMkLst>
      <pc:sldChg chg="modSp add mod">
        <pc:chgData name="Joseph Smith" userId="b982fd3a-7b63-48ae-b6d7-397186e312bb" providerId="ADAL" clId="{C4B7C47A-C9DA-492E-9FAF-B3B5D34AE68A}" dt="2025-05-26T09:52:36.950" v="806" actId="20577"/>
        <pc:sldMkLst>
          <pc:docMk/>
          <pc:sldMk cId="1546604164" sldId="268"/>
        </pc:sldMkLst>
      </pc:sldChg>
      <pc:sldChg chg="addSp delSp modSp mod">
        <pc:chgData name="Joseph Smith" userId="b982fd3a-7b63-48ae-b6d7-397186e312bb" providerId="ADAL" clId="{C4B7C47A-C9DA-492E-9FAF-B3B5D34AE68A}" dt="2025-05-26T09:45:18.918" v="405" actId="20577"/>
        <pc:sldMkLst>
          <pc:docMk/>
          <pc:sldMk cId="2835239976" sldId="271"/>
        </pc:sldMkLst>
      </pc:sldChg>
      <pc:sldChg chg="add del">
        <pc:chgData name="Joseph Smith" userId="b982fd3a-7b63-48ae-b6d7-397186e312bb" providerId="ADAL" clId="{C4B7C47A-C9DA-492E-9FAF-B3B5D34AE68A}" dt="2025-05-26T09:46:55.725" v="440" actId="47"/>
        <pc:sldMkLst>
          <pc:docMk/>
          <pc:sldMk cId="1974132531" sldId="272"/>
        </pc:sldMkLst>
      </pc:sldChg>
      <pc:sldChg chg="modSp mod">
        <pc:chgData name="Joseph Smith" userId="b982fd3a-7b63-48ae-b6d7-397186e312bb" providerId="ADAL" clId="{C4B7C47A-C9DA-492E-9FAF-B3B5D34AE68A}" dt="2025-05-26T09:53:04.513" v="820" actId="403"/>
        <pc:sldMkLst>
          <pc:docMk/>
          <pc:sldMk cId="1784971607" sldId="282"/>
        </pc:sldMkLst>
      </pc:sldChg>
      <pc:sldChg chg="addSp delSp modSp add del mod">
        <pc:chgData name="Joseph Smith" userId="b982fd3a-7b63-48ae-b6d7-397186e312bb" providerId="ADAL" clId="{C4B7C47A-C9DA-492E-9FAF-B3B5D34AE68A}" dt="2025-05-26T09:47:30.766" v="453" actId="1076"/>
        <pc:sldMkLst>
          <pc:docMk/>
          <pc:sldMk cId="1214112123" sldId="304"/>
        </pc:sldMkLst>
      </pc:sldChg>
    </pc:docChg>
  </pc:docChgLst>
  <pc:docChgLst>
    <pc:chgData name="Joseph Smith" userId="S::js105@stir.ac.uk::b982fd3a-7b63-48ae-b6d7-397186e312bb" providerId="AD" clId="Web-{9899A537-0D99-4F99-9C46-05B54E4E37D1}"/>
    <pc:docChg chg="addSld delSld modSld">
      <pc:chgData name="Joseph Smith" userId="S::js105@stir.ac.uk::b982fd3a-7b63-48ae-b6d7-397186e312bb" providerId="AD" clId="Web-{9899A537-0D99-4F99-9C46-05B54E4E37D1}" dt="2025-05-26T09:42:31.494" v="1750"/>
      <pc:docMkLst>
        <pc:docMk/>
      </pc:docMkLst>
      <pc:sldChg chg="modSp">
        <pc:chgData name="Joseph Smith" userId="S::js105@stir.ac.uk::b982fd3a-7b63-48ae-b6d7-397186e312bb" providerId="AD" clId="Web-{9899A537-0D99-4F99-9C46-05B54E4E37D1}" dt="2025-05-26T09:24:14.110" v="1040" actId="20577"/>
        <pc:sldMkLst>
          <pc:docMk/>
          <pc:sldMk cId="2746635998" sldId="261"/>
        </pc:sldMkLst>
      </pc:sldChg>
      <pc:sldChg chg="del">
        <pc:chgData name="Joseph Smith" userId="S::js105@stir.ac.uk::b982fd3a-7b63-48ae-b6d7-397186e312bb" providerId="AD" clId="Web-{9899A537-0D99-4F99-9C46-05B54E4E37D1}" dt="2025-05-26T09:41:35.617" v="1744"/>
        <pc:sldMkLst>
          <pc:docMk/>
          <pc:sldMk cId="3413536336" sldId="262"/>
        </pc:sldMkLst>
      </pc:sldChg>
      <pc:sldChg chg="del">
        <pc:chgData name="Joseph Smith" userId="S::js105@stir.ac.uk::b982fd3a-7b63-48ae-b6d7-397186e312bb" providerId="AD" clId="Web-{9899A537-0D99-4F99-9C46-05B54E4E37D1}" dt="2025-05-26T09:41:35.617" v="1743"/>
        <pc:sldMkLst>
          <pc:docMk/>
          <pc:sldMk cId="1540295395" sldId="263"/>
        </pc:sldMkLst>
      </pc:sldChg>
      <pc:sldChg chg="del">
        <pc:chgData name="Joseph Smith" userId="S::js105@stir.ac.uk::b982fd3a-7b63-48ae-b6d7-397186e312bb" providerId="AD" clId="Web-{9899A537-0D99-4F99-9C46-05B54E4E37D1}" dt="2025-05-26T09:41:35.617" v="1742"/>
        <pc:sldMkLst>
          <pc:docMk/>
          <pc:sldMk cId="1809573881" sldId="264"/>
        </pc:sldMkLst>
      </pc:sldChg>
      <pc:sldChg chg="del">
        <pc:chgData name="Joseph Smith" userId="S::js105@stir.ac.uk::b982fd3a-7b63-48ae-b6d7-397186e312bb" providerId="AD" clId="Web-{9899A537-0D99-4F99-9C46-05B54E4E37D1}" dt="2025-05-26T09:41:35.617" v="1741"/>
        <pc:sldMkLst>
          <pc:docMk/>
          <pc:sldMk cId="238394708" sldId="265"/>
        </pc:sldMkLst>
      </pc:sldChg>
      <pc:sldChg chg="modSp">
        <pc:chgData name="Joseph Smith" userId="S::js105@stir.ac.uk::b982fd3a-7b63-48ae-b6d7-397186e312bb" providerId="AD" clId="Web-{9899A537-0D99-4F99-9C46-05B54E4E37D1}" dt="2025-05-26T09:25:51.660" v="1117" actId="20577"/>
        <pc:sldMkLst>
          <pc:docMk/>
          <pc:sldMk cId="2744610406" sldId="266"/>
        </pc:sldMkLst>
      </pc:sldChg>
      <pc:sldChg chg="del">
        <pc:chgData name="Joseph Smith" userId="S::js105@stir.ac.uk::b982fd3a-7b63-48ae-b6d7-397186e312bb" providerId="AD" clId="Web-{9899A537-0D99-4F99-9C46-05B54E4E37D1}" dt="2025-05-26T09:38:58.345" v="1573"/>
        <pc:sldMkLst>
          <pc:docMk/>
          <pc:sldMk cId="1546604164" sldId="268"/>
        </pc:sldMkLst>
      </pc:sldChg>
      <pc:sldChg chg="modSp">
        <pc:chgData name="Joseph Smith" userId="S::js105@stir.ac.uk::b982fd3a-7b63-48ae-b6d7-397186e312bb" providerId="AD" clId="Web-{9899A537-0D99-4F99-9C46-05B54E4E37D1}" dt="2025-05-26T09:37:00.107" v="1566" actId="20577"/>
        <pc:sldMkLst>
          <pc:docMk/>
          <pc:sldMk cId="2292950173" sldId="269"/>
        </pc:sldMkLst>
      </pc:sldChg>
      <pc:sldChg chg="modSp">
        <pc:chgData name="Joseph Smith" userId="S::js105@stir.ac.uk::b982fd3a-7b63-48ae-b6d7-397186e312bb" providerId="AD" clId="Web-{9899A537-0D99-4F99-9C46-05B54E4E37D1}" dt="2025-05-26T09:37:18.779" v="1570" actId="20577"/>
        <pc:sldMkLst>
          <pc:docMk/>
          <pc:sldMk cId="2835239976" sldId="271"/>
        </pc:sldMkLst>
      </pc:sldChg>
      <pc:sldChg chg="modSp">
        <pc:chgData name="Joseph Smith" userId="S::js105@stir.ac.uk::b982fd3a-7b63-48ae-b6d7-397186e312bb" providerId="AD" clId="Web-{9899A537-0D99-4F99-9C46-05B54E4E37D1}" dt="2025-05-26T09:38:00.234" v="1572" actId="20577"/>
        <pc:sldMkLst>
          <pc:docMk/>
          <pc:sldMk cId="1974132531" sldId="272"/>
        </pc:sldMkLst>
      </pc:sldChg>
      <pc:sldChg chg="modSp">
        <pc:chgData name="Joseph Smith" userId="S::js105@stir.ac.uk::b982fd3a-7b63-48ae-b6d7-397186e312bb" providerId="AD" clId="Web-{9899A537-0D99-4F99-9C46-05B54E4E37D1}" dt="2025-05-26T09:41:23.554" v="1740" actId="20577"/>
        <pc:sldMkLst>
          <pc:docMk/>
          <pc:sldMk cId="137457636" sldId="273"/>
        </pc:sldMkLst>
      </pc:sldChg>
      <pc:sldChg chg="del">
        <pc:chgData name="Joseph Smith" userId="S::js105@stir.ac.uk::b982fd3a-7b63-48ae-b6d7-397186e312bb" providerId="AD" clId="Web-{9899A537-0D99-4F99-9C46-05B54E4E37D1}" dt="2025-05-26T09:41:35.617" v="1745"/>
        <pc:sldMkLst>
          <pc:docMk/>
          <pc:sldMk cId="2794196623" sldId="274"/>
        </pc:sldMkLst>
      </pc:sldChg>
      <pc:sldChg chg="del">
        <pc:chgData name="Joseph Smith" userId="S::js105@stir.ac.uk::b982fd3a-7b63-48ae-b6d7-397186e312bb" providerId="AD" clId="Web-{9899A537-0D99-4F99-9C46-05B54E4E37D1}" dt="2025-05-26T09:41:35.617" v="1746"/>
        <pc:sldMkLst>
          <pc:docMk/>
          <pc:sldMk cId="528980658" sldId="275"/>
        </pc:sldMkLst>
      </pc:sldChg>
      <pc:sldChg chg="modSp">
        <pc:chgData name="Joseph Smith" userId="S::js105@stir.ac.uk::b982fd3a-7b63-48ae-b6d7-397186e312bb" providerId="AD" clId="Web-{9899A537-0D99-4F99-9C46-05B54E4E37D1}" dt="2025-05-26T09:13:01.085" v="241" actId="20577"/>
        <pc:sldMkLst>
          <pc:docMk/>
          <pc:sldMk cId="871773890" sldId="278"/>
        </pc:sldMkLst>
      </pc:sldChg>
      <pc:sldChg chg="modSp">
        <pc:chgData name="Joseph Smith" userId="S::js105@stir.ac.uk::b982fd3a-7b63-48ae-b6d7-397186e312bb" providerId="AD" clId="Web-{9899A537-0D99-4F99-9C46-05B54E4E37D1}" dt="2025-05-26T09:12:33.538" v="221" actId="20577"/>
        <pc:sldMkLst>
          <pc:docMk/>
          <pc:sldMk cId="1564846542" sldId="279"/>
        </pc:sldMkLst>
      </pc:sldChg>
      <pc:sldChg chg="addSp modSp">
        <pc:chgData name="Joseph Smith" userId="S::js105@stir.ac.uk::b982fd3a-7b63-48ae-b6d7-397186e312bb" providerId="AD" clId="Web-{9899A537-0D99-4F99-9C46-05B54E4E37D1}" dt="2025-05-26T09:10:29.908" v="168" actId="1076"/>
        <pc:sldMkLst>
          <pc:docMk/>
          <pc:sldMk cId="933992545" sldId="280"/>
        </pc:sldMkLst>
      </pc:sldChg>
      <pc:sldChg chg="del">
        <pc:chgData name="Joseph Smith" userId="S::js105@stir.ac.uk::b982fd3a-7b63-48ae-b6d7-397186e312bb" providerId="AD" clId="Web-{9899A537-0D99-4F99-9C46-05B54E4E37D1}" dt="2025-05-26T09:10:34.674" v="169"/>
        <pc:sldMkLst>
          <pc:docMk/>
          <pc:sldMk cId="441740856" sldId="281"/>
        </pc:sldMkLst>
      </pc:sldChg>
      <pc:sldChg chg="modSp">
        <pc:chgData name="Joseph Smith" userId="S::js105@stir.ac.uk::b982fd3a-7b63-48ae-b6d7-397186e312bb" providerId="AD" clId="Web-{9899A537-0D99-4F99-9C46-05B54E4E37D1}" dt="2025-05-26T09:33:54.381" v="1497" actId="20577"/>
        <pc:sldMkLst>
          <pc:docMk/>
          <pc:sldMk cId="3960792693" sldId="291"/>
        </pc:sldMkLst>
      </pc:sldChg>
      <pc:sldChg chg="modSp">
        <pc:chgData name="Joseph Smith" userId="S::js105@stir.ac.uk::b982fd3a-7b63-48ae-b6d7-397186e312bb" providerId="AD" clId="Web-{9899A537-0D99-4F99-9C46-05B54E4E37D1}" dt="2025-05-26T09:27:48.337" v="1134" actId="20577"/>
        <pc:sldMkLst>
          <pc:docMk/>
          <pc:sldMk cId="951986459" sldId="294"/>
        </pc:sldMkLst>
      </pc:sldChg>
      <pc:sldChg chg="add replId">
        <pc:chgData name="Joseph Smith" userId="S::js105@stir.ac.uk::b982fd3a-7b63-48ae-b6d7-397186e312bb" providerId="AD" clId="Web-{9899A537-0D99-4F99-9C46-05B54E4E37D1}" dt="2025-05-26T09:41:50.149" v="1748"/>
        <pc:sldMkLst>
          <pc:docMk/>
          <pc:sldMk cId="1605227754" sldId="303"/>
        </pc:sldMkLst>
      </pc:sldChg>
      <pc:sldChg chg="del">
        <pc:chgData name="Joseph Smith" userId="S::js105@stir.ac.uk::b982fd3a-7b63-48ae-b6d7-397186e312bb" providerId="AD" clId="Web-{9899A537-0D99-4F99-9C46-05B54E4E37D1}" dt="2025-05-26T09:41:47.617" v="1747"/>
        <pc:sldMkLst>
          <pc:docMk/>
          <pc:sldMk cId="1879695491" sldId="303"/>
        </pc:sldMkLst>
      </pc:sldChg>
      <pc:sldChg chg="add del replId">
        <pc:chgData name="Joseph Smith" userId="S::js105@stir.ac.uk::b982fd3a-7b63-48ae-b6d7-397186e312bb" providerId="AD" clId="Web-{9899A537-0D99-4F99-9C46-05B54E4E37D1}" dt="2025-05-26T09:42:31.494" v="1750"/>
        <pc:sldMkLst>
          <pc:docMk/>
          <pc:sldMk cId="140712231" sldId="304"/>
        </pc:sldMkLst>
      </pc:sldChg>
    </pc:docChg>
  </pc:docChgLst>
  <pc:docChgLst>
    <pc:chgData name="Katherine Burns" userId="8e76aacd-d0cb-4af9-be32-b9d1e26d4b02" providerId="ADAL" clId="{8EAA30C2-702A-0941-BEC8-528170717C9B}"/>
    <pc:docChg chg="custSel modSld">
      <pc:chgData name="Katherine Burns" userId="8e76aacd-d0cb-4af9-be32-b9d1e26d4b02" providerId="ADAL" clId="{8EAA30C2-702A-0941-BEC8-528170717C9B}" dt="2025-04-28T10:07:55.443" v="46" actId="14100"/>
      <pc:docMkLst>
        <pc:docMk/>
      </pc:docMkLst>
      <pc:sldChg chg="addSp delSp modSp">
        <pc:chgData name="Katherine Burns" userId="8e76aacd-d0cb-4af9-be32-b9d1e26d4b02" providerId="ADAL" clId="{8EAA30C2-702A-0941-BEC8-528170717C9B}" dt="2025-04-28T10:07:55.443" v="46" actId="14100"/>
        <pc:sldMkLst>
          <pc:docMk/>
          <pc:sldMk cId="2744610406" sldId="266"/>
        </pc:sldMkLst>
      </pc:sldChg>
      <pc:sldChg chg="modNotesTx">
        <pc:chgData name="Katherine Burns" userId="8e76aacd-d0cb-4af9-be32-b9d1e26d4b02" providerId="ADAL" clId="{8EAA30C2-702A-0941-BEC8-528170717C9B}" dt="2025-04-28T09:41:15.990" v="44" actId="20577"/>
        <pc:sldMkLst>
          <pc:docMk/>
          <pc:sldMk cId="137457636" sldId="273"/>
        </pc:sldMkLst>
      </pc:sldChg>
    </pc:docChg>
  </pc:docChgLst>
  <pc:docChgLst>
    <pc:chgData name="Katie Hunter" userId="S::9051535_ea.edin.sch.uk#ext#@stir.onmicrosoft.com::6c08cdc9-00f9-4f30-a01e-abd7ffea16ff" providerId="AD" clId="Web-{C1E854D3-69C3-640F-1592-42635CE48222}"/>
    <pc:docChg chg="addSld modSld">
      <pc:chgData name="Katie Hunter" userId="S::9051535_ea.edin.sch.uk#ext#@stir.onmicrosoft.com::6c08cdc9-00f9-4f30-a01e-abd7ffea16ff" providerId="AD" clId="Web-{C1E854D3-69C3-640F-1592-42635CE48222}" dt="2025-06-16T13:34:38.249" v="26"/>
      <pc:docMkLst>
        <pc:docMk/>
      </pc:docMkLst>
      <pc:sldChg chg="modSp new modNotes">
        <pc:chgData name="Katie Hunter" userId="S::9051535_ea.edin.sch.uk#ext#@stir.onmicrosoft.com::6c08cdc9-00f9-4f30-a01e-abd7ffea16ff" providerId="AD" clId="Web-{C1E854D3-69C3-640F-1592-42635CE48222}" dt="2025-06-16T13:34:38.249" v="26"/>
        <pc:sldMkLst>
          <pc:docMk/>
          <pc:sldMk cId="2506152070" sldId="304"/>
        </pc:sldMkLst>
      </pc:sldChg>
    </pc:docChg>
  </pc:docChgLst>
  <pc:docChgLst>
    <pc:chgData name="Katherine Burns" userId="S::kb76@stir.ac.uk::8e76aacd-d0cb-4af9-be32-b9d1e26d4b02" providerId="AD" clId="Web-{47476268-F1F4-A1E5-1A01-23522B57CA0E}"/>
    <pc:docChg chg="modSld">
      <pc:chgData name="Katherine Burns" userId="S::kb76@stir.ac.uk::8e76aacd-d0cb-4af9-be32-b9d1e26d4b02" providerId="AD" clId="Web-{47476268-F1F4-A1E5-1A01-23522B57CA0E}" dt="2025-04-28T09:28:05.536" v="9" actId="1076"/>
      <pc:docMkLst>
        <pc:docMk/>
      </pc:docMkLst>
      <pc:sldChg chg="modSp">
        <pc:chgData name="Katherine Burns" userId="S::kb76@stir.ac.uk::8e76aacd-d0cb-4af9-be32-b9d1e26d4b02" providerId="AD" clId="Web-{47476268-F1F4-A1E5-1A01-23522B57CA0E}" dt="2025-04-28T09:28:05.536" v="9" actId="1076"/>
        <pc:sldMkLst>
          <pc:docMk/>
          <pc:sldMk cId="2744610406" sldId="266"/>
        </pc:sldMkLst>
      </pc:sldChg>
      <pc:sldChg chg="modSp">
        <pc:chgData name="Katherine Burns" userId="S::kb76@stir.ac.uk::8e76aacd-d0cb-4af9-be32-b9d1e26d4b02" providerId="AD" clId="Web-{47476268-F1F4-A1E5-1A01-23522B57CA0E}" dt="2025-04-28T09:25:44.176" v="7" actId="20577"/>
        <pc:sldMkLst>
          <pc:docMk/>
          <pc:sldMk cId="871773890" sldId="278"/>
        </pc:sldMkLst>
      </pc:sldChg>
      <pc:sldChg chg="modSp">
        <pc:chgData name="Katherine Burns" userId="S::kb76@stir.ac.uk::8e76aacd-d0cb-4af9-be32-b9d1e26d4b02" providerId="AD" clId="Web-{47476268-F1F4-A1E5-1A01-23522B57CA0E}" dt="2025-04-28T09:25:36.488" v="4" actId="14100"/>
        <pc:sldMkLst>
          <pc:docMk/>
          <pc:sldMk cId="441740856" sldId="281"/>
        </pc:sldMkLst>
      </pc:sldChg>
    </pc:docChg>
  </pc:docChgLst>
  <pc:docChgLst>
    <pc:chgData name="Katie Hunter" userId="0e28cd75-ac79-4a25-aaee-bb3f44abf316" providerId="ADAL" clId="{0035F2A2-57D3-4358-A25C-7C960FFE3DEC}"/>
    <pc:docChg chg="undo redo custSel addSld delSld modSld sldOrd modMainMaster">
      <pc:chgData name="Katie Hunter" userId="0e28cd75-ac79-4a25-aaee-bb3f44abf316" providerId="ADAL" clId="{0035F2A2-57D3-4358-A25C-7C960FFE3DEC}" dt="2025-08-10T13:50:03.558" v="2887" actId="20577"/>
      <pc:docMkLst>
        <pc:docMk/>
      </pc:docMkLst>
      <pc:sldChg chg="addSp modSp mod">
        <pc:chgData name="Katie Hunter" userId="0e28cd75-ac79-4a25-aaee-bb3f44abf316" providerId="ADAL" clId="{0035F2A2-57D3-4358-A25C-7C960FFE3DEC}" dt="2025-08-09T16:56:46.655" v="2482" actId="20577"/>
        <pc:sldMkLst>
          <pc:docMk/>
          <pc:sldMk cId="197064600" sldId="256"/>
        </pc:sldMkLst>
        <pc:spChg chg="add mod">
          <ac:chgData name="Katie Hunter" userId="0e28cd75-ac79-4a25-aaee-bb3f44abf316" providerId="ADAL" clId="{0035F2A2-57D3-4358-A25C-7C960FFE3DEC}" dt="2025-08-09T16:13:37.720" v="1870" actId="20577"/>
          <ac:spMkLst>
            <pc:docMk/>
            <pc:sldMk cId="197064600" sldId="256"/>
            <ac:spMk id="2" creationId="{6B95C851-0641-3FC2-7BF3-AF2EE48A3610}"/>
          </ac:spMkLst>
        </pc:spChg>
        <pc:spChg chg="add mod">
          <ac:chgData name="Katie Hunter" userId="0e28cd75-ac79-4a25-aaee-bb3f44abf316" providerId="ADAL" clId="{0035F2A2-57D3-4358-A25C-7C960FFE3DEC}" dt="2025-08-09T16:13:57.512" v="1881" actId="688"/>
          <ac:spMkLst>
            <pc:docMk/>
            <pc:sldMk cId="197064600" sldId="256"/>
            <ac:spMk id="3" creationId="{530D92B9-1F04-C685-D0C0-EF78E22C17B2}"/>
          </ac:spMkLst>
        </pc:spChg>
        <pc:spChg chg="add mod">
          <ac:chgData name="Katie Hunter" userId="0e28cd75-ac79-4a25-aaee-bb3f44abf316" providerId="ADAL" clId="{0035F2A2-57D3-4358-A25C-7C960FFE3DEC}" dt="2025-08-09T16:14:54.321" v="1906" actId="1076"/>
          <ac:spMkLst>
            <pc:docMk/>
            <pc:sldMk cId="197064600" sldId="256"/>
            <ac:spMk id="4" creationId="{2097359C-335B-BF89-8DB0-819EBD38816B}"/>
          </ac:spMkLst>
        </pc:spChg>
        <pc:spChg chg="add mod">
          <ac:chgData name="Katie Hunter" userId="0e28cd75-ac79-4a25-aaee-bb3f44abf316" providerId="ADAL" clId="{0035F2A2-57D3-4358-A25C-7C960FFE3DEC}" dt="2025-08-09T16:14:54.321" v="1906" actId="1076"/>
          <ac:spMkLst>
            <pc:docMk/>
            <pc:sldMk cId="197064600" sldId="256"/>
            <ac:spMk id="5" creationId="{0815F866-5BF8-F87D-F588-5C29DC6E250F}"/>
          </ac:spMkLst>
        </pc:spChg>
        <pc:spChg chg="mod">
          <ac:chgData name="Katie Hunter" userId="0e28cd75-ac79-4a25-aaee-bb3f44abf316" providerId="ADAL" clId="{0035F2A2-57D3-4358-A25C-7C960FFE3DEC}" dt="2025-08-09T16:56:46.655" v="2482" actId="20577"/>
          <ac:spMkLst>
            <pc:docMk/>
            <pc:sldMk cId="197064600" sldId="256"/>
            <ac:spMk id="8" creationId="{00000000-0000-0000-0000-000000000000}"/>
          </ac:spMkLst>
        </pc:spChg>
        <pc:spChg chg="mod">
          <ac:chgData name="Katie Hunter" userId="0e28cd75-ac79-4a25-aaee-bb3f44abf316" providerId="ADAL" clId="{0035F2A2-57D3-4358-A25C-7C960FFE3DEC}" dt="2025-08-09T16:09:35.229" v="1810" actId="113"/>
          <ac:spMkLst>
            <pc:docMk/>
            <pc:sldMk cId="197064600" sldId="256"/>
            <ac:spMk id="9" creationId="{00000000-0000-0000-0000-000000000000}"/>
          </ac:spMkLst>
        </pc:spChg>
      </pc:sldChg>
      <pc:sldChg chg="addSp delSp modSp mod modAnim">
        <pc:chgData name="Katie Hunter" userId="0e28cd75-ac79-4a25-aaee-bb3f44abf316" providerId="ADAL" clId="{0035F2A2-57D3-4358-A25C-7C960FFE3DEC}" dt="2025-08-09T16:43:54.108" v="2256" actId="13926"/>
        <pc:sldMkLst>
          <pc:docMk/>
          <pc:sldMk cId="3269918396" sldId="257"/>
        </pc:sldMkLst>
        <pc:spChg chg="add mod">
          <ac:chgData name="Katie Hunter" userId="0e28cd75-ac79-4a25-aaee-bb3f44abf316" providerId="ADAL" clId="{0035F2A2-57D3-4358-A25C-7C960FFE3DEC}" dt="2025-08-09T16:43:54.108" v="2256" actId="13926"/>
          <ac:spMkLst>
            <pc:docMk/>
            <pc:sldMk cId="3269918396" sldId="257"/>
            <ac:spMk id="11" creationId="{DF2D460C-AC86-BE3D-53E4-0BAAFBBDB273}"/>
          </ac:spMkLst>
        </pc:spChg>
        <pc:spChg chg="add mod">
          <ac:chgData name="Katie Hunter" userId="0e28cd75-ac79-4a25-aaee-bb3f44abf316" providerId="ADAL" clId="{0035F2A2-57D3-4358-A25C-7C960FFE3DEC}" dt="2025-08-09T16:43:15.925" v="2251" actId="1076"/>
          <ac:spMkLst>
            <pc:docMk/>
            <pc:sldMk cId="3269918396" sldId="257"/>
            <ac:spMk id="12" creationId="{E81FF5B4-DEBD-7867-2D5C-E038C28DBE50}"/>
          </ac:spMkLst>
        </pc:spChg>
        <pc:picChg chg="add mod">
          <ac:chgData name="Katie Hunter" userId="0e28cd75-ac79-4a25-aaee-bb3f44abf316" providerId="ADAL" clId="{0035F2A2-57D3-4358-A25C-7C960FFE3DEC}" dt="2025-08-09T16:43:33.995" v="2254" actId="1076"/>
          <ac:picMkLst>
            <pc:docMk/>
            <pc:sldMk cId="3269918396" sldId="257"/>
            <ac:picMk id="13" creationId="{D240A94B-5BF0-DB8F-61D0-2DEDC22AC597}"/>
          </ac:picMkLst>
        </pc:picChg>
      </pc:sldChg>
      <pc:sldChg chg="delSp modSp mod">
        <pc:chgData name="Katie Hunter" userId="0e28cd75-ac79-4a25-aaee-bb3f44abf316" providerId="ADAL" clId="{0035F2A2-57D3-4358-A25C-7C960FFE3DEC}" dt="2025-08-09T16:56:30.433" v="2479" actId="20577"/>
        <pc:sldMkLst>
          <pc:docMk/>
          <pc:sldMk cId="2746635998" sldId="261"/>
        </pc:sldMkLst>
        <pc:spChg chg="mod">
          <ac:chgData name="Katie Hunter" userId="0e28cd75-ac79-4a25-aaee-bb3f44abf316" providerId="ADAL" clId="{0035F2A2-57D3-4358-A25C-7C960FFE3DEC}" dt="2025-08-09T16:56:13.344" v="2474" actId="20577"/>
          <ac:spMkLst>
            <pc:docMk/>
            <pc:sldMk cId="2746635998" sldId="261"/>
            <ac:spMk id="5" creationId="{00000000-0000-0000-0000-000000000000}"/>
          </ac:spMkLst>
        </pc:spChg>
        <pc:spChg chg="mod">
          <ac:chgData name="Katie Hunter" userId="0e28cd75-ac79-4a25-aaee-bb3f44abf316" providerId="ADAL" clId="{0035F2A2-57D3-4358-A25C-7C960FFE3DEC}" dt="2025-08-09T16:56:30.433" v="2479" actId="20577"/>
          <ac:spMkLst>
            <pc:docMk/>
            <pc:sldMk cId="2746635998" sldId="261"/>
            <ac:spMk id="7" creationId="{00000000-0000-0000-0000-000000000000}"/>
          </ac:spMkLst>
        </pc:spChg>
        <pc:picChg chg="mod">
          <ac:chgData name="Katie Hunter" userId="0e28cd75-ac79-4a25-aaee-bb3f44abf316" providerId="ADAL" clId="{0035F2A2-57D3-4358-A25C-7C960FFE3DEC}" dt="2025-08-09T16:55:56.264" v="2472" actId="1076"/>
          <ac:picMkLst>
            <pc:docMk/>
            <pc:sldMk cId="2746635998" sldId="261"/>
            <ac:picMk id="3" creationId="{00000000-0000-0000-0000-000000000000}"/>
          </ac:picMkLst>
        </pc:picChg>
      </pc:sldChg>
      <pc:sldChg chg="modSp mod">
        <pc:chgData name="Katie Hunter" userId="0e28cd75-ac79-4a25-aaee-bb3f44abf316" providerId="ADAL" clId="{0035F2A2-57D3-4358-A25C-7C960FFE3DEC}" dt="2025-08-10T13:37:11.656" v="2617" actId="14100"/>
        <pc:sldMkLst>
          <pc:docMk/>
          <pc:sldMk cId="2744610406" sldId="266"/>
        </pc:sldMkLst>
        <pc:spChg chg="mod">
          <ac:chgData name="Katie Hunter" userId="0e28cd75-ac79-4a25-aaee-bb3f44abf316" providerId="ADAL" clId="{0035F2A2-57D3-4358-A25C-7C960FFE3DEC}" dt="2025-08-10T13:37:11.656" v="2617" actId="14100"/>
          <ac:spMkLst>
            <pc:docMk/>
            <pc:sldMk cId="2744610406" sldId="266"/>
            <ac:spMk id="5" creationId="{00000000-0000-0000-0000-000000000000}"/>
          </ac:spMkLst>
        </pc:spChg>
      </pc:sldChg>
      <pc:sldChg chg="addSp modSp mod">
        <pc:chgData name="Katie Hunter" userId="0e28cd75-ac79-4a25-aaee-bb3f44abf316" providerId="ADAL" clId="{0035F2A2-57D3-4358-A25C-7C960FFE3DEC}" dt="2025-08-09T16:59:29.180" v="2519" actId="20577"/>
        <pc:sldMkLst>
          <pc:docMk/>
          <pc:sldMk cId="1546604164" sldId="268"/>
        </pc:sldMkLst>
        <pc:spChg chg="mod">
          <ac:chgData name="Katie Hunter" userId="0e28cd75-ac79-4a25-aaee-bb3f44abf316" providerId="ADAL" clId="{0035F2A2-57D3-4358-A25C-7C960FFE3DEC}" dt="2025-08-09T16:59:29.180" v="2519" actId="20577"/>
          <ac:spMkLst>
            <pc:docMk/>
            <pc:sldMk cId="1546604164" sldId="268"/>
            <ac:spMk id="2" creationId="{00000000-0000-0000-0000-000000000000}"/>
          </ac:spMkLst>
        </pc:spChg>
      </pc:sldChg>
      <pc:sldChg chg="modSp mod">
        <pc:chgData name="Katie Hunter" userId="0e28cd75-ac79-4a25-aaee-bb3f44abf316" providerId="ADAL" clId="{0035F2A2-57D3-4358-A25C-7C960FFE3DEC}" dt="2025-06-16T19:27:01.754" v="1755" actId="20577"/>
        <pc:sldMkLst>
          <pc:docMk/>
          <pc:sldMk cId="2292950173" sldId="269"/>
        </pc:sldMkLst>
      </pc:sldChg>
      <pc:sldChg chg="modSp mod ord">
        <pc:chgData name="Katie Hunter" userId="0e28cd75-ac79-4a25-aaee-bb3f44abf316" providerId="ADAL" clId="{0035F2A2-57D3-4358-A25C-7C960FFE3DEC}" dt="2025-08-10T13:48:52.009" v="2796"/>
        <pc:sldMkLst>
          <pc:docMk/>
          <pc:sldMk cId="2835239976" sldId="271"/>
        </pc:sldMkLst>
      </pc:sldChg>
      <pc:sldChg chg="modSp mod modNotesTx">
        <pc:chgData name="Katie Hunter" userId="0e28cd75-ac79-4a25-aaee-bb3f44abf316" providerId="ADAL" clId="{0035F2A2-57D3-4358-A25C-7C960FFE3DEC}" dt="2025-08-10T13:39:17.219" v="2630" actId="14861"/>
        <pc:sldMkLst>
          <pc:docMk/>
          <pc:sldMk cId="137457636" sldId="273"/>
        </pc:sldMkLst>
        <pc:spChg chg="mod">
          <ac:chgData name="Katie Hunter" userId="0e28cd75-ac79-4a25-aaee-bb3f44abf316" providerId="ADAL" clId="{0035F2A2-57D3-4358-A25C-7C960FFE3DEC}" dt="2025-08-10T13:38:33.359" v="2623" actId="14100"/>
          <ac:spMkLst>
            <pc:docMk/>
            <pc:sldMk cId="137457636" sldId="273"/>
            <ac:spMk id="5" creationId="{00000000-0000-0000-0000-000000000000}"/>
          </ac:spMkLst>
        </pc:spChg>
        <pc:picChg chg="mod">
          <ac:chgData name="Katie Hunter" userId="0e28cd75-ac79-4a25-aaee-bb3f44abf316" providerId="ADAL" clId="{0035F2A2-57D3-4358-A25C-7C960FFE3DEC}" dt="2025-08-10T13:39:17.219" v="2630" actId="14861"/>
          <ac:picMkLst>
            <pc:docMk/>
            <pc:sldMk cId="137457636" sldId="273"/>
            <ac:picMk id="6" creationId="{00000000-0000-0000-0000-000000000000}"/>
          </ac:picMkLst>
        </pc:picChg>
      </pc:sldChg>
      <pc:sldChg chg="addSp delSp modSp mod">
        <pc:chgData name="Katie Hunter" userId="0e28cd75-ac79-4a25-aaee-bb3f44abf316" providerId="ADAL" clId="{0035F2A2-57D3-4358-A25C-7C960FFE3DEC}" dt="2025-08-09T16:57:32.482" v="2496" actId="404"/>
        <pc:sldMkLst>
          <pc:docMk/>
          <pc:sldMk cId="871773890" sldId="278"/>
        </pc:sldMkLst>
        <pc:spChg chg="mod">
          <ac:chgData name="Katie Hunter" userId="0e28cd75-ac79-4a25-aaee-bb3f44abf316" providerId="ADAL" clId="{0035F2A2-57D3-4358-A25C-7C960FFE3DEC}" dt="2025-08-09T16:57:32.482" v="2496" actId="404"/>
          <ac:spMkLst>
            <pc:docMk/>
            <pc:sldMk cId="871773890" sldId="278"/>
            <ac:spMk id="3" creationId="{966BD44F-5380-27AD-097B-2AEFB4686F14}"/>
          </ac:spMkLst>
        </pc:spChg>
      </pc:sldChg>
      <pc:sldChg chg="modSp mod">
        <pc:chgData name="Katie Hunter" userId="0e28cd75-ac79-4a25-aaee-bb3f44abf316" providerId="ADAL" clId="{0035F2A2-57D3-4358-A25C-7C960FFE3DEC}" dt="2025-08-09T16:20:17.384" v="1936" actId="6549"/>
        <pc:sldMkLst>
          <pc:docMk/>
          <pc:sldMk cId="1564846542" sldId="279"/>
        </pc:sldMkLst>
        <pc:spChg chg="mod">
          <ac:chgData name="Katie Hunter" userId="0e28cd75-ac79-4a25-aaee-bb3f44abf316" providerId="ADAL" clId="{0035F2A2-57D3-4358-A25C-7C960FFE3DEC}" dt="2025-08-09T16:20:17.384" v="1936" actId="6549"/>
          <ac:spMkLst>
            <pc:docMk/>
            <pc:sldMk cId="1564846542" sldId="279"/>
            <ac:spMk id="5" creationId="{00000000-0000-0000-0000-000000000000}"/>
          </ac:spMkLst>
        </pc:spChg>
      </pc:sldChg>
      <pc:sldChg chg="addSp delSp modSp mod">
        <pc:chgData name="Katie Hunter" userId="0e28cd75-ac79-4a25-aaee-bb3f44abf316" providerId="ADAL" clId="{0035F2A2-57D3-4358-A25C-7C960FFE3DEC}" dt="2025-08-09T16:57:14.329" v="2490" actId="404"/>
        <pc:sldMkLst>
          <pc:docMk/>
          <pc:sldMk cId="933992545" sldId="280"/>
        </pc:sldMkLst>
        <pc:spChg chg="mod">
          <ac:chgData name="Katie Hunter" userId="0e28cd75-ac79-4a25-aaee-bb3f44abf316" providerId="ADAL" clId="{0035F2A2-57D3-4358-A25C-7C960FFE3DEC}" dt="2025-08-09T16:44:34.379" v="2260" actId="1076"/>
          <ac:spMkLst>
            <pc:docMk/>
            <pc:sldMk cId="933992545" sldId="280"/>
            <ac:spMk id="5" creationId="{00000000-0000-0000-0000-000000000000}"/>
          </ac:spMkLst>
        </pc:spChg>
        <pc:spChg chg="mod">
          <ac:chgData name="Katie Hunter" userId="0e28cd75-ac79-4a25-aaee-bb3f44abf316" providerId="ADAL" clId="{0035F2A2-57D3-4358-A25C-7C960FFE3DEC}" dt="2025-08-09T16:57:14.329" v="2490" actId="404"/>
          <ac:spMkLst>
            <pc:docMk/>
            <pc:sldMk cId="933992545" sldId="280"/>
            <ac:spMk id="7" creationId="{00000000-0000-0000-0000-000000000000}"/>
          </ac:spMkLst>
        </pc:spChg>
        <pc:spChg chg="mod">
          <ac:chgData name="Katie Hunter" userId="0e28cd75-ac79-4a25-aaee-bb3f44abf316" providerId="ADAL" clId="{0035F2A2-57D3-4358-A25C-7C960FFE3DEC}" dt="2025-08-09T16:46:13.730" v="2313" actId="1076"/>
          <ac:spMkLst>
            <pc:docMk/>
            <pc:sldMk cId="933992545" sldId="280"/>
            <ac:spMk id="8" creationId="{E9954A4A-2F07-E1BD-8FA2-DBD45EA1C8B7}"/>
          </ac:spMkLst>
        </pc:spChg>
        <pc:spChg chg="add del mod">
          <ac:chgData name="Katie Hunter" userId="0e28cd75-ac79-4a25-aaee-bb3f44abf316" providerId="ADAL" clId="{0035F2A2-57D3-4358-A25C-7C960FFE3DEC}" dt="2025-08-09T16:44:47.484" v="2273" actId="20577"/>
          <ac:spMkLst>
            <pc:docMk/>
            <pc:sldMk cId="933992545" sldId="280"/>
            <ac:spMk id="9" creationId="{AE71854A-2969-A38A-8BC7-CD20A81632F4}"/>
          </ac:spMkLst>
        </pc:spChg>
        <pc:picChg chg="mod">
          <ac:chgData name="Katie Hunter" userId="0e28cd75-ac79-4a25-aaee-bb3f44abf316" providerId="ADAL" clId="{0035F2A2-57D3-4358-A25C-7C960FFE3DEC}" dt="2025-08-09T16:18:21.309" v="1932" actId="1076"/>
          <ac:picMkLst>
            <pc:docMk/>
            <pc:sldMk cId="933992545" sldId="280"/>
            <ac:picMk id="3" creationId="{DBA78C31-9F91-1150-3900-CDC8B64EDB91}"/>
          </ac:picMkLst>
        </pc:picChg>
      </pc:sldChg>
      <pc:sldChg chg="modSp mod">
        <pc:chgData name="Katie Hunter" userId="0e28cd75-ac79-4a25-aaee-bb3f44abf316" providerId="ADAL" clId="{0035F2A2-57D3-4358-A25C-7C960FFE3DEC}" dt="2025-08-10T13:50:03.558" v="2887" actId="20577"/>
        <pc:sldMkLst>
          <pc:docMk/>
          <pc:sldMk cId="1784971607" sldId="282"/>
        </pc:sldMkLst>
        <pc:graphicFrameChg chg="modGraphic">
          <ac:chgData name="Katie Hunter" userId="0e28cd75-ac79-4a25-aaee-bb3f44abf316" providerId="ADAL" clId="{0035F2A2-57D3-4358-A25C-7C960FFE3DEC}" dt="2025-08-10T13:50:03.558" v="2887" actId="20577"/>
          <ac:graphicFrameMkLst>
            <pc:docMk/>
            <pc:sldMk cId="1784971607" sldId="282"/>
            <ac:graphicFrameMk id="4" creationId="{00000000-0000-0000-0000-000000000000}"/>
          </ac:graphicFrameMkLst>
        </pc:graphicFrameChg>
      </pc:sldChg>
      <pc:sldChg chg="addSp delSp modSp mod modNotesTx">
        <pc:chgData name="Katie Hunter" userId="0e28cd75-ac79-4a25-aaee-bb3f44abf316" providerId="ADAL" clId="{0035F2A2-57D3-4358-A25C-7C960FFE3DEC}" dt="2025-08-09T16:58:04.174" v="2500" actId="14100"/>
        <pc:sldMkLst>
          <pc:docMk/>
          <pc:sldMk cId="3960792693" sldId="291"/>
        </pc:sldMkLst>
        <pc:spChg chg="mod">
          <ac:chgData name="Katie Hunter" userId="0e28cd75-ac79-4a25-aaee-bb3f44abf316" providerId="ADAL" clId="{0035F2A2-57D3-4358-A25C-7C960FFE3DEC}" dt="2025-08-09T16:58:04.174" v="2500" actId="14100"/>
          <ac:spMkLst>
            <pc:docMk/>
            <pc:sldMk cId="3960792693" sldId="291"/>
            <ac:spMk id="3" creationId="{E9870891-E4F4-45E9-F5BC-FB50E6F45303}"/>
          </ac:spMkLst>
        </pc:spChg>
      </pc:sldChg>
      <pc:sldChg chg="modSp mod">
        <pc:chgData name="Katie Hunter" userId="0e28cd75-ac79-4a25-aaee-bb3f44abf316" providerId="ADAL" clId="{0035F2A2-57D3-4358-A25C-7C960FFE3DEC}" dt="2025-08-10T13:39:51.154" v="2631" actId="14100"/>
        <pc:sldMkLst>
          <pc:docMk/>
          <pc:sldMk cId="951986459" sldId="294"/>
        </pc:sldMkLst>
        <pc:spChg chg="mod">
          <ac:chgData name="Katie Hunter" userId="0e28cd75-ac79-4a25-aaee-bb3f44abf316" providerId="ADAL" clId="{0035F2A2-57D3-4358-A25C-7C960FFE3DEC}" dt="2025-08-10T13:39:51.154" v="2631" actId="14100"/>
          <ac:spMkLst>
            <pc:docMk/>
            <pc:sldMk cId="951986459" sldId="294"/>
            <ac:spMk id="5" creationId="{00000000-0000-0000-0000-000000000000}"/>
          </ac:spMkLst>
        </pc:spChg>
      </pc:sldChg>
      <pc:sldChg chg="modSp mod">
        <pc:chgData name="Katie Hunter" userId="0e28cd75-ac79-4a25-aaee-bb3f44abf316" providerId="ADAL" clId="{0035F2A2-57D3-4358-A25C-7C960FFE3DEC}" dt="2025-06-16T18:55:34.657" v="1324" actId="20577"/>
        <pc:sldMkLst>
          <pc:docMk/>
          <pc:sldMk cId="1484696874" sldId="299"/>
        </pc:sldMkLst>
      </pc:sldChg>
      <pc:sldChg chg="addSp modSp mod ord modNotesTx">
        <pc:chgData name="Katie Hunter" userId="0e28cd75-ac79-4a25-aaee-bb3f44abf316" providerId="ADAL" clId="{0035F2A2-57D3-4358-A25C-7C960FFE3DEC}" dt="2025-08-10T13:42:55.146" v="2658" actId="1076"/>
        <pc:sldMkLst>
          <pc:docMk/>
          <pc:sldMk cId="2506152070" sldId="304"/>
        </pc:sldMkLst>
        <pc:spChg chg="mod">
          <ac:chgData name="Katie Hunter" userId="0e28cd75-ac79-4a25-aaee-bb3f44abf316" providerId="ADAL" clId="{0035F2A2-57D3-4358-A25C-7C960FFE3DEC}" dt="2025-08-10T13:42:49.360" v="2657" actId="404"/>
          <ac:spMkLst>
            <pc:docMk/>
            <pc:sldMk cId="2506152070" sldId="304"/>
            <ac:spMk id="3" creationId="{784C22F1-E1C7-CF17-6A50-DF61E018D882}"/>
          </ac:spMkLst>
        </pc:spChg>
        <pc:spChg chg="mod">
          <ac:chgData name="Katie Hunter" userId="0e28cd75-ac79-4a25-aaee-bb3f44abf316" providerId="ADAL" clId="{0035F2A2-57D3-4358-A25C-7C960FFE3DEC}" dt="2025-08-10T13:42:55.146" v="2658" actId="1076"/>
          <ac:spMkLst>
            <pc:docMk/>
            <pc:sldMk cId="2506152070" sldId="304"/>
            <ac:spMk id="4" creationId="{EE3012EF-6722-FE5C-FE51-BBBA8AC46005}"/>
          </ac:spMkLst>
        </pc:spChg>
      </pc:sldChg>
      <pc:sldChg chg="addSp delSp modSp new mod">
        <pc:chgData name="Katie Hunter" userId="0e28cd75-ac79-4a25-aaee-bb3f44abf316" providerId="ADAL" clId="{0035F2A2-57D3-4358-A25C-7C960FFE3DEC}" dt="2025-08-10T13:31:56.144" v="2580" actId="14100"/>
        <pc:sldMkLst>
          <pc:docMk/>
          <pc:sldMk cId="1192879408" sldId="305"/>
        </pc:sldMkLst>
        <pc:spChg chg="mod">
          <ac:chgData name="Katie Hunter" userId="0e28cd75-ac79-4a25-aaee-bb3f44abf316" providerId="ADAL" clId="{0035F2A2-57D3-4358-A25C-7C960FFE3DEC}" dt="2025-08-10T13:27:20.663" v="2564" actId="6549"/>
          <ac:spMkLst>
            <pc:docMk/>
            <pc:sldMk cId="1192879408" sldId="305"/>
            <ac:spMk id="2" creationId="{FAEF0191-F36B-4D5E-0C60-E56BDA63879A}"/>
          </ac:spMkLst>
        </pc:spChg>
        <pc:spChg chg="mod">
          <ac:chgData name="Katie Hunter" userId="0e28cd75-ac79-4a25-aaee-bb3f44abf316" providerId="ADAL" clId="{0035F2A2-57D3-4358-A25C-7C960FFE3DEC}" dt="2025-08-10T13:31:56.144" v="2580" actId="14100"/>
          <ac:spMkLst>
            <pc:docMk/>
            <pc:sldMk cId="1192879408" sldId="305"/>
            <ac:spMk id="4" creationId="{63CC2D90-D300-98EC-3756-2B3085A8B382}"/>
          </ac:spMkLst>
        </pc:spChg>
        <pc:spChg chg="mod">
          <ac:chgData name="Katie Hunter" userId="0e28cd75-ac79-4a25-aaee-bb3f44abf316" providerId="ADAL" clId="{0035F2A2-57D3-4358-A25C-7C960FFE3DEC}" dt="2025-08-09T16:48:15.528" v="2329" actId="313"/>
          <ac:spMkLst>
            <pc:docMk/>
            <pc:sldMk cId="1192879408" sldId="305"/>
            <ac:spMk id="16" creationId="{20149E7F-7E28-390A-55A1-E46ECD3924DD}"/>
          </ac:spMkLst>
        </pc:spChg>
        <pc:picChg chg="add mod">
          <ac:chgData name="Katie Hunter" userId="0e28cd75-ac79-4a25-aaee-bb3f44abf316" providerId="ADAL" clId="{0035F2A2-57D3-4358-A25C-7C960FFE3DEC}" dt="2025-08-09T16:48:06.467" v="2326" actId="1076"/>
          <ac:picMkLst>
            <pc:docMk/>
            <pc:sldMk cId="1192879408" sldId="305"/>
            <ac:picMk id="5" creationId="{9B82C002-C296-3F66-1D1F-84CC96D71C57}"/>
          </ac:picMkLst>
        </pc:picChg>
        <pc:picChg chg="mod modCrop">
          <ac:chgData name="Katie Hunter" userId="0e28cd75-ac79-4a25-aaee-bb3f44abf316" providerId="ADAL" clId="{0035F2A2-57D3-4358-A25C-7C960FFE3DEC}" dt="2025-08-10T13:27:35.618" v="2568" actId="732"/>
          <ac:picMkLst>
            <pc:docMk/>
            <pc:sldMk cId="1192879408" sldId="305"/>
            <ac:picMk id="15" creationId="{38144CEB-61FB-1F48-2C02-E28D373F371F}"/>
          </ac:picMkLst>
        </pc:picChg>
      </pc:sldChg>
      <pc:sldChg chg="add del">
        <pc:chgData name="Katie Hunter" userId="0e28cd75-ac79-4a25-aaee-bb3f44abf316" providerId="ADAL" clId="{0035F2A2-57D3-4358-A25C-7C960FFE3DEC}" dt="2025-06-16T17:59:08.801" v="136" actId="47"/>
        <pc:sldMkLst>
          <pc:docMk/>
          <pc:sldMk cId="4023878757" sldId="305"/>
        </pc:sldMkLst>
      </pc:sldChg>
      <pc:sldChg chg="addSp delSp modSp add mod ord modNotesTx">
        <pc:chgData name="Katie Hunter" userId="0e28cd75-ac79-4a25-aaee-bb3f44abf316" providerId="ADAL" clId="{0035F2A2-57D3-4358-A25C-7C960FFE3DEC}" dt="2025-08-10T13:28:18.867" v="2569" actId="403"/>
        <pc:sldMkLst>
          <pc:docMk/>
          <pc:sldMk cId="2857977810" sldId="306"/>
        </pc:sldMkLst>
        <pc:spChg chg="mod">
          <ac:chgData name="Katie Hunter" userId="0e28cd75-ac79-4a25-aaee-bb3f44abf316" providerId="ADAL" clId="{0035F2A2-57D3-4358-A25C-7C960FFE3DEC}" dt="2025-08-10T13:28:18.867" v="2569" actId="403"/>
          <ac:spMkLst>
            <pc:docMk/>
            <pc:sldMk cId="2857977810" sldId="306"/>
            <ac:spMk id="3" creationId="{8EE701E6-F039-E48B-48BA-75F5D8A64637}"/>
          </ac:spMkLst>
        </pc:spChg>
        <pc:spChg chg="mod">
          <ac:chgData name="Katie Hunter" userId="0e28cd75-ac79-4a25-aaee-bb3f44abf316" providerId="ADAL" clId="{0035F2A2-57D3-4358-A25C-7C960FFE3DEC}" dt="2025-08-09T16:39:18.336" v="2109" actId="27636"/>
          <ac:spMkLst>
            <pc:docMk/>
            <pc:sldMk cId="2857977810" sldId="306"/>
            <ac:spMk id="5" creationId="{3AF3F908-3967-FD9F-CA63-1CBEF4338490}"/>
          </ac:spMkLst>
        </pc:spChg>
      </pc:sldChg>
      <pc:sldChg chg="new del">
        <pc:chgData name="Katie Hunter" userId="0e28cd75-ac79-4a25-aaee-bb3f44abf316" providerId="ADAL" clId="{0035F2A2-57D3-4358-A25C-7C960FFE3DEC}" dt="2025-06-16T18:33:21.986" v="851" actId="680"/>
        <pc:sldMkLst>
          <pc:docMk/>
          <pc:sldMk cId="2610549057" sldId="307"/>
        </pc:sldMkLst>
      </pc:sldChg>
      <pc:sldChg chg="modSp new mod ord">
        <pc:chgData name="Katie Hunter" userId="0e28cd75-ac79-4a25-aaee-bb3f44abf316" providerId="ADAL" clId="{0035F2A2-57D3-4358-A25C-7C960FFE3DEC}" dt="2025-08-10T13:32:29.915" v="2582"/>
        <pc:sldMkLst>
          <pc:docMk/>
          <pc:sldMk cId="3679275355" sldId="307"/>
        </pc:sldMkLst>
      </pc:sldChg>
      <pc:sldChg chg="addSp modSp add mod ord">
        <pc:chgData name="Katie Hunter" userId="0e28cd75-ac79-4a25-aaee-bb3f44abf316" providerId="ADAL" clId="{0035F2A2-57D3-4358-A25C-7C960FFE3DEC}" dt="2025-08-10T13:42:09.726" v="2651" actId="1076"/>
        <pc:sldMkLst>
          <pc:docMk/>
          <pc:sldMk cId="2890809185" sldId="308"/>
        </pc:sldMkLst>
        <pc:spChg chg="mod">
          <ac:chgData name="Katie Hunter" userId="0e28cd75-ac79-4a25-aaee-bb3f44abf316" providerId="ADAL" clId="{0035F2A2-57D3-4358-A25C-7C960FFE3DEC}" dt="2025-08-09T16:58:32.377" v="2507" actId="14100"/>
          <ac:spMkLst>
            <pc:docMk/>
            <pc:sldMk cId="2890809185" sldId="308"/>
            <ac:spMk id="2" creationId="{44283558-6DDF-178B-E82D-66D48960482E}"/>
          </ac:spMkLst>
        </pc:spChg>
        <pc:spChg chg="mod">
          <ac:chgData name="Katie Hunter" userId="0e28cd75-ac79-4a25-aaee-bb3f44abf316" providerId="ADAL" clId="{0035F2A2-57D3-4358-A25C-7C960FFE3DEC}" dt="2025-08-10T13:41:58.988" v="2650" actId="122"/>
          <ac:spMkLst>
            <pc:docMk/>
            <pc:sldMk cId="2890809185" sldId="308"/>
            <ac:spMk id="3" creationId="{F325186A-8CEF-A529-9EAC-C3D0C6EB3742}"/>
          </ac:spMkLst>
        </pc:spChg>
        <pc:spChg chg="mod">
          <ac:chgData name="Katie Hunter" userId="0e28cd75-ac79-4a25-aaee-bb3f44abf316" providerId="ADAL" clId="{0035F2A2-57D3-4358-A25C-7C960FFE3DEC}" dt="2025-08-10T13:41:24.878" v="2643" actId="14100"/>
          <ac:spMkLst>
            <pc:docMk/>
            <pc:sldMk cId="2890809185" sldId="308"/>
            <ac:spMk id="4" creationId="{C202F7A9-E1A7-F87B-812A-75657BA51245}"/>
          </ac:spMkLst>
        </pc:spChg>
        <pc:spChg chg="add mod">
          <ac:chgData name="Katie Hunter" userId="0e28cd75-ac79-4a25-aaee-bb3f44abf316" providerId="ADAL" clId="{0035F2A2-57D3-4358-A25C-7C960FFE3DEC}" dt="2025-08-10T13:42:09.726" v="2651" actId="1076"/>
          <ac:spMkLst>
            <pc:docMk/>
            <pc:sldMk cId="2890809185" sldId="308"/>
            <ac:spMk id="5" creationId="{4C45CDBC-E6A9-410A-76E9-421BD7C4B1BA}"/>
          </ac:spMkLst>
        </pc:spChg>
        <pc:picChg chg="add mod">
          <ac:chgData name="Katie Hunter" userId="0e28cd75-ac79-4a25-aaee-bb3f44abf316" providerId="ADAL" clId="{0035F2A2-57D3-4358-A25C-7C960FFE3DEC}" dt="2025-08-10T13:40:59.194" v="2640" actId="1076"/>
          <ac:picMkLst>
            <pc:docMk/>
            <pc:sldMk cId="2890809185" sldId="308"/>
            <ac:picMk id="6" creationId="{654C2353-6F58-99F8-51B1-417F27BE1E13}"/>
          </ac:picMkLst>
        </pc:picChg>
      </pc:sldChg>
      <pc:sldChg chg="addSp delSp modSp new add del mod ord">
        <pc:chgData name="Katie Hunter" userId="0e28cd75-ac79-4a25-aaee-bb3f44abf316" providerId="ADAL" clId="{0035F2A2-57D3-4358-A25C-7C960FFE3DEC}" dt="2025-08-10T13:24:42.797" v="2555" actId="1076"/>
        <pc:sldMkLst>
          <pc:docMk/>
          <pc:sldMk cId="3709973112" sldId="309"/>
        </pc:sldMkLst>
        <pc:spChg chg="add mod">
          <ac:chgData name="Katie Hunter" userId="0e28cd75-ac79-4a25-aaee-bb3f44abf316" providerId="ADAL" clId="{0035F2A2-57D3-4358-A25C-7C960FFE3DEC}" dt="2025-08-09T16:39:55.434" v="2112" actId="1076"/>
          <ac:spMkLst>
            <pc:docMk/>
            <pc:sldMk cId="3709973112" sldId="309"/>
            <ac:spMk id="5" creationId="{00000000-0000-0000-0000-000000000000}"/>
          </ac:spMkLst>
        </pc:spChg>
        <pc:spChg chg="add mod">
          <ac:chgData name="Katie Hunter" userId="0e28cd75-ac79-4a25-aaee-bb3f44abf316" providerId="ADAL" clId="{0035F2A2-57D3-4358-A25C-7C960FFE3DEC}" dt="2025-08-09T16:39:55.434" v="2112" actId="1076"/>
          <ac:spMkLst>
            <pc:docMk/>
            <pc:sldMk cId="3709973112" sldId="309"/>
            <ac:spMk id="7" creationId="{00000000-0000-0000-0000-000000000000}"/>
          </ac:spMkLst>
        </pc:spChg>
        <pc:spChg chg="add mod">
          <ac:chgData name="Katie Hunter" userId="0e28cd75-ac79-4a25-aaee-bb3f44abf316" providerId="ADAL" clId="{0035F2A2-57D3-4358-A25C-7C960FFE3DEC}" dt="2025-08-10T13:24:42.797" v="2555" actId="1076"/>
          <ac:spMkLst>
            <pc:docMk/>
            <pc:sldMk cId="3709973112" sldId="309"/>
            <ac:spMk id="8" creationId="{00000000-0000-0000-0000-000000000000}"/>
          </ac:spMkLst>
        </pc:spChg>
      </pc:sldChg>
      <pc:sldChg chg="addSp delSp modSp new mod modAnim">
        <pc:chgData name="Katie Hunter" userId="0e28cd75-ac79-4a25-aaee-bb3f44abf316" providerId="ADAL" clId="{0035F2A2-57D3-4358-A25C-7C960FFE3DEC}" dt="2025-08-10T13:26:37.241" v="2562" actId="1076"/>
        <pc:sldMkLst>
          <pc:docMk/>
          <pc:sldMk cId="972361078" sldId="310"/>
        </pc:sldMkLst>
        <pc:spChg chg="mod">
          <ac:chgData name="Katie Hunter" userId="0e28cd75-ac79-4a25-aaee-bb3f44abf316" providerId="ADAL" clId="{0035F2A2-57D3-4358-A25C-7C960FFE3DEC}" dt="2025-08-09T16:33:25.687" v="2005" actId="20577"/>
          <ac:spMkLst>
            <pc:docMk/>
            <pc:sldMk cId="972361078" sldId="310"/>
            <ac:spMk id="2" creationId="{2D7C1E1E-74BE-55DC-9F16-D7109F7336DC}"/>
          </ac:spMkLst>
        </pc:spChg>
        <pc:spChg chg="add mod">
          <ac:chgData name="Katie Hunter" userId="0e28cd75-ac79-4a25-aaee-bb3f44abf316" providerId="ADAL" clId="{0035F2A2-57D3-4358-A25C-7C960FFE3DEC}" dt="2025-08-10T13:26:04.713" v="2556" actId="1076"/>
          <ac:spMkLst>
            <pc:docMk/>
            <pc:sldMk cId="972361078" sldId="310"/>
            <ac:spMk id="5" creationId="{8D008A3E-6F22-DA65-440C-C91BF780776C}"/>
          </ac:spMkLst>
        </pc:spChg>
        <pc:spChg chg="add mod">
          <ac:chgData name="Katie Hunter" userId="0e28cd75-ac79-4a25-aaee-bb3f44abf316" providerId="ADAL" clId="{0035F2A2-57D3-4358-A25C-7C960FFE3DEC}" dt="2025-08-10T13:26:26.899" v="2560" actId="1076"/>
          <ac:spMkLst>
            <pc:docMk/>
            <pc:sldMk cId="972361078" sldId="310"/>
            <ac:spMk id="8" creationId="{F5AB1C7A-DB66-F3C1-C9D1-061594CBD01F}"/>
          </ac:spMkLst>
        </pc:spChg>
        <pc:picChg chg="add mod ord">
          <ac:chgData name="Katie Hunter" userId="0e28cd75-ac79-4a25-aaee-bb3f44abf316" providerId="ADAL" clId="{0035F2A2-57D3-4358-A25C-7C960FFE3DEC}" dt="2025-08-10T13:26:37.241" v="2562" actId="1076"/>
          <ac:picMkLst>
            <pc:docMk/>
            <pc:sldMk cId="972361078" sldId="310"/>
            <ac:picMk id="6" creationId="{F1F45B53-04DC-E0F8-58F5-E9FD81E95B7D}"/>
          </ac:picMkLst>
        </pc:picChg>
        <pc:picChg chg="add mod">
          <ac:chgData name="Katie Hunter" userId="0e28cd75-ac79-4a25-aaee-bb3f44abf316" providerId="ADAL" clId="{0035F2A2-57D3-4358-A25C-7C960FFE3DEC}" dt="2025-08-10T13:26:04.713" v="2556" actId="1076"/>
          <ac:picMkLst>
            <pc:docMk/>
            <pc:sldMk cId="972361078" sldId="310"/>
            <ac:picMk id="10" creationId="{52755949-6D93-FB36-915E-B193B4DDA0C5}"/>
          </ac:picMkLst>
        </pc:picChg>
      </pc:sldChg>
      <pc:sldChg chg="new del">
        <pc:chgData name="Katie Hunter" userId="0e28cd75-ac79-4a25-aaee-bb3f44abf316" providerId="ADAL" clId="{0035F2A2-57D3-4358-A25C-7C960FFE3DEC}" dt="2025-08-09T16:32:56.986" v="1943" actId="680"/>
        <pc:sldMkLst>
          <pc:docMk/>
          <pc:sldMk cId="1910033477" sldId="310"/>
        </pc:sldMkLst>
      </pc:sldChg>
      <pc:sldChg chg="delSp modSp add del mod ord delAnim">
        <pc:chgData name="Katie Hunter" userId="0e28cd75-ac79-4a25-aaee-bb3f44abf316" providerId="ADAL" clId="{0035F2A2-57D3-4358-A25C-7C960FFE3DEC}" dt="2025-08-09T16:53:57.560" v="2458" actId="47"/>
        <pc:sldMkLst>
          <pc:docMk/>
          <pc:sldMk cId="2069619949" sldId="311"/>
        </pc:sldMkLst>
      </pc:sldChg>
      <pc:sldChg chg="addSp delSp modSp new mod modNotesTx">
        <pc:chgData name="Katie Hunter" userId="0e28cd75-ac79-4a25-aaee-bb3f44abf316" providerId="ADAL" clId="{0035F2A2-57D3-4358-A25C-7C960FFE3DEC}" dt="2025-08-10T13:30:26.666" v="2579" actId="1076"/>
        <pc:sldMkLst>
          <pc:docMk/>
          <pc:sldMk cId="111064866" sldId="312"/>
        </pc:sldMkLst>
        <pc:spChg chg="add mod">
          <ac:chgData name="Katie Hunter" userId="0e28cd75-ac79-4a25-aaee-bb3f44abf316" providerId="ADAL" clId="{0035F2A2-57D3-4358-A25C-7C960FFE3DEC}" dt="2025-08-09T16:53:45.051" v="2456" actId="14100"/>
          <ac:spMkLst>
            <pc:docMk/>
            <pc:sldMk cId="111064866" sldId="312"/>
            <ac:spMk id="11" creationId="{D25CDAF8-DB2D-3989-1DCC-356F844D0838}"/>
          </ac:spMkLst>
        </pc:spChg>
        <pc:spChg chg="add mod">
          <ac:chgData name="Katie Hunter" userId="0e28cd75-ac79-4a25-aaee-bb3f44abf316" providerId="ADAL" clId="{0035F2A2-57D3-4358-A25C-7C960FFE3DEC}" dt="2025-08-09T16:53:49.687" v="2457" actId="1076"/>
          <ac:spMkLst>
            <pc:docMk/>
            <pc:sldMk cId="111064866" sldId="312"/>
            <ac:spMk id="12" creationId="{58FC8F95-E597-E8D1-AF2C-29576F172559}"/>
          </ac:spMkLst>
        </pc:spChg>
        <pc:picChg chg="add mod">
          <ac:chgData name="Katie Hunter" userId="0e28cd75-ac79-4a25-aaee-bb3f44abf316" providerId="ADAL" clId="{0035F2A2-57D3-4358-A25C-7C960FFE3DEC}" dt="2025-08-09T16:53:33.696" v="2453" actId="1440"/>
          <ac:picMkLst>
            <pc:docMk/>
            <pc:sldMk cId="111064866" sldId="312"/>
            <ac:picMk id="5" creationId="{7C041F39-0908-DDF9-F07D-2F19AF7A20C2}"/>
          </ac:picMkLst>
        </pc:picChg>
        <pc:picChg chg="add mod">
          <ac:chgData name="Katie Hunter" userId="0e28cd75-ac79-4a25-aaee-bb3f44abf316" providerId="ADAL" clId="{0035F2A2-57D3-4358-A25C-7C960FFE3DEC}" dt="2025-08-10T13:30:26.666" v="2579" actId="1076"/>
          <ac:picMkLst>
            <pc:docMk/>
            <pc:sldMk cId="111064866" sldId="312"/>
            <ac:picMk id="1026" creationId="{1C6A4CC6-38ED-100B-85E9-C5D1962D319D}"/>
          </ac:picMkLst>
        </pc:picChg>
      </pc:sldChg>
      <pc:sldMasterChg chg="modSldLayout">
        <pc:chgData name="Katie Hunter" userId="0e28cd75-ac79-4a25-aaee-bb3f44abf316" providerId="ADAL" clId="{0035F2A2-57D3-4358-A25C-7C960FFE3DEC}" dt="2025-06-16T18:51:14.305" v="1146" actId="20577"/>
        <pc:sldMasterMkLst>
          <pc:docMk/>
          <pc:sldMasterMk cId="2103213979" sldId="2147483883"/>
        </pc:sldMasterMkLst>
        <pc:sldLayoutChg chg="modSp mod">
          <pc:chgData name="Katie Hunter" userId="0e28cd75-ac79-4a25-aaee-bb3f44abf316" providerId="ADAL" clId="{0035F2A2-57D3-4358-A25C-7C960FFE3DEC}" dt="2025-06-16T18:51:14.305" v="1146" actId="20577"/>
          <pc:sldLayoutMkLst>
            <pc:docMk/>
            <pc:sldMasterMk cId="2103213979" sldId="2147483883"/>
            <pc:sldLayoutMk cId="3605903261" sldId="2147483896"/>
          </pc:sldLayoutMkLst>
        </pc:sldLayoutChg>
      </pc:sldMasterChg>
    </pc:docChg>
  </pc:docChgLst>
  <pc:docChgLst>
    <pc:chgData name="Mr McBride" userId="S::wlgary.mcbride_glow.sch.uk#ext#@stir.onmicrosoft.com::f1b523ee-0ffa-4429-9686-40ed1239f093" providerId="AD" clId="Web-{61A2FCDD-6629-E762-629F-9E9BBB722618}"/>
    <pc:docChg chg="addSld delSld modSld sldOrd">
      <pc:chgData name="Mr McBride" userId="S::wlgary.mcbride_glow.sch.uk#ext#@stir.onmicrosoft.com::f1b523ee-0ffa-4429-9686-40ed1239f093" providerId="AD" clId="Web-{61A2FCDD-6629-E762-629F-9E9BBB722618}" dt="2025-04-28T09:21:05.003" v="292" actId="20577"/>
      <pc:docMkLst>
        <pc:docMk/>
      </pc:docMkLst>
      <pc:sldChg chg="modSp">
        <pc:chgData name="Mr McBride" userId="S::wlgary.mcbride_glow.sch.uk#ext#@stir.onmicrosoft.com::f1b523ee-0ffa-4429-9686-40ed1239f093" providerId="AD" clId="Web-{61A2FCDD-6629-E762-629F-9E9BBB722618}" dt="2025-04-28T09:19:20.983" v="281" actId="20577"/>
        <pc:sldMkLst>
          <pc:docMk/>
          <pc:sldMk cId="3269918396" sldId="257"/>
        </pc:sldMkLst>
      </pc:sldChg>
      <pc:sldChg chg="modSp">
        <pc:chgData name="Mr McBride" userId="S::wlgary.mcbride_glow.sch.uk#ext#@stir.onmicrosoft.com::f1b523ee-0ffa-4429-9686-40ed1239f093" providerId="AD" clId="Web-{61A2FCDD-6629-E762-629F-9E9BBB722618}" dt="2025-04-28T09:14:45.849" v="252" actId="20577"/>
        <pc:sldMkLst>
          <pc:docMk/>
          <pc:sldMk cId="871773890" sldId="278"/>
        </pc:sldMkLst>
      </pc:sldChg>
      <pc:sldChg chg="delSp modSp">
        <pc:chgData name="Mr McBride" userId="S::wlgary.mcbride_glow.sch.uk#ext#@stir.onmicrosoft.com::f1b523ee-0ffa-4429-9686-40ed1239f093" providerId="AD" clId="Web-{61A2FCDD-6629-E762-629F-9E9BBB722618}" dt="2025-04-28T09:13:49.362" v="199" actId="1076"/>
        <pc:sldMkLst>
          <pc:docMk/>
          <pc:sldMk cId="1564846542" sldId="279"/>
        </pc:sldMkLst>
      </pc:sldChg>
      <pc:sldChg chg="modSp">
        <pc:chgData name="Mr McBride" userId="S::wlgary.mcbride_glow.sch.uk#ext#@stir.onmicrosoft.com::f1b523ee-0ffa-4429-9686-40ed1239f093" providerId="AD" clId="Web-{61A2FCDD-6629-E762-629F-9E9BBB722618}" dt="2025-04-28T09:21:05.003" v="292" actId="20577"/>
        <pc:sldMkLst>
          <pc:docMk/>
          <pc:sldMk cId="933992545" sldId="280"/>
        </pc:sldMkLst>
      </pc:sldChg>
      <pc:sldChg chg="addSp delSp modSp">
        <pc:chgData name="Mr McBride" userId="S::wlgary.mcbride_glow.sch.uk#ext#@stir.onmicrosoft.com::f1b523ee-0ffa-4429-9686-40ed1239f093" providerId="AD" clId="Web-{61A2FCDD-6629-E762-629F-9E9BBB722618}" dt="2025-04-28T09:12:49.141" v="192"/>
        <pc:sldMkLst>
          <pc:docMk/>
          <pc:sldMk cId="1594804615" sldId="284"/>
        </pc:sldMkLst>
      </pc:sldChg>
      <pc:sldChg chg="del">
        <pc:chgData name="Mr McBride" userId="S::wlgary.mcbride_glow.sch.uk#ext#@stir.onmicrosoft.com::f1b523ee-0ffa-4429-9686-40ed1239f093" providerId="AD" clId="Web-{61A2FCDD-6629-E762-629F-9E9BBB722618}" dt="2025-04-28T09:12:15.046" v="180"/>
        <pc:sldMkLst>
          <pc:docMk/>
          <pc:sldMk cId="1882140927" sldId="293"/>
        </pc:sldMkLst>
      </pc:sldChg>
      <pc:sldChg chg="add ord replId">
        <pc:chgData name="Mr McBride" userId="S::wlgary.mcbride_glow.sch.uk#ext#@stir.onmicrosoft.com::f1b523ee-0ffa-4429-9686-40ed1239f093" providerId="AD" clId="Web-{61A2FCDD-6629-E762-629F-9E9BBB722618}" dt="2025-04-28T09:13:27.346" v="197"/>
        <pc:sldMkLst>
          <pc:docMk/>
          <pc:sldMk cId="1879695491" sldId="303"/>
        </pc:sldMkLst>
      </pc:sldChg>
    </pc:docChg>
  </pc:docChgLst>
  <pc:docChgLst>
    <pc:chgData name="Mr McBride" userId="S::wlgary.mcbride_glow.sch.uk#ext#@stir.onmicrosoft.com::f1b523ee-0ffa-4429-9686-40ed1239f093" providerId="AD" clId="Web-{9FADA126-08AE-451C-BBB4-B871EE82CE46}"/>
    <pc:docChg chg="addSld delSld modSld">
      <pc:chgData name="Mr McBride" userId="S::wlgary.mcbride_glow.sch.uk#ext#@stir.onmicrosoft.com::f1b523ee-0ffa-4429-9686-40ed1239f093" providerId="AD" clId="Web-{9FADA126-08AE-451C-BBB4-B871EE82CE46}" dt="2025-04-27T13:37:27.483" v="2609" actId="20577"/>
      <pc:docMkLst>
        <pc:docMk/>
      </pc:docMkLst>
      <pc:sldChg chg="modSp">
        <pc:chgData name="Mr McBride" userId="S::wlgary.mcbride_glow.sch.uk#ext#@stir.onmicrosoft.com::f1b523ee-0ffa-4429-9686-40ed1239f093" providerId="AD" clId="Web-{9FADA126-08AE-451C-BBB4-B871EE82CE46}" dt="2025-04-27T12:14:35.293" v="181" actId="20577"/>
        <pc:sldMkLst>
          <pc:docMk/>
          <pc:sldMk cId="197064600" sldId="256"/>
        </pc:sldMkLst>
      </pc:sldChg>
      <pc:sldChg chg="modSp">
        <pc:chgData name="Mr McBride" userId="S::wlgary.mcbride_glow.sch.uk#ext#@stir.onmicrosoft.com::f1b523ee-0ffa-4429-9686-40ed1239f093" providerId="AD" clId="Web-{9FADA126-08AE-451C-BBB4-B871EE82CE46}" dt="2025-04-27T12:14:06.901" v="167" actId="20577"/>
        <pc:sldMkLst>
          <pc:docMk/>
          <pc:sldMk cId="3269918396" sldId="257"/>
        </pc:sldMkLst>
      </pc:sldChg>
      <pc:sldChg chg="modSp">
        <pc:chgData name="Mr McBride" userId="S::wlgary.mcbride_glow.sch.uk#ext#@stir.onmicrosoft.com::f1b523ee-0ffa-4429-9686-40ed1239f093" providerId="AD" clId="Web-{9FADA126-08AE-451C-BBB4-B871EE82CE46}" dt="2025-04-27T13:37:27.483" v="2609" actId="20577"/>
        <pc:sldMkLst>
          <pc:docMk/>
          <pc:sldMk cId="3413536336" sldId="262"/>
        </pc:sldMkLst>
      </pc:sldChg>
      <pc:sldChg chg="modSp">
        <pc:chgData name="Mr McBride" userId="S::wlgary.mcbride_glow.sch.uk#ext#@stir.onmicrosoft.com::f1b523ee-0ffa-4429-9686-40ed1239f093" providerId="AD" clId="Web-{9FADA126-08AE-451C-BBB4-B871EE82CE46}" dt="2025-04-27T13:29:00.341" v="2365" actId="20577"/>
        <pc:sldMkLst>
          <pc:docMk/>
          <pc:sldMk cId="1540295395" sldId="263"/>
        </pc:sldMkLst>
      </pc:sldChg>
      <pc:sldChg chg="modSp">
        <pc:chgData name="Mr McBride" userId="S::wlgary.mcbride_glow.sch.uk#ext#@stir.onmicrosoft.com::f1b523ee-0ffa-4429-9686-40ed1239f093" providerId="AD" clId="Web-{9FADA126-08AE-451C-BBB4-B871EE82CE46}" dt="2025-04-27T13:06:41.675" v="1734" actId="14100"/>
        <pc:sldMkLst>
          <pc:docMk/>
          <pc:sldMk cId="1809573881" sldId="264"/>
        </pc:sldMkLst>
      </pc:sldChg>
      <pc:sldChg chg="modSp modNotes">
        <pc:chgData name="Mr McBride" userId="S::wlgary.mcbride_glow.sch.uk#ext#@stir.onmicrosoft.com::f1b523ee-0ffa-4429-9686-40ed1239f093" providerId="AD" clId="Web-{9FADA126-08AE-451C-BBB4-B871EE82CE46}" dt="2025-04-27T13:25:18.350" v="2224" actId="20577"/>
        <pc:sldMkLst>
          <pc:docMk/>
          <pc:sldMk cId="238394708" sldId="265"/>
        </pc:sldMkLst>
      </pc:sldChg>
      <pc:sldChg chg="addSp delSp modSp">
        <pc:chgData name="Mr McBride" userId="S::wlgary.mcbride_glow.sch.uk#ext#@stir.onmicrosoft.com::f1b523ee-0ffa-4429-9686-40ed1239f093" providerId="AD" clId="Web-{9FADA126-08AE-451C-BBB4-B871EE82CE46}" dt="2025-04-27T13:15:11.582" v="2031"/>
        <pc:sldMkLst>
          <pc:docMk/>
          <pc:sldMk cId="2744610406" sldId="266"/>
        </pc:sldMkLst>
      </pc:sldChg>
      <pc:sldChg chg="addSp delSp">
        <pc:chgData name="Mr McBride" userId="S::wlgary.mcbride_glow.sch.uk#ext#@stir.onmicrosoft.com::f1b523ee-0ffa-4429-9686-40ed1239f093" providerId="AD" clId="Web-{9FADA126-08AE-451C-BBB4-B871EE82CE46}" dt="2025-04-27T13:34:05.601" v="2491"/>
        <pc:sldMkLst>
          <pc:docMk/>
          <pc:sldMk cId="1546604164" sldId="268"/>
        </pc:sldMkLst>
      </pc:sldChg>
      <pc:sldChg chg="addSp delSp modSp">
        <pc:chgData name="Mr McBride" userId="S::wlgary.mcbride_glow.sch.uk#ext#@stir.onmicrosoft.com::f1b523ee-0ffa-4429-9686-40ed1239f093" providerId="AD" clId="Web-{9FADA126-08AE-451C-BBB4-B871EE82CE46}" dt="2025-04-27T13:33:44.648" v="2489"/>
        <pc:sldMkLst>
          <pc:docMk/>
          <pc:sldMk cId="2292950173" sldId="269"/>
        </pc:sldMkLst>
      </pc:sldChg>
      <pc:sldChg chg="addSp delSp modSp">
        <pc:chgData name="Mr McBride" userId="S::wlgary.mcbride_glow.sch.uk#ext#@stir.onmicrosoft.com::f1b523ee-0ffa-4429-9686-40ed1239f093" providerId="AD" clId="Web-{9FADA126-08AE-451C-BBB4-B871EE82CE46}" dt="2025-04-27T13:35:17.744" v="2531"/>
        <pc:sldMkLst>
          <pc:docMk/>
          <pc:sldMk cId="2835239976" sldId="271"/>
        </pc:sldMkLst>
      </pc:sldChg>
      <pc:sldChg chg="addSp delSp modSp">
        <pc:chgData name="Mr McBride" userId="S::wlgary.mcbride_glow.sch.uk#ext#@stir.onmicrosoft.com::f1b523ee-0ffa-4429-9686-40ed1239f093" providerId="AD" clId="Web-{9FADA126-08AE-451C-BBB4-B871EE82CE46}" dt="2025-04-27T13:15:40.832" v="2034"/>
        <pc:sldMkLst>
          <pc:docMk/>
          <pc:sldMk cId="137457636" sldId="273"/>
        </pc:sldMkLst>
      </pc:sldChg>
      <pc:sldChg chg="addSp delSp modSp">
        <pc:chgData name="Mr McBride" userId="S::wlgary.mcbride_glow.sch.uk#ext#@stir.onmicrosoft.com::f1b523ee-0ffa-4429-9686-40ed1239f093" providerId="AD" clId="Web-{9FADA126-08AE-451C-BBB4-B871EE82CE46}" dt="2025-04-27T13:24:01.035" v="2208" actId="1076"/>
        <pc:sldMkLst>
          <pc:docMk/>
          <pc:sldMk cId="2794196623" sldId="274"/>
        </pc:sldMkLst>
      </pc:sldChg>
      <pc:sldChg chg="modSp">
        <pc:chgData name="Mr McBride" userId="S::wlgary.mcbride_glow.sch.uk#ext#@stir.onmicrosoft.com::f1b523ee-0ffa-4429-9686-40ed1239f093" providerId="AD" clId="Web-{9FADA126-08AE-451C-BBB4-B871EE82CE46}" dt="2025-04-27T13:28:13.902" v="2336" actId="20577"/>
        <pc:sldMkLst>
          <pc:docMk/>
          <pc:sldMk cId="528980658" sldId="275"/>
        </pc:sldMkLst>
      </pc:sldChg>
      <pc:sldChg chg="addSp delSp modSp">
        <pc:chgData name="Mr McBride" userId="S::wlgary.mcbride_glow.sch.uk#ext#@stir.onmicrosoft.com::f1b523ee-0ffa-4429-9686-40ed1239f093" providerId="AD" clId="Web-{9FADA126-08AE-451C-BBB4-B871EE82CE46}" dt="2025-04-27T12:16:59.470" v="196" actId="1076"/>
        <pc:sldMkLst>
          <pc:docMk/>
          <pc:sldMk cId="871773890" sldId="278"/>
        </pc:sldMkLst>
      </pc:sldChg>
      <pc:sldChg chg="modSp">
        <pc:chgData name="Mr McBride" userId="S::wlgary.mcbride_glow.sch.uk#ext#@stir.onmicrosoft.com::f1b523ee-0ffa-4429-9686-40ed1239f093" providerId="AD" clId="Web-{9FADA126-08AE-451C-BBB4-B871EE82CE46}" dt="2025-04-27T12:17:16.361" v="197" actId="20577"/>
        <pc:sldMkLst>
          <pc:docMk/>
          <pc:sldMk cId="933992545" sldId="280"/>
        </pc:sldMkLst>
      </pc:sldChg>
      <pc:sldChg chg="modSp">
        <pc:chgData name="Mr McBride" userId="S::wlgary.mcbride_glow.sch.uk#ext#@stir.onmicrosoft.com::f1b523ee-0ffa-4429-9686-40ed1239f093" providerId="AD" clId="Web-{9FADA126-08AE-451C-BBB4-B871EE82CE46}" dt="2025-04-27T13:35:40.479" v="2532" actId="14100"/>
        <pc:sldMkLst>
          <pc:docMk/>
          <pc:sldMk cId="441740856" sldId="281"/>
        </pc:sldMkLst>
      </pc:sldChg>
      <pc:sldChg chg="del">
        <pc:chgData name="Mr McBride" userId="S::wlgary.mcbride_glow.sch.uk#ext#@stir.onmicrosoft.com::f1b523ee-0ffa-4429-9686-40ed1239f093" providerId="AD" clId="Web-{9FADA126-08AE-451C-BBB4-B871EE82CE46}" dt="2025-04-27T13:29:57.500" v="2370"/>
        <pc:sldMkLst>
          <pc:docMk/>
          <pc:sldMk cId="4241836288" sldId="285"/>
        </pc:sldMkLst>
      </pc:sldChg>
      <pc:sldChg chg="del">
        <pc:chgData name="Mr McBride" userId="S::wlgary.mcbride_glow.sch.uk#ext#@stir.onmicrosoft.com::f1b523ee-0ffa-4429-9686-40ed1239f093" providerId="AD" clId="Web-{9FADA126-08AE-451C-BBB4-B871EE82CE46}" dt="2025-04-27T13:29:58.531" v="2371"/>
        <pc:sldMkLst>
          <pc:docMk/>
          <pc:sldMk cId="2398289888" sldId="286"/>
        </pc:sldMkLst>
      </pc:sldChg>
      <pc:sldChg chg="del">
        <pc:chgData name="Mr McBride" userId="S::wlgary.mcbride_glow.sch.uk#ext#@stir.onmicrosoft.com::f1b523ee-0ffa-4429-9686-40ed1239f093" providerId="AD" clId="Web-{9FADA126-08AE-451C-BBB4-B871EE82CE46}" dt="2025-04-27T13:12:53.765" v="1978"/>
        <pc:sldMkLst>
          <pc:docMk/>
          <pc:sldMk cId="2891684865" sldId="287"/>
        </pc:sldMkLst>
      </pc:sldChg>
      <pc:sldChg chg="del">
        <pc:chgData name="Mr McBride" userId="S::wlgary.mcbride_glow.sch.uk#ext#@stir.onmicrosoft.com::f1b523ee-0ffa-4429-9686-40ed1239f093" providerId="AD" clId="Web-{9FADA126-08AE-451C-BBB4-B871EE82CE46}" dt="2025-04-27T13:12:53.765" v="1977"/>
        <pc:sldMkLst>
          <pc:docMk/>
          <pc:sldMk cId="2696235395" sldId="288"/>
        </pc:sldMkLst>
      </pc:sldChg>
      <pc:sldChg chg="del">
        <pc:chgData name="Mr McBride" userId="S::wlgary.mcbride_glow.sch.uk#ext#@stir.onmicrosoft.com::f1b523ee-0ffa-4429-9686-40ed1239f093" providerId="AD" clId="Web-{9FADA126-08AE-451C-BBB4-B871EE82CE46}" dt="2025-04-27T13:12:53.765" v="1976"/>
        <pc:sldMkLst>
          <pc:docMk/>
          <pc:sldMk cId="3753874686" sldId="289"/>
        </pc:sldMkLst>
      </pc:sldChg>
      <pc:sldChg chg="del">
        <pc:chgData name="Mr McBride" userId="S::wlgary.mcbride_glow.sch.uk#ext#@stir.onmicrosoft.com::f1b523ee-0ffa-4429-9686-40ed1239f093" providerId="AD" clId="Web-{9FADA126-08AE-451C-BBB4-B871EE82CE46}" dt="2025-04-27T13:12:53.749" v="1975"/>
        <pc:sldMkLst>
          <pc:docMk/>
          <pc:sldMk cId="2422937302" sldId="290"/>
        </pc:sldMkLst>
      </pc:sldChg>
      <pc:sldChg chg="addSp delSp modSp">
        <pc:chgData name="Mr McBride" userId="S::wlgary.mcbride_glow.sch.uk#ext#@stir.onmicrosoft.com::f1b523ee-0ffa-4429-9686-40ed1239f093" providerId="AD" clId="Web-{9FADA126-08AE-451C-BBB4-B871EE82CE46}" dt="2025-04-27T13:15:28.676" v="2032" actId="20577"/>
        <pc:sldMkLst>
          <pc:docMk/>
          <pc:sldMk cId="3960792693" sldId="291"/>
        </pc:sldMkLst>
      </pc:sldChg>
      <pc:sldChg chg="addSp delSp modSp">
        <pc:chgData name="Mr McBride" userId="S::wlgary.mcbride_glow.sch.uk#ext#@stir.onmicrosoft.com::f1b523ee-0ffa-4429-9686-40ed1239f093" providerId="AD" clId="Web-{9FADA126-08AE-451C-BBB4-B871EE82CE46}" dt="2025-04-27T13:31:13.721" v="2389" actId="20577"/>
        <pc:sldMkLst>
          <pc:docMk/>
          <pc:sldMk cId="951986459" sldId="294"/>
        </pc:sldMkLst>
      </pc:sldChg>
      <pc:sldChg chg="add del replId modNotes">
        <pc:chgData name="Mr McBride" userId="S::wlgary.mcbride_glow.sch.uk#ext#@stir.onmicrosoft.com::f1b523ee-0ffa-4429-9686-40ed1239f093" providerId="AD" clId="Web-{9FADA126-08AE-451C-BBB4-B871EE82CE46}" dt="2025-04-27T13:29:48.593" v="2366"/>
        <pc:sldMkLst>
          <pc:docMk/>
          <pc:sldMk cId="1452951971" sldId="297"/>
        </pc:sldMkLst>
      </pc:sldChg>
      <pc:sldChg chg="add replId">
        <pc:chgData name="Mr McBride" userId="S::wlgary.mcbride_glow.sch.uk#ext#@stir.onmicrosoft.com::f1b523ee-0ffa-4429-9686-40ed1239f093" providerId="AD" clId="Web-{9FADA126-08AE-451C-BBB4-B871EE82CE46}" dt="2025-04-27T13:30:11.360" v="2372"/>
        <pc:sldMkLst>
          <pc:docMk/>
          <pc:sldMk cId="2288644873" sldId="297"/>
        </pc:sldMkLst>
      </pc:sldChg>
      <pc:sldChg chg="add del replId">
        <pc:chgData name="Mr McBride" userId="S::wlgary.mcbride_glow.sch.uk#ext#@stir.onmicrosoft.com::f1b523ee-0ffa-4429-9686-40ed1239f093" providerId="AD" clId="Web-{9FADA126-08AE-451C-BBB4-B871EE82CE46}" dt="2025-04-27T13:29:50.436" v="2367"/>
        <pc:sldMkLst>
          <pc:docMk/>
          <pc:sldMk cId="1925400005" sldId="298"/>
        </pc:sldMkLst>
      </pc:sldChg>
      <pc:sldChg chg="add replId">
        <pc:chgData name="Mr McBride" userId="S::wlgary.mcbride_glow.sch.uk#ext#@stir.onmicrosoft.com::f1b523ee-0ffa-4429-9686-40ed1239f093" providerId="AD" clId="Web-{9FADA126-08AE-451C-BBB4-B871EE82CE46}" dt="2025-04-27T13:30:11.407" v="2373"/>
        <pc:sldMkLst>
          <pc:docMk/>
          <pc:sldMk cId="2670044612" sldId="298"/>
        </pc:sldMkLst>
      </pc:sldChg>
      <pc:sldChg chg="add replId">
        <pc:chgData name="Mr McBride" userId="S::wlgary.mcbride_glow.sch.uk#ext#@stir.onmicrosoft.com::f1b523ee-0ffa-4429-9686-40ed1239f093" providerId="AD" clId="Web-{9FADA126-08AE-451C-BBB4-B871EE82CE46}" dt="2025-04-27T13:30:11.454" v="2374"/>
        <pc:sldMkLst>
          <pc:docMk/>
          <pc:sldMk cId="1484696874" sldId="299"/>
        </pc:sldMkLst>
      </pc:sldChg>
      <pc:sldChg chg="add del replId">
        <pc:chgData name="Mr McBride" userId="S::wlgary.mcbride_glow.sch.uk#ext#@stir.onmicrosoft.com::f1b523ee-0ffa-4429-9686-40ed1239f093" providerId="AD" clId="Web-{9FADA126-08AE-451C-BBB4-B871EE82CE46}" dt="2025-04-27T13:29:51.765" v="2368"/>
        <pc:sldMkLst>
          <pc:docMk/>
          <pc:sldMk cId="2478153147" sldId="299"/>
        </pc:sldMkLst>
      </pc:sldChg>
      <pc:sldChg chg="add del replId">
        <pc:chgData name="Mr McBride" userId="S::wlgary.mcbride_glow.sch.uk#ext#@stir.onmicrosoft.com::f1b523ee-0ffa-4429-9686-40ed1239f093" providerId="AD" clId="Web-{9FADA126-08AE-451C-BBB4-B871EE82CE46}" dt="2025-04-27T13:29:53.202" v="2369"/>
        <pc:sldMkLst>
          <pc:docMk/>
          <pc:sldMk cId="12768277" sldId="300"/>
        </pc:sldMkLst>
      </pc:sldChg>
      <pc:sldChg chg="modSp add replId">
        <pc:chgData name="Mr McBride" userId="S::wlgary.mcbride_glow.sch.uk#ext#@stir.onmicrosoft.com::f1b523ee-0ffa-4429-9686-40ed1239f093" providerId="AD" clId="Web-{9FADA126-08AE-451C-BBB4-B871EE82CE46}" dt="2025-04-27T13:37:20.748" v="2601" actId="20577"/>
        <pc:sldMkLst>
          <pc:docMk/>
          <pc:sldMk cId="1623613584" sldId="300"/>
        </pc:sldMkLst>
      </pc:sldChg>
      <pc:sldChg chg="add replId">
        <pc:chgData name="Mr McBride" userId="S::wlgary.mcbride_glow.sch.uk#ext#@stir.onmicrosoft.com::f1b523ee-0ffa-4429-9686-40ed1239f093" providerId="AD" clId="Web-{9FADA126-08AE-451C-BBB4-B871EE82CE46}" dt="2025-04-27T13:30:11.594" v="2376"/>
        <pc:sldMkLst>
          <pc:docMk/>
          <pc:sldMk cId="2477539815" sldId="301"/>
        </pc:sldMkLst>
      </pc:sldChg>
      <pc:sldChg chg="add replId">
        <pc:chgData name="Mr McBride" userId="S::wlgary.mcbride_glow.sch.uk#ext#@stir.onmicrosoft.com::f1b523ee-0ffa-4429-9686-40ed1239f093" providerId="AD" clId="Web-{9FADA126-08AE-451C-BBB4-B871EE82CE46}" dt="2025-04-27T13:30:11.672" v="2377"/>
        <pc:sldMkLst>
          <pc:docMk/>
          <pc:sldMk cId="847092176" sldId="302"/>
        </pc:sldMkLst>
      </pc:sldChg>
    </pc:docChg>
  </pc:docChgLst>
  <pc:docChgLst>
    <pc:chgData name="Joe Smith" userId="6ff0cec2c4821b15" providerId="LiveId" clId="{3AC1165E-5CE0-4C3E-9B08-90E3259AEFB9}"/>
    <pc:docChg chg="addSld delSld">
      <pc:chgData name="Joe Smith" userId="6ff0cec2c4821b15" providerId="LiveId" clId="{3AC1165E-5CE0-4C3E-9B08-90E3259AEFB9}" dt="2025-01-27T16:30:51.957" v="7" actId="680"/>
      <pc:docMkLst>
        <pc:docMk/>
      </pc:docMkLst>
      <pc:sldChg chg="new">
        <pc:chgData name="Joe Smith" userId="6ff0cec2c4821b15" providerId="LiveId" clId="{3AC1165E-5CE0-4C3E-9B08-90E3259AEFB9}" dt="2025-01-27T16:30:51.957" v="7" actId="680"/>
        <pc:sldMkLst>
          <pc:docMk/>
          <pc:sldMk cId="197064600" sldId="256"/>
        </pc:sldMkLst>
      </pc:sldChg>
      <pc:sldChg chg="del">
        <pc:chgData name="Joe Smith" userId="6ff0cec2c4821b15" providerId="LiveId" clId="{3AC1165E-5CE0-4C3E-9B08-90E3259AEFB9}" dt="2025-01-27T16:30:47.078" v="6" actId="47"/>
        <pc:sldMkLst>
          <pc:docMk/>
          <pc:sldMk cId="1982482666" sldId="663"/>
        </pc:sldMkLst>
      </pc:sldChg>
      <pc:sldChg chg="del">
        <pc:chgData name="Joe Smith" userId="6ff0cec2c4821b15" providerId="LiveId" clId="{3AC1165E-5CE0-4C3E-9B08-90E3259AEFB9}" dt="2025-01-27T16:30:46.382" v="0" actId="47"/>
        <pc:sldMkLst>
          <pc:docMk/>
          <pc:sldMk cId="1267432416" sldId="667"/>
        </pc:sldMkLst>
      </pc:sldChg>
      <pc:sldChg chg="del">
        <pc:chgData name="Joe Smith" userId="6ff0cec2c4821b15" providerId="LiveId" clId="{3AC1165E-5CE0-4C3E-9B08-90E3259AEFB9}" dt="2025-01-27T16:30:47.002" v="5" actId="47"/>
        <pc:sldMkLst>
          <pc:docMk/>
          <pc:sldMk cId="822823141" sldId="694"/>
        </pc:sldMkLst>
      </pc:sldChg>
      <pc:sldChg chg="del">
        <pc:chgData name="Joe Smith" userId="6ff0cec2c4821b15" providerId="LiveId" clId="{3AC1165E-5CE0-4C3E-9B08-90E3259AEFB9}" dt="2025-01-27T16:30:46.922" v="3" actId="47"/>
        <pc:sldMkLst>
          <pc:docMk/>
          <pc:sldMk cId="3584603096" sldId="695"/>
        </pc:sldMkLst>
      </pc:sldChg>
      <pc:sldChg chg="del">
        <pc:chgData name="Joe Smith" userId="6ff0cec2c4821b15" providerId="LiveId" clId="{3AC1165E-5CE0-4C3E-9B08-90E3259AEFB9}" dt="2025-01-27T16:30:46.967" v="4" actId="47"/>
        <pc:sldMkLst>
          <pc:docMk/>
          <pc:sldMk cId="85016621" sldId="696"/>
        </pc:sldMkLst>
      </pc:sldChg>
      <pc:sldChg chg="del">
        <pc:chgData name="Joe Smith" userId="6ff0cec2c4821b15" providerId="LiveId" clId="{3AC1165E-5CE0-4C3E-9B08-90E3259AEFB9}" dt="2025-01-27T16:30:46.840" v="1" actId="47"/>
        <pc:sldMkLst>
          <pc:docMk/>
          <pc:sldMk cId="1071016163" sldId="697"/>
        </pc:sldMkLst>
      </pc:sldChg>
      <pc:sldChg chg="del">
        <pc:chgData name="Joe Smith" userId="6ff0cec2c4821b15" providerId="LiveId" clId="{3AC1165E-5CE0-4C3E-9B08-90E3259AEFB9}" dt="2025-01-27T16:30:46.862" v="2" actId="47"/>
        <pc:sldMkLst>
          <pc:docMk/>
          <pc:sldMk cId="679355989" sldId="69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60A5E929-E815-5748-9DF0-3BB04058F22C}" type="datetimeFigureOut">
              <a:rPr lang="en-GB" smtClean="0"/>
              <a:t>20/08/2025</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3854154F-305B-A849-B07E-9F399C36C098}" type="slidenum">
              <a:rPr lang="en-GB" smtClean="0"/>
              <a:t>‹#›</a:t>
            </a:fld>
            <a:endParaRPr lang="en-GB"/>
          </a:p>
        </p:txBody>
      </p:sp>
    </p:spTree>
    <p:extLst>
      <p:ext uri="{BB962C8B-B14F-4D97-AF65-F5344CB8AC3E}">
        <p14:creationId xmlns:p14="http://schemas.microsoft.com/office/powerpoint/2010/main" val="188409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n.wikipedia.org/wiki/Libert%C3%A9,_%C3%A9galit%C3%A9,_fraternit%C3%A9#/media/File:Unit%C3%A9_Indivisibilit%C3%A9_de_la_R%C3%A9publique.jpg"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Starter activity is a memoir entry from pro slavery advocate and MP Bryan Edwards </a:t>
            </a:r>
            <a:br>
              <a:rPr lang="en-GB"/>
            </a:br>
            <a:br>
              <a:rPr lang="en-GB"/>
            </a:br>
            <a:r>
              <a:rPr lang="en-GB"/>
              <a:t>Hand out on slide 5 for</a:t>
            </a:r>
            <a:r>
              <a:rPr lang="en-GB" baseline="0"/>
              <a:t> pupils</a:t>
            </a:r>
            <a:endParaRPr lang="en-GB"/>
          </a:p>
        </p:txBody>
      </p:sp>
      <p:sp>
        <p:nvSpPr>
          <p:cNvPr id="4" name="Slide Number Placeholder 3"/>
          <p:cNvSpPr>
            <a:spLocks noGrp="1"/>
          </p:cNvSpPr>
          <p:nvPr>
            <p:ph type="sldNum" sz="quarter" idx="10"/>
          </p:nvPr>
        </p:nvSpPr>
        <p:spPr/>
        <p:txBody>
          <a:bodyPr/>
          <a:lstStyle/>
          <a:p>
            <a:fld id="{3854154F-305B-A849-B07E-9F399C36C098}" type="slidenum">
              <a:rPr lang="en-GB" smtClean="0"/>
              <a:t>4</a:t>
            </a:fld>
            <a:endParaRPr lang="en-GB"/>
          </a:p>
        </p:txBody>
      </p:sp>
    </p:spTree>
    <p:extLst>
      <p:ext uri="{BB962C8B-B14F-4D97-AF65-F5344CB8AC3E}">
        <p14:creationId xmlns:p14="http://schemas.microsoft.com/office/powerpoint/2010/main" val="7969250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Can be done as a group activity gallery walk</a:t>
            </a:r>
            <a:r>
              <a:rPr lang="en-GB" baseline="0" dirty="0"/>
              <a:t> or individual task depending on timing and class ability/dynamic.</a:t>
            </a:r>
          </a:p>
          <a:p>
            <a:r>
              <a:rPr lang="en-GB" baseline="0" dirty="0"/>
              <a:t>Print the next 6 slides separately </a:t>
            </a:r>
          </a:p>
          <a:p>
            <a:endParaRPr lang="en-GB" baseline="0" dirty="0"/>
          </a:p>
          <a:p>
            <a:r>
              <a:rPr lang="en-GB" baseline="0" dirty="0"/>
              <a:t>Gallery walk image: https://www.enlivenproject.eu/survival-kit/methods/gallerywalk/gallerywalk.html </a:t>
            </a:r>
            <a:endParaRPr lang="en-GB" dirty="0"/>
          </a:p>
        </p:txBody>
      </p:sp>
      <p:sp>
        <p:nvSpPr>
          <p:cNvPr id="4" name="Slide Number Placeholder 3"/>
          <p:cNvSpPr>
            <a:spLocks noGrp="1"/>
          </p:cNvSpPr>
          <p:nvPr>
            <p:ph type="sldNum" sz="quarter" idx="10"/>
          </p:nvPr>
        </p:nvSpPr>
        <p:spPr/>
        <p:txBody>
          <a:bodyPr/>
          <a:lstStyle/>
          <a:p>
            <a:fld id="{3854154F-305B-A849-B07E-9F399C36C098}" type="slidenum">
              <a:rPr lang="en-GB" smtClean="0"/>
              <a:t>15</a:t>
            </a:fld>
            <a:endParaRPr lang="en-GB"/>
          </a:p>
        </p:txBody>
      </p:sp>
    </p:spTree>
    <p:extLst>
      <p:ext uri="{BB962C8B-B14F-4D97-AF65-F5344CB8AC3E}">
        <p14:creationId xmlns:p14="http://schemas.microsoft.com/office/powerpoint/2010/main" val="18612439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Can be done as a group activity gallery walk</a:t>
            </a:r>
            <a:r>
              <a:rPr lang="en-GB" baseline="0"/>
              <a:t> or individual task depending on timing and class ability/dynamic.</a:t>
            </a:r>
          </a:p>
          <a:p>
            <a:r>
              <a:rPr lang="en-GB" baseline="0"/>
              <a:t>Print the next 6 slides separately </a:t>
            </a:r>
            <a:endParaRPr lang="en-GB"/>
          </a:p>
        </p:txBody>
      </p:sp>
      <p:sp>
        <p:nvSpPr>
          <p:cNvPr id="4" name="Slide Number Placeholder 3"/>
          <p:cNvSpPr>
            <a:spLocks noGrp="1"/>
          </p:cNvSpPr>
          <p:nvPr>
            <p:ph type="sldNum" sz="quarter" idx="10"/>
          </p:nvPr>
        </p:nvSpPr>
        <p:spPr/>
        <p:txBody>
          <a:bodyPr/>
          <a:lstStyle/>
          <a:p>
            <a:fld id="{3854154F-305B-A849-B07E-9F399C36C098}" type="slidenum">
              <a:rPr lang="en-GB" smtClean="0"/>
              <a:t>16</a:t>
            </a:fld>
            <a:endParaRPr lang="en-GB"/>
          </a:p>
        </p:txBody>
      </p:sp>
    </p:spTree>
    <p:extLst>
      <p:ext uri="{BB962C8B-B14F-4D97-AF65-F5344CB8AC3E}">
        <p14:creationId xmlns:p14="http://schemas.microsoft.com/office/powerpoint/2010/main" val="883640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Print</a:t>
            </a:r>
            <a:r>
              <a:rPr lang="en-GB" baseline="0"/>
              <a:t> out on next slide (Pupils have a to evaluate the motivations behind pro slavery responses to the Haitian revolution in the ripple diagram – they should then justify this by completing the response template below the ripple diagram.</a:t>
            </a:r>
          </a:p>
          <a:p>
            <a:endParaRPr lang="en-GB"/>
          </a:p>
        </p:txBody>
      </p:sp>
      <p:sp>
        <p:nvSpPr>
          <p:cNvPr id="4" name="Slide Number Placeholder 3"/>
          <p:cNvSpPr>
            <a:spLocks noGrp="1"/>
          </p:cNvSpPr>
          <p:nvPr>
            <p:ph type="sldNum" sz="quarter" idx="10"/>
          </p:nvPr>
        </p:nvSpPr>
        <p:spPr/>
        <p:txBody>
          <a:bodyPr/>
          <a:lstStyle/>
          <a:p>
            <a:fld id="{3854154F-305B-A849-B07E-9F399C36C098}" type="slidenum">
              <a:rPr lang="en-GB" smtClean="0"/>
              <a:t>17</a:t>
            </a:fld>
            <a:endParaRPr lang="en-GB"/>
          </a:p>
        </p:txBody>
      </p:sp>
    </p:spTree>
    <p:extLst>
      <p:ext uri="{BB962C8B-B14F-4D97-AF65-F5344CB8AC3E}">
        <p14:creationId xmlns:p14="http://schemas.microsoft.com/office/powerpoint/2010/main" val="31565693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a typeface="+mn-lt"/>
                <a:cs typeface="+mn-lt"/>
              </a:rPr>
              <a:t>Military strategy, in fact, encouraged the British to provide aid to Dessalines’s forces at the end of the 1803 and to withhold aid from the French forces. </a:t>
            </a:r>
          </a:p>
          <a:p>
            <a:pPr>
              <a:buNone/>
            </a:pPr>
            <a:endParaRPr lang="en-GB" dirty="0"/>
          </a:p>
          <a:p>
            <a:pPr algn="l"/>
            <a:r>
              <a:rPr lang="en-US" dirty="0"/>
              <a:t>The Jamaican (British) plantocracy did NOT want the British government to ‘</a:t>
            </a:r>
            <a:r>
              <a:rPr lang="en-US" dirty="0" err="1"/>
              <a:t>recognise</a:t>
            </a:r>
            <a:r>
              <a:rPr lang="en-US" dirty="0"/>
              <a:t>’ Haiti officially. So the British government did not </a:t>
            </a:r>
            <a:r>
              <a:rPr lang="en-US" dirty="0" err="1"/>
              <a:t>recognise</a:t>
            </a:r>
            <a:r>
              <a:rPr lang="en-US" dirty="0"/>
              <a:t> their Independence internationally.</a:t>
            </a:r>
          </a:p>
          <a:p>
            <a:pPr algn="l"/>
            <a:endParaRPr lang="en-US" dirty="0"/>
          </a:p>
          <a:p>
            <a:pPr algn="l"/>
            <a:r>
              <a:rPr lang="en-US" dirty="0"/>
              <a:t>Following the failure of the negotiations between Jean-Jacques Dessalines and the governor of </a:t>
            </a:r>
            <a:endParaRPr lang="en-GB" dirty="0"/>
          </a:p>
          <a:p>
            <a:pPr algn="l"/>
            <a:r>
              <a:rPr lang="en-US" dirty="0"/>
              <a:t>Jamaica, the British government did not issue an official statement regarding its relationship with Haiti. Given that Britain was indecisive and inconsistent in coming to grips with Haiti, what </a:t>
            </a:r>
            <a:endParaRPr lang="en-GB" dirty="0"/>
          </a:p>
          <a:p>
            <a:pPr algn="l"/>
            <a:r>
              <a:rPr lang="en-US" dirty="0"/>
              <a:t>happened when ships were caught trading with Haiti? How did the courts deal with them? Despite the continued silence regarding Haiti’s diplomatic status, the British explicitly allowed and regulated trade with Haiti beginning in late 1806 and therefore extended economic recognition of Haiti’s independence. The British Admiralty Courts, however, expanded </a:t>
            </a:r>
            <a:endParaRPr lang="en-GB" dirty="0"/>
          </a:p>
          <a:p>
            <a:pPr algn="l"/>
            <a:r>
              <a:rPr lang="en-US" dirty="0"/>
              <a:t>these terms and extended some degree of diplomatic recognition to Haiti between 1806 and 1826</a:t>
            </a:r>
            <a:endParaRPr lang="en-GB"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3854154F-305B-A849-B07E-9F399C36C098}" type="slidenum">
              <a:rPr lang="en-GB" smtClean="0"/>
              <a:t>19</a:t>
            </a:fld>
            <a:endParaRPr lang="en-GB"/>
          </a:p>
        </p:txBody>
      </p:sp>
    </p:spTree>
    <p:extLst>
      <p:ext uri="{BB962C8B-B14F-4D97-AF65-F5344CB8AC3E}">
        <p14:creationId xmlns:p14="http://schemas.microsoft.com/office/powerpoint/2010/main" val="6853896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William Pitt the Younger, while initially supporting abolition, eventually withdrew his support and voted against it, primarily due to the war with France and the influence of cabinet ministers against abolition, as well as events in St. </a:t>
            </a:r>
            <a:r>
              <a:rPr lang="en-GB" err="1"/>
              <a:t>Domingue</a:t>
            </a:r>
            <a:r>
              <a:rPr lang="en-GB"/>
              <a:t>.  </a:t>
            </a:r>
            <a:br>
              <a:rPr lang="en-GB"/>
            </a:br>
            <a:br>
              <a:rPr lang="en-GB"/>
            </a:br>
            <a:endParaRPr lang="en-GB"/>
          </a:p>
        </p:txBody>
      </p:sp>
      <p:sp>
        <p:nvSpPr>
          <p:cNvPr id="4" name="Slide Number Placeholder 3"/>
          <p:cNvSpPr>
            <a:spLocks noGrp="1"/>
          </p:cNvSpPr>
          <p:nvPr>
            <p:ph type="sldNum" sz="quarter" idx="10"/>
          </p:nvPr>
        </p:nvSpPr>
        <p:spPr/>
        <p:txBody>
          <a:bodyPr/>
          <a:lstStyle/>
          <a:p>
            <a:fld id="{3854154F-305B-A849-B07E-9F399C36C098}" type="slidenum">
              <a:rPr lang="en-GB" smtClean="0"/>
              <a:t>20</a:t>
            </a:fld>
            <a:endParaRPr lang="en-GB"/>
          </a:p>
        </p:txBody>
      </p:sp>
    </p:spTree>
    <p:extLst>
      <p:ext uri="{BB962C8B-B14F-4D97-AF65-F5344CB8AC3E}">
        <p14:creationId xmlns:p14="http://schemas.microsoft.com/office/powerpoint/2010/main" val="39915904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854154F-305B-A849-B07E-9F399C36C098}" type="slidenum">
              <a:rPr lang="en-GB" smtClean="0"/>
              <a:t>21</a:t>
            </a:fld>
            <a:endParaRPr lang="en-GB"/>
          </a:p>
        </p:txBody>
      </p:sp>
    </p:spTree>
    <p:extLst>
      <p:ext uri="{BB962C8B-B14F-4D97-AF65-F5344CB8AC3E}">
        <p14:creationId xmlns:p14="http://schemas.microsoft.com/office/powerpoint/2010/main" val="41310616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854154F-305B-A849-B07E-9F399C36C098}" type="slidenum">
              <a:rPr lang="en-GB" smtClean="0"/>
              <a:t>23</a:t>
            </a:fld>
            <a:endParaRPr lang="en-GB"/>
          </a:p>
        </p:txBody>
      </p:sp>
    </p:spTree>
    <p:extLst>
      <p:ext uri="{BB962C8B-B14F-4D97-AF65-F5344CB8AC3E}">
        <p14:creationId xmlns:p14="http://schemas.microsoft.com/office/powerpoint/2010/main" val="21251503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A7A83-89C7-A704-D368-CFD4BDD4BF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141EFD-F21E-E78D-6649-E6CF9AA6A9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58E3AF-6CD2-7A90-AB33-DA831DF89D26}"/>
              </a:ext>
            </a:extLst>
          </p:cNvPr>
          <p:cNvSpPr>
            <a:spLocks noGrp="1"/>
          </p:cNvSpPr>
          <p:nvPr>
            <p:ph type="body" idx="1"/>
          </p:nvPr>
        </p:nvSpPr>
        <p:spPr/>
        <p:txBody>
          <a:bodyPr/>
          <a:lstStyle/>
          <a:p>
            <a:r>
              <a:rPr lang="en-GB"/>
              <a:t>Print me</a:t>
            </a:r>
            <a:r>
              <a:rPr lang="en-GB" baseline="0"/>
              <a:t> – starter (Pupils to work on the starter and answer the questions on the sheet or in their jotters)</a:t>
            </a:r>
          </a:p>
          <a:p>
            <a:r>
              <a:rPr lang="en-GB"/>
              <a:t>Bryan Edwards, An Historical Survey of the French Colony in the Island of St. Domingo</a:t>
            </a:r>
          </a:p>
          <a:p>
            <a:r>
              <a:rPr lang="en-GB"/>
              <a:t>(Cambridge: Cambridge University Press, 2010 [1797]), 190–91.</a:t>
            </a:r>
          </a:p>
        </p:txBody>
      </p:sp>
      <p:sp>
        <p:nvSpPr>
          <p:cNvPr id="4" name="Slide Number Placeholder 3">
            <a:extLst>
              <a:ext uri="{FF2B5EF4-FFF2-40B4-BE49-F238E27FC236}">
                <a16:creationId xmlns:a16="http://schemas.microsoft.com/office/drawing/2014/main" id="{9046E395-AE99-72D5-BAD0-53D7AC8E8930}"/>
              </a:ext>
            </a:extLst>
          </p:cNvPr>
          <p:cNvSpPr>
            <a:spLocks noGrp="1"/>
          </p:cNvSpPr>
          <p:nvPr>
            <p:ph type="sldNum" sz="quarter" idx="10"/>
          </p:nvPr>
        </p:nvSpPr>
        <p:spPr/>
        <p:txBody>
          <a:bodyPr/>
          <a:lstStyle/>
          <a:p>
            <a:fld id="{3854154F-305B-A849-B07E-9F399C36C098}" type="slidenum">
              <a:rPr lang="en-GB" smtClean="0"/>
              <a:t>25</a:t>
            </a:fld>
            <a:endParaRPr lang="en-GB"/>
          </a:p>
        </p:txBody>
      </p:sp>
    </p:spTree>
    <p:extLst>
      <p:ext uri="{BB962C8B-B14F-4D97-AF65-F5344CB8AC3E}">
        <p14:creationId xmlns:p14="http://schemas.microsoft.com/office/powerpoint/2010/main" val="34770427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2042AF-7044-8673-130F-8430F221FB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945AB7-EF9E-8120-CEEF-1DF9066F07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E44036-E4D5-0FD1-A3A0-F07701913536}"/>
              </a:ext>
            </a:extLst>
          </p:cNvPr>
          <p:cNvSpPr>
            <a:spLocks noGrp="1"/>
          </p:cNvSpPr>
          <p:nvPr>
            <p:ph type="body" idx="1"/>
          </p:nvPr>
        </p:nvSpPr>
        <p:spPr/>
        <p:txBody>
          <a:bodyPr/>
          <a:lstStyle/>
          <a:p>
            <a:r>
              <a:rPr lang="en-GB"/>
              <a:t>Print this slide and the next together</a:t>
            </a:r>
            <a:r>
              <a:rPr lang="en-GB" baseline="0"/>
              <a:t> (double sided)</a:t>
            </a:r>
            <a:endParaRPr lang="en-GB"/>
          </a:p>
        </p:txBody>
      </p:sp>
      <p:sp>
        <p:nvSpPr>
          <p:cNvPr id="4" name="Slide Number Placeholder 3">
            <a:extLst>
              <a:ext uri="{FF2B5EF4-FFF2-40B4-BE49-F238E27FC236}">
                <a16:creationId xmlns:a16="http://schemas.microsoft.com/office/drawing/2014/main" id="{6C8A3B44-F1F2-A8CE-0E05-0827C4DC6CAF}"/>
              </a:ext>
            </a:extLst>
          </p:cNvPr>
          <p:cNvSpPr>
            <a:spLocks noGrp="1"/>
          </p:cNvSpPr>
          <p:nvPr>
            <p:ph type="sldNum" sz="quarter" idx="10"/>
          </p:nvPr>
        </p:nvSpPr>
        <p:spPr/>
        <p:txBody>
          <a:bodyPr/>
          <a:lstStyle/>
          <a:p>
            <a:fld id="{3854154F-305B-A849-B07E-9F399C36C098}" type="slidenum">
              <a:rPr lang="en-GB" smtClean="0"/>
              <a:t>26</a:t>
            </a:fld>
            <a:endParaRPr lang="en-GB"/>
          </a:p>
        </p:txBody>
      </p:sp>
    </p:spTree>
    <p:extLst>
      <p:ext uri="{BB962C8B-B14F-4D97-AF65-F5344CB8AC3E}">
        <p14:creationId xmlns:p14="http://schemas.microsoft.com/office/powerpoint/2010/main" val="29038283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A7CBF9-A9D6-61FA-2C1B-9124AC8BF1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C1D8EE-014A-73F1-274F-5E42F6FF9B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7F7294-B6B2-7CE2-E2D1-781DB3F9104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6EB2818-CB5B-9603-B504-BB7817AA7D21}"/>
              </a:ext>
            </a:extLst>
          </p:cNvPr>
          <p:cNvSpPr>
            <a:spLocks noGrp="1"/>
          </p:cNvSpPr>
          <p:nvPr>
            <p:ph type="sldNum" sz="quarter" idx="10"/>
          </p:nvPr>
        </p:nvSpPr>
        <p:spPr/>
        <p:txBody>
          <a:bodyPr/>
          <a:lstStyle/>
          <a:p>
            <a:fld id="{3854154F-305B-A849-B07E-9F399C36C098}" type="slidenum">
              <a:rPr lang="en-GB" smtClean="0"/>
              <a:t>27</a:t>
            </a:fld>
            <a:endParaRPr lang="en-GB"/>
          </a:p>
        </p:txBody>
      </p:sp>
    </p:spTree>
    <p:extLst>
      <p:ext uri="{BB962C8B-B14F-4D97-AF65-F5344CB8AC3E}">
        <p14:creationId xmlns:p14="http://schemas.microsoft.com/office/powerpoint/2010/main" val="1977935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Print me</a:t>
            </a:r>
            <a:r>
              <a:rPr lang="en-GB" baseline="0"/>
              <a:t> – starter (Pupils to work on the starter and answer the questions on the sheet or in their jotters)</a:t>
            </a:r>
          </a:p>
          <a:p>
            <a:r>
              <a:rPr lang="en-GB"/>
              <a:t>Bryan Edwards, An Historical Survey of the French Colony in the Island of St. Domingo</a:t>
            </a:r>
          </a:p>
          <a:p>
            <a:r>
              <a:rPr lang="en-GB"/>
              <a:t>(Cambridge: Cambridge University Press, 2010 [1797]), 190–91.</a:t>
            </a:r>
          </a:p>
        </p:txBody>
      </p:sp>
      <p:sp>
        <p:nvSpPr>
          <p:cNvPr id="4" name="Slide Number Placeholder 3"/>
          <p:cNvSpPr>
            <a:spLocks noGrp="1"/>
          </p:cNvSpPr>
          <p:nvPr>
            <p:ph type="sldNum" sz="quarter" idx="10"/>
          </p:nvPr>
        </p:nvSpPr>
        <p:spPr/>
        <p:txBody>
          <a:bodyPr/>
          <a:lstStyle/>
          <a:p>
            <a:fld id="{3854154F-305B-A849-B07E-9F399C36C098}" type="slidenum">
              <a:rPr lang="en-GB" smtClean="0"/>
              <a:t>5</a:t>
            </a:fld>
            <a:endParaRPr lang="en-GB"/>
          </a:p>
        </p:txBody>
      </p:sp>
    </p:spTree>
    <p:extLst>
      <p:ext uri="{BB962C8B-B14F-4D97-AF65-F5344CB8AC3E}">
        <p14:creationId xmlns:p14="http://schemas.microsoft.com/office/powerpoint/2010/main" val="4230945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CC11E-8ACF-7F34-734A-A74565CE8B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ACD5CD-BD80-F8CA-E113-15FA4E665B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6BF1EC-AD5B-1A21-617D-BDAF5AE3B54D}"/>
              </a:ext>
            </a:extLst>
          </p:cNvPr>
          <p:cNvSpPr>
            <a:spLocks noGrp="1"/>
          </p:cNvSpPr>
          <p:nvPr>
            <p:ph type="body" idx="1"/>
          </p:nvPr>
        </p:nvSpPr>
        <p:spPr/>
        <p:txBody>
          <a:bodyPr/>
          <a:lstStyle/>
          <a:p>
            <a:r>
              <a:rPr lang="en-GB"/>
              <a:t>Print me individually</a:t>
            </a:r>
            <a:r>
              <a:rPr lang="en-GB" baseline="0"/>
              <a:t> and hang as a station in the room (Maybe blow up to A3)</a:t>
            </a:r>
            <a:endParaRPr lang="en-GB"/>
          </a:p>
        </p:txBody>
      </p:sp>
      <p:sp>
        <p:nvSpPr>
          <p:cNvPr id="4" name="Slide Number Placeholder 3">
            <a:extLst>
              <a:ext uri="{FF2B5EF4-FFF2-40B4-BE49-F238E27FC236}">
                <a16:creationId xmlns:a16="http://schemas.microsoft.com/office/drawing/2014/main" id="{85F68CDE-0AB2-BAE9-0B0F-4941AC688D68}"/>
              </a:ext>
            </a:extLst>
          </p:cNvPr>
          <p:cNvSpPr>
            <a:spLocks noGrp="1"/>
          </p:cNvSpPr>
          <p:nvPr>
            <p:ph type="sldNum" sz="quarter" idx="10"/>
          </p:nvPr>
        </p:nvSpPr>
        <p:spPr/>
        <p:txBody>
          <a:bodyPr/>
          <a:lstStyle/>
          <a:p>
            <a:fld id="{3854154F-305B-A849-B07E-9F399C36C098}" type="slidenum">
              <a:rPr lang="en-GB" smtClean="0"/>
              <a:t>28</a:t>
            </a:fld>
            <a:endParaRPr lang="en-GB"/>
          </a:p>
        </p:txBody>
      </p:sp>
    </p:spTree>
    <p:extLst>
      <p:ext uri="{BB962C8B-B14F-4D97-AF65-F5344CB8AC3E}">
        <p14:creationId xmlns:p14="http://schemas.microsoft.com/office/powerpoint/2010/main" val="1941887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A30C52-032B-91A4-4036-C2F8384F2D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BA60D7-ECE2-0BF4-5241-0EB33D0BC6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E72FD0-C7B6-B28B-F319-A8D4266ADF30}"/>
              </a:ext>
            </a:extLst>
          </p:cNvPr>
          <p:cNvSpPr>
            <a:spLocks noGrp="1"/>
          </p:cNvSpPr>
          <p:nvPr>
            <p:ph type="body" idx="1"/>
          </p:nvPr>
        </p:nvSpPr>
        <p:spPr/>
        <p:txBody>
          <a:bodyPr/>
          <a:lstStyle/>
          <a:p>
            <a:r>
              <a:rPr lang="en-GB"/>
              <a:t>Print me individually and hang as a station in the room (Maybe blow up to A3)</a:t>
            </a:r>
          </a:p>
          <a:p>
            <a:endParaRPr lang="en-GB"/>
          </a:p>
        </p:txBody>
      </p:sp>
      <p:sp>
        <p:nvSpPr>
          <p:cNvPr id="4" name="Slide Number Placeholder 3">
            <a:extLst>
              <a:ext uri="{FF2B5EF4-FFF2-40B4-BE49-F238E27FC236}">
                <a16:creationId xmlns:a16="http://schemas.microsoft.com/office/drawing/2014/main" id="{4EC8892B-1B10-F866-C195-B2A411585ECE}"/>
              </a:ext>
            </a:extLst>
          </p:cNvPr>
          <p:cNvSpPr>
            <a:spLocks noGrp="1"/>
          </p:cNvSpPr>
          <p:nvPr>
            <p:ph type="sldNum" sz="quarter" idx="10"/>
          </p:nvPr>
        </p:nvSpPr>
        <p:spPr/>
        <p:txBody>
          <a:bodyPr/>
          <a:lstStyle/>
          <a:p>
            <a:fld id="{3854154F-305B-A849-B07E-9F399C36C098}" type="slidenum">
              <a:rPr lang="en-GB" smtClean="0"/>
              <a:t>29</a:t>
            </a:fld>
            <a:endParaRPr lang="en-GB"/>
          </a:p>
        </p:txBody>
      </p:sp>
    </p:spTree>
    <p:extLst>
      <p:ext uri="{BB962C8B-B14F-4D97-AF65-F5344CB8AC3E}">
        <p14:creationId xmlns:p14="http://schemas.microsoft.com/office/powerpoint/2010/main" val="12689052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B1C67-81F2-0BAB-530D-CE1EDDB106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D0FA78-A90E-BDD6-D1BA-254B72D68E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551584-D213-3962-5BD6-BA753458D0AB}"/>
              </a:ext>
            </a:extLst>
          </p:cNvPr>
          <p:cNvSpPr>
            <a:spLocks noGrp="1"/>
          </p:cNvSpPr>
          <p:nvPr>
            <p:ph type="body" idx="1"/>
          </p:nvPr>
        </p:nvSpPr>
        <p:spPr/>
        <p:txBody>
          <a:bodyPr/>
          <a:lstStyle/>
          <a:p>
            <a:r>
              <a:rPr lang="en-GB"/>
              <a:t>Print me individually and hang as a station in the room (Maybe blow up to A3)</a:t>
            </a:r>
          </a:p>
          <a:p>
            <a:endParaRPr lang="en-GB"/>
          </a:p>
        </p:txBody>
      </p:sp>
      <p:sp>
        <p:nvSpPr>
          <p:cNvPr id="4" name="Slide Number Placeholder 3">
            <a:extLst>
              <a:ext uri="{FF2B5EF4-FFF2-40B4-BE49-F238E27FC236}">
                <a16:creationId xmlns:a16="http://schemas.microsoft.com/office/drawing/2014/main" id="{77CF7063-A7C2-C67F-C72B-C74154F7613E}"/>
              </a:ext>
            </a:extLst>
          </p:cNvPr>
          <p:cNvSpPr>
            <a:spLocks noGrp="1"/>
          </p:cNvSpPr>
          <p:nvPr>
            <p:ph type="sldNum" sz="quarter" idx="10"/>
          </p:nvPr>
        </p:nvSpPr>
        <p:spPr/>
        <p:txBody>
          <a:bodyPr/>
          <a:lstStyle/>
          <a:p>
            <a:fld id="{3854154F-305B-A849-B07E-9F399C36C098}" type="slidenum">
              <a:rPr lang="en-GB" smtClean="0"/>
              <a:t>30</a:t>
            </a:fld>
            <a:endParaRPr lang="en-GB"/>
          </a:p>
        </p:txBody>
      </p:sp>
    </p:spTree>
    <p:extLst>
      <p:ext uri="{BB962C8B-B14F-4D97-AF65-F5344CB8AC3E}">
        <p14:creationId xmlns:p14="http://schemas.microsoft.com/office/powerpoint/2010/main" val="23287931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337909-9756-72D6-E417-E8D34FA9AA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805733-D4C8-432D-23F5-F282A973D5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6C77E2-64D1-8EB3-DC42-5A23846ABF26}"/>
              </a:ext>
            </a:extLst>
          </p:cNvPr>
          <p:cNvSpPr>
            <a:spLocks noGrp="1"/>
          </p:cNvSpPr>
          <p:nvPr>
            <p:ph type="body" idx="1"/>
          </p:nvPr>
        </p:nvSpPr>
        <p:spPr/>
        <p:txBody>
          <a:bodyPr/>
          <a:lstStyle/>
          <a:p>
            <a:r>
              <a:rPr lang="en-GB"/>
              <a:t>Print me individually and hang as a station in the room (Maybe blow up to A3) </a:t>
            </a:r>
          </a:p>
          <a:p>
            <a:endParaRPr lang="en-GB"/>
          </a:p>
        </p:txBody>
      </p:sp>
      <p:sp>
        <p:nvSpPr>
          <p:cNvPr id="4" name="Slide Number Placeholder 3">
            <a:extLst>
              <a:ext uri="{FF2B5EF4-FFF2-40B4-BE49-F238E27FC236}">
                <a16:creationId xmlns:a16="http://schemas.microsoft.com/office/drawing/2014/main" id="{E3C7F9C7-55EA-7D84-BA0C-7CCAB0DE8E13}"/>
              </a:ext>
            </a:extLst>
          </p:cNvPr>
          <p:cNvSpPr>
            <a:spLocks noGrp="1"/>
          </p:cNvSpPr>
          <p:nvPr>
            <p:ph type="sldNum" sz="quarter" idx="10"/>
          </p:nvPr>
        </p:nvSpPr>
        <p:spPr/>
        <p:txBody>
          <a:bodyPr/>
          <a:lstStyle/>
          <a:p>
            <a:fld id="{3854154F-305B-A849-B07E-9F399C36C098}" type="slidenum">
              <a:rPr lang="en-GB" smtClean="0"/>
              <a:t>31</a:t>
            </a:fld>
            <a:endParaRPr lang="en-GB"/>
          </a:p>
        </p:txBody>
      </p:sp>
    </p:spTree>
    <p:extLst>
      <p:ext uri="{BB962C8B-B14F-4D97-AF65-F5344CB8AC3E}">
        <p14:creationId xmlns:p14="http://schemas.microsoft.com/office/powerpoint/2010/main" val="15739988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Print me Exit</a:t>
            </a:r>
            <a:r>
              <a:rPr lang="en-GB" baseline="0"/>
              <a:t> Task (Pupils have a to evaluate the motivations behind pro slavery responses to the Haitian revolution in the ripple diagram – they should then justify this by completing the response template below the ripple diagram.</a:t>
            </a:r>
          </a:p>
          <a:p>
            <a:endParaRPr lang="en-GB"/>
          </a:p>
        </p:txBody>
      </p:sp>
      <p:sp>
        <p:nvSpPr>
          <p:cNvPr id="4" name="Slide Number Placeholder 3"/>
          <p:cNvSpPr>
            <a:spLocks noGrp="1"/>
          </p:cNvSpPr>
          <p:nvPr>
            <p:ph type="sldNum" sz="quarter" idx="10"/>
          </p:nvPr>
        </p:nvSpPr>
        <p:spPr/>
        <p:txBody>
          <a:bodyPr/>
          <a:lstStyle/>
          <a:p>
            <a:fld id="{3854154F-305B-A849-B07E-9F399C36C098}" type="slidenum">
              <a:rPr lang="en-GB" smtClean="0"/>
              <a:t>32</a:t>
            </a:fld>
            <a:endParaRPr lang="en-GB"/>
          </a:p>
        </p:txBody>
      </p:sp>
    </p:spTree>
    <p:extLst>
      <p:ext uri="{BB962C8B-B14F-4D97-AF65-F5344CB8AC3E}">
        <p14:creationId xmlns:p14="http://schemas.microsoft.com/office/powerpoint/2010/main" val="1083788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What does the writer mean by "Divine Providence," and how does he suggest it has helped enslaved Africans?</a:t>
            </a:r>
            <a:endParaRPr lang="en-GB" dirty="0"/>
          </a:p>
          <a:p>
            <a:r>
              <a:rPr lang="en-GB" dirty="0"/>
              <a:t>The writer refers to "Divine Providence" as God's will or intervention. He implies that God has allowed Africans to be enslaved so that they can be "raised up" by exposure to white civilization. He suggests that slavery has provided them with the opportunity to learn from white society.</a:t>
            </a:r>
          </a:p>
          <a:p>
            <a:r>
              <a:rPr lang="en-GB" b="1" dirty="0"/>
              <a:t>How does the writer describe white civilization, and what does he assume about African people and their way of life?</a:t>
            </a:r>
            <a:endParaRPr lang="en-GB" dirty="0"/>
          </a:p>
          <a:p>
            <a:r>
              <a:rPr lang="en-GB" dirty="0"/>
              <a:t>The writer describes white civilization as advanced, orderly, and prosperous, associating it with "social order, sober industry, and submission to the laws." He assumes that African people live in a savage and uncivilized manner, needing guidance and correction to become more "civilized and gentle."</a:t>
            </a:r>
          </a:p>
          <a:p>
            <a:r>
              <a:rPr lang="en-GB" b="1" dirty="0"/>
              <a:t>Can you find any words or phrases that show the writer is biased (unfair) against African people?</a:t>
            </a:r>
            <a:endParaRPr lang="en-GB" dirty="0"/>
          </a:p>
          <a:p>
            <a:r>
              <a:rPr lang="en-GB" dirty="0"/>
              <a:t>Words and phrases such as "ferocious and sordid manners," "savage life," "correct their vices," and "led progressively on to civilization" show the writer’s bias. These suggest that African people are inherently inferior and need to be "improved" by white people.</a:t>
            </a:r>
          </a:p>
          <a:p>
            <a:r>
              <a:rPr lang="en-GB" b="1" dirty="0"/>
              <a:t>How does the writer try to make slavery seem acceptable, and how might enslaved people or those against slavery have disagreed?</a:t>
            </a:r>
            <a:endParaRPr lang="en-GB" dirty="0"/>
          </a:p>
          <a:p>
            <a:r>
              <a:rPr lang="en-GB" dirty="0"/>
              <a:t>The writer tries to justify slavery by portraying it as a way for African people to be "civilized" and learn "virtue." He suggests that white society is helping them improve. However, enslaved people and abolitionists would argue that slavery was cruel, inhumane, and unjustifiable, violating fundamental human rights rather than benefiting those enslaved.</a:t>
            </a:r>
          </a:p>
          <a:p>
            <a:r>
              <a:rPr lang="en-GB" b="1" dirty="0"/>
              <a:t>How does this source reflect the racist attitudes and beliefs of Europeans in the 18th century?</a:t>
            </a:r>
            <a:endParaRPr lang="en-GB" dirty="0"/>
          </a:p>
          <a:p>
            <a:r>
              <a:rPr lang="en-GB" dirty="0"/>
              <a:t>This source reflects 18th-century European racism by promoting the idea that African people were inferior and in need of white guidance. It reinforces the belief that European civilization was superior and that Africans could only improve through exposure to white culture. This mindset was often used to justify slavery and colonialism</a:t>
            </a:r>
          </a:p>
        </p:txBody>
      </p:sp>
      <p:sp>
        <p:nvSpPr>
          <p:cNvPr id="4" name="Slide Number Placeholder 3"/>
          <p:cNvSpPr>
            <a:spLocks noGrp="1"/>
          </p:cNvSpPr>
          <p:nvPr>
            <p:ph type="sldNum" sz="quarter" idx="10"/>
          </p:nvPr>
        </p:nvSpPr>
        <p:spPr/>
        <p:txBody>
          <a:bodyPr/>
          <a:lstStyle/>
          <a:p>
            <a:fld id="{3854154F-305B-A849-B07E-9F399C36C098}" type="slidenum">
              <a:rPr lang="en-GB" smtClean="0"/>
              <a:t>7</a:t>
            </a:fld>
            <a:endParaRPr lang="en-GB"/>
          </a:p>
        </p:txBody>
      </p:sp>
    </p:spTree>
    <p:extLst>
      <p:ext uri="{BB962C8B-B14F-4D97-AF65-F5344CB8AC3E}">
        <p14:creationId xmlns:p14="http://schemas.microsoft.com/office/powerpoint/2010/main" val="3979172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854154F-305B-A849-B07E-9F399C36C098}" type="slidenum">
              <a:rPr lang="en-GB" smtClean="0"/>
              <a:t>8</a:t>
            </a:fld>
            <a:endParaRPr lang="en-GB"/>
          </a:p>
        </p:txBody>
      </p:sp>
    </p:spTree>
    <p:extLst>
      <p:ext uri="{BB962C8B-B14F-4D97-AF65-F5344CB8AC3E}">
        <p14:creationId xmlns:p14="http://schemas.microsoft.com/office/powerpoint/2010/main" val="852634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Image: Tenez-le bien, Napoléon! Paris, France, A satirical print depicting Napoleon Bonaparte being held down, </a:t>
            </a:r>
            <a:r>
              <a:rPr lang="en-GB" dirty="0"/>
              <a:t>CC Creative Commons</a:t>
            </a:r>
          </a:p>
        </p:txBody>
      </p:sp>
      <p:sp>
        <p:nvSpPr>
          <p:cNvPr id="4" name="Slide Number Placeholder 3"/>
          <p:cNvSpPr>
            <a:spLocks noGrp="1"/>
          </p:cNvSpPr>
          <p:nvPr>
            <p:ph type="sldNum" sz="quarter" idx="5"/>
          </p:nvPr>
        </p:nvSpPr>
        <p:spPr/>
        <p:txBody>
          <a:bodyPr/>
          <a:lstStyle/>
          <a:p>
            <a:fld id="{3854154F-305B-A849-B07E-9F399C36C098}" type="slidenum">
              <a:rPr lang="en-GB" smtClean="0"/>
              <a:t>9</a:t>
            </a:fld>
            <a:endParaRPr lang="en-GB"/>
          </a:p>
        </p:txBody>
      </p:sp>
    </p:spTree>
    <p:extLst>
      <p:ext uri="{BB962C8B-B14F-4D97-AF65-F5344CB8AC3E}">
        <p14:creationId xmlns:p14="http://schemas.microsoft.com/office/powerpoint/2010/main" val="1773125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EC4AB7-771E-C716-E76E-6E0EE85CB8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682FC7-6292-655F-C0FF-F2AE0EB5D4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709D54-F268-F862-993F-D1012E741F3D}"/>
              </a:ext>
            </a:extLst>
          </p:cNvPr>
          <p:cNvSpPr>
            <a:spLocks noGrp="1"/>
          </p:cNvSpPr>
          <p:nvPr>
            <p:ph type="body" idx="1"/>
          </p:nvPr>
        </p:nvSpPr>
        <p:spPr/>
        <p:txBody>
          <a:bodyPr/>
          <a:lstStyle/>
          <a:p>
            <a:r>
              <a:rPr lang="en-GB" dirty="0"/>
              <a:t>Recap of Haitian Revolution</a:t>
            </a:r>
            <a:r>
              <a:rPr lang="en-GB" baseline="0" dirty="0"/>
              <a:t>: This lesson could be a follow up to lessons on the French and Haitian Revolutions. </a:t>
            </a:r>
            <a:br>
              <a:rPr lang="en-GB" baseline="0" dirty="0"/>
            </a:br>
            <a:br>
              <a:rPr lang="en-GB" baseline="0" dirty="0"/>
            </a:br>
            <a:r>
              <a:rPr lang="en-GB" dirty="0"/>
              <a:t>The</a:t>
            </a:r>
            <a:r>
              <a:rPr lang="en-GB" baseline="0" dirty="0"/>
              <a:t> </a:t>
            </a:r>
            <a:r>
              <a:rPr lang="en-GB" dirty="0"/>
              <a:t>French Revolution (1789–1799) played a crucial role in inspiring the Haitian Revolution by introducing radical ideas about human rights and governance. The revolution’s core principles—liberty, equality, and fraternity—challenged the traditional structures of monarchy, aristocracy, and slavery. The Declaration of the Rights of Man and Citizen, adopted in 1789, asserted that all men were born free and equal, directly contradicting the institution of slavery that sustained France’s Caribbean colonies. These revolutionary ideas spread to Saint-Domingue (now Haiti), where they resonated with the island’s enslaved and free Black populations. As political turmoil in France led to the weakening of colonial authority, enslaved people saw an opportunity to fight for their freedom, ultimately sparking the largest and most successful slave revolt in history.</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a:t>
            </a:r>
            <a:r>
              <a:rPr lang="en-GB" sz="2800" dirty="0">
                <a:cs typeface="Arial"/>
              </a:rPr>
              <a:t>A propaganda poster, 1793 slogan "Unity and Indivisibility of the Republic. Liberty, Equality, Fraternity or Death" </a:t>
            </a:r>
            <a:br>
              <a:rPr lang="en-GB" sz="2800" dirty="0">
                <a:cs typeface="Arial"/>
              </a:rPr>
            </a:br>
            <a:r>
              <a:rPr lang="en-GB" sz="800" dirty="0">
                <a:cs typeface="Arial"/>
                <a:hlinkClick r:id="rId3"/>
              </a:rPr>
              <a:t>https://en.wikipedia.org/wiki/Libert%C3%A9,_%C3%A9galit%C3%A9,_fraternit%C3%A9#/media/File:Unit%C3%A9_Indivisibilit%C3%A9_de_la_R%C3%A9publique.jpg</a:t>
            </a:r>
            <a:endParaRPr lang="en-GB" sz="800" dirty="0">
              <a:cs typeface="Arial"/>
            </a:endParaRPr>
          </a:p>
          <a:p>
            <a:endParaRPr lang="en-GB" dirty="0"/>
          </a:p>
        </p:txBody>
      </p:sp>
      <p:sp>
        <p:nvSpPr>
          <p:cNvPr id="4" name="Slide Number Placeholder 3">
            <a:extLst>
              <a:ext uri="{FF2B5EF4-FFF2-40B4-BE49-F238E27FC236}">
                <a16:creationId xmlns:a16="http://schemas.microsoft.com/office/drawing/2014/main" id="{BBF0200C-1D1C-AFBB-BE95-A49DA05F3FA5}"/>
              </a:ext>
            </a:extLst>
          </p:cNvPr>
          <p:cNvSpPr>
            <a:spLocks noGrp="1"/>
          </p:cNvSpPr>
          <p:nvPr>
            <p:ph type="sldNum" sz="quarter" idx="10"/>
          </p:nvPr>
        </p:nvSpPr>
        <p:spPr/>
        <p:txBody>
          <a:bodyPr/>
          <a:lstStyle/>
          <a:p>
            <a:fld id="{3854154F-305B-A849-B07E-9F399C36C098}" type="slidenum">
              <a:rPr lang="en-GB" smtClean="0"/>
              <a:t>11</a:t>
            </a:fld>
            <a:endParaRPr lang="en-GB"/>
          </a:p>
        </p:txBody>
      </p:sp>
    </p:spTree>
    <p:extLst>
      <p:ext uri="{BB962C8B-B14F-4D97-AF65-F5344CB8AC3E}">
        <p14:creationId xmlns:p14="http://schemas.microsoft.com/office/powerpoint/2010/main" val="7718306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The Haitian Revolution (1791–1804) was one of the deadliest conflicts in the Americas. Estimates suggest that: 200,000+ enslaved and free Black Haitians died due to warfare, massacres, and disease. Approximately 75,000 French soldiers and colonists perished, including troops sent by Napoleon. Tens of thousands of Spanish and British soldiers also died, as both nations attempted to seize the colony. In total, the death toll likely exceeded 300,000, making it one of the most devastating uprisings in history.</a:t>
            </a:r>
            <a:br>
              <a:rPr lang="en-GB" dirty="0"/>
            </a:br>
            <a:br>
              <a:rPr lang="en-GB" dirty="0"/>
            </a:br>
            <a:r>
              <a:rPr lang="en-GB" dirty="0"/>
              <a:t>Haiti – inspired by the Indigenous word for: </a:t>
            </a:r>
            <a:r>
              <a:rPr lang="en-GB" sz="1200" b="0" i="0" kern="1200" dirty="0">
                <a:solidFill>
                  <a:schemeClr val="tx1"/>
                </a:solidFill>
                <a:effectLst/>
                <a:latin typeface="+mn-lt"/>
                <a:ea typeface="+mn-ea"/>
                <a:cs typeface="+mn-cs"/>
              </a:rPr>
              <a:t>"land of mountains" in the indigenous Taíno language.</a:t>
            </a:r>
            <a:endParaRPr lang="en-GB" dirty="0"/>
          </a:p>
          <a:p>
            <a:endParaRPr lang="en-GB" dirty="0"/>
          </a:p>
          <a:p>
            <a:r>
              <a:rPr lang="en-GB" dirty="0"/>
              <a:t>Image: </a:t>
            </a:r>
            <a:r>
              <a:rPr lang="en-GB" sz="1200" dirty="0">
                <a:solidFill>
                  <a:srgbClr val="3F3A34"/>
                </a:solidFill>
                <a:ea typeface="+mn-lt"/>
                <a:cs typeface="+mn-lt"/>
              </a:rPr>
              <a:t>Schomburg </a:t>
            </a:r>
            <a:r>
              <a:rPr lang="en-GB" sz="1200" dirty="0" err="1">
                <a:solidFill>
                  <a:srgbClr val="3F3A34"/>
                </a:solidFill>
                <a:ea typeface="+mn-lt"/>
                <a:cs typeface="+mn-lt"/>
              </a:rPr>
              <a:t>Center</a:t>
            </a:r>
            <a:r>
              <a:rPr lang="en-GB" sz="1200" dirty="0">
                <a:solidFill>
                  <a:srgbClr val="3F3A34"/>
                </a:solidFill>
                <a:ea typeface="+mn-lt"/>
                <a:cs typeface="+mn-lt"/>
              </a:rPr>
              <a:t> for Research in Black Culture, Photographs and Prints Division, The New York Public Library Copyright</a:t>
            </a:r>
            <a:endParaRPr lang="en-GB" dirty="0"/>
          </a:p>
        </p:txBody>
      </p:sp>
      <p:sp>
        <p:nvSpPr>
          <p:cNvPr id="4" name="Slide Number Placeholder 3"/>
          <p:cNvSpPr>
            <a:spLocks noGrp="1"/>
          </p:cNvSpPr>
          <p:nvPr>
            <p:ph type="sldNum" sz="quarter" idx="10"/>
          </p:nvPr>
        </p:nvSpPr>
        <p:spPr/>
        <p:txBody>
          <a:bodyPr/>
          <a:lstStyle/>
          <a:p>
            <a:fld id="{3854154F-305B-A849-B07E-9F399C36C098}" type="slidenum">
              <a:rPr lang="en-GB" smtClean="0"/>
              <a:t>12</a:t>
            </a:fld>
            <a:endParaRPr lang="en-GB"/>
          </a:p>
        </p:txBody>
      </p:sp>
    </p:spTree>
    <p:extLst>
      <p:ext uri="{BB962C8B-B14F-4D97-AF65-F5344CB8AC3E}">
        <p14:creationId xmlns:p14="http://schemas.microsoft.com/office/powerpoint/2010/main" val="29431896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https://www.bbc.co.uk/bitesize/topics/zgc4jxs/watch/z3ttsbk - BBC</a:t>
            </a:r>
            <a:r>
              <a:rPr lang="en-GB" baseline="0" dirty="0"/>
              <a:t> Bitesize video should work by clicking the play video icon</a:t>
            </a:r>
          </a:p>
          <a:p>
            <a:endParaRPr lang="en-GB" baseline="0" dirty="0"/>
          </a:p>
          <a:p>
            <a:r>
              <a:rPr lang="en-GB" baseline="0" dirty="0"/>
              <a:t>All these groups had vest interest in the continuation of the slave trade – The West Indian Committee in particular were a group of plantation owners, businessmen and MPS who all had their money tied up in some area of the trade. Be it in Britain, the Caribbean, Africa or the ships that transported the captives, cash crops etc from each point of the triangular trade. </a:t>
            </a:r>
            <a:endParaRPr lang="en-GB" dirty="0"/>
          </a:p>
        </p:txBody>
      </p:sp>
      <p:sp>
        <p:nvSpPr>
          <p:cNvPr id="4" name="Slide Number Placeholder 3"/>
          <p:cNvSpPr>
            <a:spLocks noGrp="1"/>
          </p:cNvSpPr>
          <p:nvPr>
            <p:ph type="sldNum" sz="quarter" idx="10"/>
          </p:nvPr>
        </p:nvSpPr>
        <p:spPr/>
        <p:txBody>
          <a:bodyPr/>
          <a:lstStyle/>
          <a:p>
            <a:fld id="{3854154F-305B-A849-B07E-9F399C36C098}" type="slidenum">
              <a:rPr lang="en-GB" smtClean="0"/>
              <a:t>13</a:t>
            </a:fld>
            <a:endParaRPr lang="en-GB"/>
          </a:p>
        </p:txBody>
      </p:sp>
    </p:spTree>
    <p:extLst>
      <p:ext uri="{BB962C8B-B14F-4D97-AF65-F5344CB8AC3E}">
        <p14:creationId xmlns:p14="http://schemas.microsoft.com/office/powerpoint/2010/main" val="14412262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Go over the responses with pupils before the task</a:t>
            </a:r>
            <a:r>
              <a:rPr lang="en-GB" baseline="0"/>
              <a:t> on next slide</a:t>
            </a:r>
            <a:endParaRPr lang="en-GB"/>
          </a:p>
        </p:txBody>
      </p:sp>
      <p:sp>
        <p:nvSpPr>
          <p:cNvPr id="4" name="Slide Number Placeholder 3"/>
          <p:cNvSpPr>
            <a:spLocks noGrp="1"/>
          </p:cNvSpPr>
          <p:nvPr>
            <p:ph type="sldNum" sz="quarter" idx="10"/>
          </p:nvPr>
        </p:nvSpPr>
        <p:spPr/>
        <p:txBody>
          <a:bodyPr/>
          <a:lstStyle/>
          <a:p>
            <a:fld id="{3854154F-305B-A849-B07E-9F399C36C098}" type="slidenum">
              <a:rPr lang="en-GB" smtClean="0"/>
              <a:t>14</a:t>
            </a:fld>
            <a:endParaRPr lang="en-GB"/>
          </a:p>
        </p:txBody>
      </p:sp>
    </p:spTree>
    <p:extLst>
      <p:ext uri="{BB962C8B-B14F-4D97-AF65-F5344CB8AC3E}">
        <p14:creationId xmlns:p14="http://schemas.microsoft.com/office/powerpoint/2010/main" val="1130211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Pag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1298448" y="594360"/>
            <a:ext cx="6272784" cy="2373086"/>
          </a:xfrm>
          <a:solidFill>
            <a:schemeClr val="accent5"/>
          </a:solidFill>
        </p:spPr>
        <p:txBody>
          <a:bodyPr rtlCol="0" anchor="ctr"/>
          <a:lstStyle>
            <a:lvl1pPr algn="l">
              <a:defRPr sz="5400" b="1" i="0" cap="none" baseline="0">
                <a:solidFill>
                  <a:schemeClr val="bg1"/>
                </a:solidFill>
              </a:defRPr>
            </a:lvl1pPr>
          </a:lstStyle>
          <a:p>
            <a:pPr rtl="0"/>
            <a:r>
              <a:rPr lang="en-GB" noProof="0"/>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hasCustomPrompt="1"/>
          </p:nvPr>
        </p:nvSpPr>
        <p:spPr>
          <a:xfrm>
            <a:off x="1298448" y="2967445"/>
            <a:ext cx="6272783" cy="762725"/>
          </a:xfrm>
          <a:solidFill>
            <a:schemeClr val="accent5"/>
          </a:solidFill>
        </p:spPr>
        <p:txBody>
          <a:bodyPr rtlCol="0" anchor="b">
            <a:normAutofit/>
          </a:bodyPr>
          <a:lstStyle>
            <a:lvl1pPr marL="0" indent="0" algn="l">
              <a:lnSpc>
                <a:spcPct val="100000"/>
              </a:lnSpc>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Click to edit Master subtitle style.</a:t>
            </a:r>
          </a:p>
        </p:txBody>
      </p:sp>
    </p:spTree>
    <p:extLst>
      <p:ext uri="{BB962C8B-B14F-4D97-AF65-F5344CB8AC3E}">
        <p14:creationId xmlns:p14="http://schemas.microsoft.com/office/powerpoint/2010/main" val="10744307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Sectio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1524000" y="1463040"/>
            <a:ext cx="9144000" cy="2340864"/>
          </a:xfrm>
          <a:solidFill>
            <a:schemeClr val="accent3"/>
          </a:solidFill>
        </p:spPr>
        <p:txBody>
          <a:bodyPr rtlCol="0" anchor="ctr">
            <a:normAutofit/>
          </a:bodyPr>
          <a:lstStyle>
            <a:lvl1pPr algn="ctr">
              <a:defRPr sz="6000" b="1" i="0" cap="none" baseline="0">
                <a:solidFill>
                  <a:schemeClr val="accent5"/>
                </a:solidFill>
              </a:defRPr>
            </a:lvl1pPr>
          </a:lstStyle>
          <a:p>
            <a:pPr rtl="0"/>
            <a:r>
              <a:rPr lang="en-GB" noProof="0"/>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4000" y="3803904"/>
            <a:ext cx="9144000" cy="653022"/>
          </a:xfrm>
          <a:solidFill>
            <a:schemeClr val="accent3"/>
          </a:solidFill>
        </p:spPr>
        <p:txBody>
          <a:bodyPr rtlCol="0" anchor="b">
            <a:normAutofit/>
          </a:bodyPr>
          <a:lstStyle>
            <a:lvl1pPr marL="0" indent="0" algn="ctr">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Click to edit Master subtitle style</a:t>
            </a:r>
          </a:p>
        </p:txBody>
      </p:sp>
      <p:sp>
        <p:nvSpPr>
          <p:cNvPr id="4" name="Graphic 12">
            <a:extLst>
              <a:ext uri="{FF2B5EF4-FFF2-40B4-BE49-F238E27FC236}">
                <a16:creationId xmlns:a16="http://schemas.microsoft.com/office/drawing/2014/main" id="{8A41917E-4B97-447C-98AB-970D625F1DE6}"/>
              </a:ext>
            </a:extLst>
          </p:cNvPr>
          <p:cNvSpPr/>
          <p:nvPr/>
        </p:nvSpPr>
        <p:spPr>
          <a:xfrm>
            <a:off x="10772266" y="3054359"/>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pPr rtl="0"/>
            <a:endParaRPr lang="en-GB" noProof="0"/>
          </a:p>
        </p:txBody>
      </p:sp>
      <p:sp>
        <p:nvSpPr>
          <p:cNvPr id="5" name="Graphic 13">
            <a:extLst>
              <a:ext uri="{FF2B5EF4-FFF2-40B4-BE49-F238E27FC236}">
                <a16:creationId xmlns:a16="http://schemas.microsoft.com/office/drawing/2014/main" id="{3B3FD238-4561-4AF8-A1F1-185B0CAFE2AC}"/>
              </a:ext>
            </a:extLst>
          </p:cNvPr>
          <p:cNvSpPr/>
          <p:nvPr/>
        </p:nvSpPr>
        <p:spPr>
          <a:xfrm>
            <a:off x="10724364" y="2515838"/>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pPr rtl="0"/>
            <a:endParaRPr lang="en-GB" noProof="0"/>
          </a:p>
        </p:txBody>
      </p:sp>
      <p:sp>
        <p:nvSpPr>
          <p:cNvPr id="6" name="Graphic 15">
            <a:extLst>
              <a:ext uri="{FF2B5EF4-FFF2-40B4-BE49-F238E27FC236}">
                <a16:creationId xmlns:a16="http://schemas.microsoft.com/office/drawing/2014/main" id="{BAB9414C-AE69-4648-873E-9CE6B2DF8A71}"/>
              </a:ext>
            </a:extLst>
          </p:cNvPr>
          <p:cNvSpPr/>
          <p:nvPr/>
        </p:nvSpPr>
        <p:spPr>
          <a:xfrm>
            <a:off x="11024834" y="278757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pPr rtl="0"/>
            <a:endParaRPr lang="en-GB" noProof="0"/>
          </a:p>
        </p:txBody>
      </p:sp>
      <p:sp>
        <p:nvSpPr>
          <p:cNvPr id="7" name="Graphic 22">
            <a:extLst>
              <a:ext uri="{FF2B5EF4-FFF2-40B4-BE49-F238E27FC236}">
                <a16:creationId xmlns:a16="http://schemas.microsoft.com/office/drawing/2014/main" id="{3BF75235-4E6E-4184-82A5-EE6FE7993BBC}"/>
              </a:ext>
            </a:extLst>
          </p:cNvPr>
          <p:cNvSpPr/>
          <p:nvPr/>
        </p:nvSpPr>
        <p:spPr>
          <a:xfrm>
            <a:off x="1261869" y="2633448"/>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chemeClr val="bg1"/>
          </a:solidFill>
          <a:ln w="646" cap="flat">
            <a:noFill/>
            <a:prstDash val="solid"/>
            <a:miter/>
          </a:ln>
        </p:spPr>
        <p:txBody>
          <a:bodyPr rtlCol="0" anchor="ctr"/>
          <a:lstStyle/>
          <a:p>
            <a:pPr rtl="0"/>
            <a:endParaRPr lang="en-GB" noProof="0"/>
          </a:p>
        </p:txBody>
      </p:sp>
      <p:sp>
        <p:nvSpPr>
          <p:cNvPr id="11" name="Graphic 21">
            <a:extLst>
              <a:ext uri="{FF2B5EF4-FFF2-40B4-BE49-F238E27FC236}">
                <a16:creationId xmlns:a16="http://schemas.microsoft.com/office/drawing/2014/main" id="{E66FE37C-2F4B-42DA-BFF6-92DD00BDC49B}"/>
              </a:ext>
            </a:extLst>
          </p:cNvPr>
          <p:cNvSpPr/>
          <p:nvPr/>
        </p:nvSpPr>
        <p:spPr>
          <a:xfrm>
            <a:off x="1064053" y="3083338"/>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chemeClr val="bg1"/>
          </a:solidFill>
          <a:ln w="469" cap="flat">
            <a:noFill/>
            <a:prstDash val="solid"/>
            <a:miter/>
          </a:ln>
        </p:spPr>
        <p:txBody>
          <a:bodyPr rtlCol="0" anchor="ctr"/>
          <a:lstStyle/>
          <a:p>
            <a:pPr rtl="0"/>
            <a:endParaRPr lang="en-GB" noProof="0"/>
          </a:p>
        </p:txBody>
      </p:sp>
      <p:sp>
        <p:nvSpPr>
          <p:cNvPr id="13" name="Graphic 23">
            <a:extLst>
              <a:ext uri="{FF2B5EF4-FFF2-40B4-BE49-F238E27FC236}">
                <a16:creationId xmlns:a16="http://schemas.microsoft.com/office/drawing/2014/main" id="{DDD38822-731A-48DA-A8A0-FBBAF7A6D65D}"/>
              </a:ext>
            </a:extLst>
          </p:cNvPr>
          <p:cNvSpPr/>
          <p:nvPr/>
        </p:nvSpPr>
        <p:spPr>
          <a:xfrm>
            <a:off x="1413405" y="3492870"/>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chemeClr val="bg1"/>
          </a:solidFill>
          <a:ln w="516" cap="flat">
            <a:noFill/>
            <a:prstDash val="solid"/>
            <a:miter/>
          </a:ln>
        </p:spPr>
        <p:txBody>
          <a:bodyPr rtlCol="0" anchor="ctr"/>
          <a:lstStyle/>
          <a:p>
            <a:pPr rtl="0"/>
            <a:endParaRPr lang="en-GB" noProof="0"/>
          </a:p>
        </p:txBody>
      </p:sp>
    </p:spTree>
    <p:extLst>
      <p:ext uri="{BB962C8B-B14F-4D97-AF65-F5344CB8AC3E}">
        <p14:creationId xmlns:p14="http://schemas.microsoft.com/office/powerpoint/2010/main" val="1932047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Content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rtlCol="0"/>
          <a:lstStyle>
            <a:lvl1pPr>
              <a:defRPr sz="5400"/>
            </a:lvl1pPr>
          </a:lstStyle>
          <a:p>
            <a:pPr rtl="0"/>
            <a:r>
              <a:rPr lang="en-GB" noProof="0"/>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rtlCol="0"/>
          <a:lstStyle/>
          <a:p>
            <a:fld id="{0B621650-D8AE-3041-A908-309DE76D96F4}" type="slidenum">
              <a:rPr lang="en-GB" smtClean="0"/>
              <a:t>‹#›</a:t>
            </a:fld>
            <a:endParaRPr lang="en-GB"/>
          </a:p>
        </p:txBody>
      </p:sp>
    </p:spTree>
    <p:extLst>
      <p:ext uri="{BB962C8B-B14F-4D97-AF65-F5344CB8AC3E}">
        <p14:creationId xmlns:p14="http://schemas.microsoft.com/office/powerpoint/2010/main" val="36147761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Content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hasCustomPrompt="1"/>
          </p:nvPr>
        </p:nvSpPr>
        <p:spPr>
          <a:xfrm>
            <a:off x="576072" y="365125"/>
            <a:ext cx="10771632" cy="1325563"/>
          </a:xfrm>
          <a:solidFill>
            <a:schemeClr val="accent5"/>
          </a:solidFill>
        </p:spPr>
        <p:txBody>
          <a:bodyPr rtlCol="0"/>
          <a:lstStyle>
            <a:lvl1pPr>
              <a:defRPr sz="5400" b="1" cap="none" baseline="0">
                <a:solidFill>
                  <a:schemeClr val="bg1"/>
                </a:solidFill>
              </a:defRPr>
            </a:lvl1pPr>
          </a:lstStyle>
          <a:p>
            <a:pPr rtl="0"/>
            <a:r>
              <a:rPr lang="en-GB" noProof="0"/>
              <a:t>Title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a:xfrm>
            <a:off x="576072" y="1825625"/>
            <a:ext cx="10771632" cy="4351338"/>
          </a:xfrm>
          <a:solidFill>
            <a:schemeClr val="accent5"/>
          </a:solidFill>
        </p:spPr>
        <p:txBody>
          <a:bodyPr rtlCol="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Tree>
    <p:extLst>
      <p:ext uri="{BB962C8B-B14F-4D97-AF65-F5344CB8AC3E}">
        <p14:creationId xmlns:p14="http://schemas.microsoft.com/office/powerpoint/2010/main" val="37409688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Content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rtlCol="0"/>
          <a:lstStyle/>
          <a:p>
            <a:pPr rtl="0"/>
            <a:r>
              <a:rPr lang="en-GB" noProof="0"/>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1444752" y="1825625"/>
            <a:ext cx="4553712" cy="4351338"/>
          </a:xfrm>
        </p:spPr>
        <p:txBody>
          <a:bodyPr rtlCol="0">
            <a:normAutofit/>
          </a:bodyPr>
          <a:lstStyle>
            <a:lvl1pPr>
              <a:defRPr sz="2400"/>
            </a:lvl1pPr>
            <a:lvl2pPr>
              <a:defRPr sz="2000"/>
            </a:lvl2pPr>
            <a:lvl3pPr>
              <a:defRPr sz="1800"/>
            </a:lvl3pPr>
            <a:lvl4pPr>
              <a:defRPr sz="1600"/>
            </a:lvl4pPr>
            <a:lvl5pPr>
              <a:defRPr sz="1600"/>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784848" y="1825625"/>
            <a:ext cx="4553712" cy="4351338"/>
          </a:xfrm>
        </p:spPr>
        <p:txBody>
          <a:bodyPr rtlCol="0">
            <a:normAutofit/>
          </a:bodyPr>
          <a:lstStyle>
            <a:lvl1pPr>
              <a:defRPr sz="2400"/>
            </a:lvl1pPr>
            <a:lvl2pPr>
              <a:defRPr sz="2000"/>
            </a:lvl2pPr>
            <a:lvl3pPr>
              <a:defRPr sz="1800"/>
            </a:lvl3pPr>
            <a:lvl4pPr>
              <a:defRPr sz="1600"/>
            </a:lvl4pPr>
            <a:lvl5pPr>
              <a:defRPr sz="1600"/>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Tree>
    <p:extLst>
      <p:ext uri="{BB962C8B-B14F-4D97-AF65-F5344CB8AC3E}">
        <p14:creationId xmlns:p14="http://schemas.microsoft.com/office/powerpoint/2010/main" val="10999259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6391656" y="841248"/>
            <a:ext cx="4434840" cy="2587752"/>
          </a:xfrm>
        </p:spPr>
        <p:txBody>
          <a:bodyPr rtlCol="0" anchor="b"/>
          <a:lstStyle>
            <a:lvl1pPr algn="l">
              <a:lnSpc>
                <a:spcPct val="110000"/>
              </a:lnSpc>
              <a:spcBef>
                <a:spcPts val="1000"/>
              </a:spcBef>
              <a:defRPr sz="3600" b="1" i="0" cap="none" baseline="0"/>
            </a:lvl1pPr>
          </a:lstStyle>
          <a:p>
            <a:pPr rtl="0"/>
            <a:r>
              <a:rPr lang="en-GB" noProof="0"/>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6391655" y="3547555"/>
            <a:ext cx="4434835" cy="2587752"/>
          </a:xfrm>
        </p:spPr>
        <p:txBody>
          <a:bodyPr rtlCol="0"/>
          <a:lstStyle>
            <a:lvl1pPr marL="0" indent="0" algn="l">
              <a:lnSpc>
                <a:spcPct val="11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Click to edit Master subtitle style</a:t>
            </a:r>
          </a:p>
        </p:txBody>
      </p:sp>
      <p:sp>
        <p:nvSpPr>
          <p:cNvPr id="9" name="Rectangle 8">
            <a:extLst>
              <a:ext uri="{FF2B5EF4-FFF2-40B4-BE49-F238E27FC236}">
                <a16:creationId xmlns:a16="http://schemas.microsoft.com/office/drawing/2014/main" id="{515930B2-E36D-4D05-A6B3-CA1BF61D50CC}"/>
              </a:ext>
            </a:extLst>
          </p:cNvPr>
          <p:cNvSpPr/>
          <p:nvPr/>
        </p:nvSpPr>
        <p:spPr>
          <a:xfrm>
            <a:off x="0" y="0"/>
            <a:ext cx="5779911"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3" name="Picture Placeholder 12">
            <a:extLst>
              <a:ext uri="{FF2B5EF4-FFF2-40B4-BE49-F238E27FC236}">
                <a16:creationId xmlns:a16="http://schemas.microsoft.com/office/drawing/2014/main" id="{9CEC7E0F-60E8-418B-978D-C607C82E97F7}"/>
              </a:ext>
            </a:extLst>
          </p:cNvPr>
          <p:cNvSpPr>
            <a:spLocks noGrp="1"/>
          </p:cNvSpPr>
          <p:nvPr>
            <p:ph type="pic" sz="quarter" idx="13"/>
          </p:nvPr>
        </p:nvSpPr>
        <p:spPr>
          <a:xfrm>
            <a:off x="283464" y="301752"/>
            <a:ext cx="5221224" cy="6263640"/>
          </a:xfrm>
        </p:spPr>
        <p:txBody>
          <a:bodyPr rtlCol="0" anchor="ctr"/>
          <a:lstStyle>
            <a:lvl1pPr algn="ctr">
              <a:buNone/>
              <a:defRPr>
                <a:solidFill>
                  <a:schemeClr val="bg1"/>
                </a:solidFill>
              </a:defRPr>
            </a:lvl1pPr>
          </a:lstStyle>
          <a:p>
            <a:pPr rtl="0"/>
            <a:r>
              <a:rPr lang="en-GB" noProof="0"/>
              <a:t>Click icon to add picture</a:t>
            </a:r>
          </a:p>
        </p:txBody>
      </p:sp>
    </p:spTree>
    <p:extLst>
      <p:ext uri="{BB962C8B-B14F-4D97-AF65-F5344CB8AC3E}">
        <p14:creationId xmlns:p14="http://schemas.microsoft.com/office/powerpoint/2010/main" val="4458565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5"/>
            <a:ext cx="10515600" cy="1325563"/>
          </a:xfrm>
        </p:spPr>
        <p:txBody>
          <a:bodyPr rtlCol="0"/>
          <a:lstStyle/>
          <a:p>
            <a:pPr rtl="0"/>
            <a:r>
              <a:rPr lang="en-GB" noProof="0"/>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1444752" y="1681163"/>
            <a:ext cx="4553712"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1444752" y="2505075"/>
            <a:ext cx="4553712" cy="3684588"/>
          </a:xfrm>
        </p:spPr>
        <p:txBody>
          <a:bodyPr rtlCol="0">
            <a:normAutofit/>
          </a:bodyPr>
          <a:lstStyle>
            <a:lvl1pPr>
              <a:defRPr sz="2000"/>
            </a:lvl1pPr>
            <a:lvl2pPr>
              <a:defRPr sz="1800"/>
            </a:lvl2pPr>
            <a:lvl3pPr>
              <a:defRPr sz="1600"/>
            </a:lvl3pPr>
            <a:lvl4pPr>
              <a:defRPr sz="1400"/>
            </a:lvl4pPr>
            <a:lvl5pPr>
              <a:defRPr sz="1400"/>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784848" y="1681163"/>
            <a:ext cx="4553712"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784848" y="2505075"/>
            <a:ext cx="4553712" cy="3684588"/>
          </a:xfrm>
        </p:spPr>
        <p:txBody>
          <a:bodyPr rtlCol="0">
            <a:normAutofit/>
          </a:bodyPr>
          <a:lstStyle>
            <a:lvl1pPr>
              <a:defRPr sz="2000"/>
            </a:lvl1pPr>
            <a:lvl2pPr>
              <a:defRPr sz="1800"/>
            </a:lvl2pPr>
            <a:lvl3pPr>
              <a:defRPr sz="1600"/>
            </a:lvl3pPr>
            <a:lvl4pPr>
              <a:defRPr sz="1400"/>
            </a:lvl4pPr>
            <a:lvl5pPr>
              <a:defRPr sz="1400"/>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Tree>
    <p:extLst>
      <p:ext uri="{BB962C8B-B14F-4D97-AF65-F5344CB8AC3E}">
        <p14:creationId xmlns:p14="http://schemas.microsoft.com/office/powerpoint/2010/main" val="32776543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1_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5"/>
            <a:ext cx="10515600" cy="1325563"/>
          </a:xfrm>
        </p:spPr>
        <p:txBody>
          <a:bodyPr rtlCol="0"/>
          <a:lstStyle/>
          <a:p>
            <a:pPr rtl="0"/>
            <a:r>
              <a:rPr lang="en-GB" noProof="0"/>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1444752" y="1681163"/>
            <a:ext cx="2834640"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1444752" y="2505075"/>
            <a:ext cx="2834640" cy="3684588"/>
          </a:xfrm>
        </p:spPr>
        <p:txBody>
          <a:bodyPr rtlCol="0">
            <a:normAutofit/>
          </a:bodyPr>
          <a:lstStyle>
            <a:lvl1pPr>
              <a:defRPr sz="2000"/>
            </a:lvl1pPr>
            <a:lvl2pPr>
              <a:defRPr sz="1800"/>
            </a:lvl2pPr>
            <a:lvl3pPr>
              <a:defRPr sz="1600"/>
            </a:lvl3pPr>
            <a:lvl4pPr>
              <a:defRPr sz="1400"/>
            </a:lvl4pPr>
            <a:lvl5pPr>
              <a:defRPr sz="1400"/>
            </a:lvl5pPr>
          </a:lstStyle>
          <a:p>
            <a:pPr lvl="0" rtl="0"/>
            <a:r>
              <a:rPr lang="en-GB" noProof="0"/>
              <a:t>Click to edit Master text styles</a:t>
            </a:r>
          </a:p>
          <a:p>
            <a:pPr lvl="1" rtl="0"/>
            <a:r>
              <a:rPr lang="en-GB" noProof="0"/>
              <a:t>Second level</a:t>
            </a:r>
          </a:p>
          <a:p>
            <a:pPr lvl="2" rtl="0"/>
            <a:r>
              <a:rPr lang="en-GB" noProof="0"/>
              <a:t>Third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4983480" y="1681163"/>
            <a:ext cx="2834640"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4983480" y="2505075"/>
            <a:ext cx="2834640" cy="3684588"/>
          </a:xfrm>
        </p:spPr>
        <p:txBody>
          <a:bodyPr rtlCol="0">
            <a:normAutofit/>
          </a:bodyPr>
          <a:lstStyle>
            <a:lvl1pPr>
              <a:defRPr sz="2000"/>
            </a:lvl1pPr>
            <a:lvl2pPr>
              <a:defRPr sz="1800"/>
            </a:lvl2pPr>
            <a:lvl3pPr>
              <a:defRPr sz="1600"/>
            </a:lvl3pPr>
            <a:lvl4pPr>
              <a:defRPr sz="1400"/>
            </a:lvl4pPr>
            <a:lvl5pPr>
              <a:defRPr sz="1400"/>
            </a:lvl5pPr>
          </a:lstStyle>
          <a:p>
            <a:pPr lvl="0" rtl="0"/>
            <a:r>
              <a:rPr lang="en-GB" noProof="0"/>
              <a:t>Click to edit Master text styles</a:t>
            </a:r>
          </a:p>
          <a:p>
            <a:pPr lvl="1" rtl="0"/>
            <a:r>
              <a:rPr lang="en-GB" noProof="0"/>
              <a:t>Second level</a:t>
            </a:r>
          </a:p>
          <a:p>
            <a:pPr lvl="2" rtl="0"/>
            <a:r>
              <a:rPr lang="en-GB" noProof="0"/>
              <a:t>Third level</a:t>
            </a:r>
          </a:p>
        </p:txBody>
      </p:sp>
      <p:sp>
        <p:nvSpPr>
          <p:cNvPr id="12" name="Graphic 15">
            <a:extLst>
              <a:ext uri="{FF2B5EF4-FFF2-40B4-BE49-F238E27FC236}">
                <a16:creationId xmlns:a16="http://schemas.microsoft.com/office/drawing/2014/main" id="{A9475260-301F-4744-B1DA-7B00F6FB4342}"/>
              </a:ext>
            </a:extLst>
          </p:cNvPr>
          <p:cNvSpPr/>
          <p:nvPr/>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pPr rtl="0"/>
            <a:endParaRPr lang="en-GB" noProof="0"/>
          </a:p>
        </p:txBody>
      </p:sp>
      <p:sp>
        <p:nvSpPr>
          <p:cNvPr id="14" name="Graphic 16">
            <a:extLst>
              <a:ext uri="{FF2B5EF4-FFF2-40B4-BE49-F238E27FC236}">
                <a16:creationId xmlns:a16="http://schemas.microsoft.com/office/drawing/2014/main" id="{9BBD3F4B-0836-48C5-AC68-747456D1DD50}"/>
              </a:ext>
            </a:extLst>
          </p:cNvPr>
          <p:cNvSpPr/>
          <p:nvPr/>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pPr rtl="0"/>
            <a:endParaRPr lang="en-GB" noProof="0"/>
          </a:p>
        </p:txBody>
      </p:sp>
      <p:sp>
        <p:nvSpPr>
          <p:cNvPr id="16" name="Graphic 14">
            <a:extLst>
              <a:ext uri="{FF2B5EF4-FFF2-40B4-BE49-F238E27FC236}">
                <a16:creationId xmlns:a16="http://schemas.microsoft.com/office/drawing/2014/main" id="{9B4398D5-99F4-4F83-AA77-9B4177648CAF}"/>
              </a:ext>
            </a:extLst>
          </p:cNvPr>
          <p:cNvSpPr/>
          <p:nvPr/>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pPr rtl="0"/>
            <a:endParaRPr lang="en-GB" noProof="0"/>
          </a:p>
        </p:txBody>
      </p:sp>
      <p:sp>
        <p:nvSpPr>
          <p:cNvPr id="15" name="Text Placeholder 4">
            <a:extLst>
              <a:ext uri="{FF2B5EF4-FFF2-40B4-BE49-F238E27FC236}">
                <a16:creationId xmlns:a16="http://schemas.microsoft.com/office/drawing/2014/main" id="{2D693B15-7265-4478-9579-62FCD5222D04}"/>
              </a:ext>
            </a:extLst>
          </p:cNvPr>
          <p:cNvSpPr>
            <a:spLocks noGrp="1"/>
          </p:cNvSpPr>
          <p:nvPr>
            <p:ph type="body" sz="quarter" idx="13"/>
          </p:nvPr>
        </p:nvSpPr>
        <p:spPr>
          <a:xfrm>
            <a:off x="8531352" y="1769269"/>
            <a:ext cx="2834640"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sp>
        <p:nvSpPr>
          <p:cNvPr id="17" name="Content Placeholder 5">
            <a:extLst>
              <a:ext uri="{FF2B5EF4-FFF2-40B4-BE49-F238E27FC236}">
                <a16:creationId xmlns:a16="http://schemas.microsoft.com/office/drawing/2014/main" id="{48F9E92F-BB16-4896-A47F-6497C3D705B9}"/>
              </a:ext>
            </a:extLst>
          </p:cNvPr>
          <p:cNvSpPr>
            <a:spLocks noGrp="1"/>
          </p:cNvSpPr>
          <p:nvPr>
            <p:ph sz="quarter" idx="14"/>
          </p:nvPr>
        </p:nvSpPr>
        <p:spPr>
          <a:xfrm>
            <a:off x="8531352" y="2593181"/>
            <a:ext cx="2834640" cy="3684588"/>
          </a:xfrm>
        </p:spPr>
        <p:txBody>
          <a:bodyPr rtlCol="0">
            <a:normAutofit/>
          </a:bodyPr>
          <a:lstStyle>
            <a:lvl1pPr>
              <a:defRPr sz="2000"/>
            </a:lvl1pPr>
            <a:lvl2pPr>
              <a:defRPr sz="1800"/>
            </a:lvl2pPr>
            <a:lvl3pPr>
              <a:defRPr sz="1600"/>
            </a:lvl3pPr>
            <a:lvl4pPr>
              <a:defRPr sz="1400"/>
            </a:lvl4pPr>
            <a:lvl5pPr>
              <a:defRPr sz="1400"/>
            </a:lvl5pPr>
          </a:lstStyle>
          <a:p>
            <a:pPr lvl="0" rtl="0"/>
            <a:r>
              <a:rPr lang="en-GB" noProof="0"/>
              <a:t>Click to edit Master text styles</a:t>
            </a:r>
          </a:p>
          <a:p>
            <a:pPr lvl="1" rtl="0"/>
            <a:r>
              <a:rPr lang="en-GB" noProof="0"/>
              <a:t>Second level</a:t>
            </a:r>
          </a:p>
          <a:p>
            <a:pPr lvl="2" rtl="0"/>
            <a:r>
              <a:rPr lang="en-GB" noProof="0"/>
              <a:t>Third level</a:t>
            </a:r>
          </a:p>
        </p:txBody>
      </p:sp>
    </p:spTree>
    <p:extLst>
      <p:ext uri="{BB962C8B-B14F-4D97-AF65-F5344CB8AC3E}">
        <p14:creationId xmlns:p14="http://schemas.microsoft.com/office/powerpoint/2010/main" val="2952977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6391656" y="804672"/>
            <a:ext cx="4434840" cy="886968"/>
          </a:xfrm>
        </p:spPr>
        <p:txBody>
          <a:bodyPr rtlCol="0" anchor="b"/>
          <a:lstStyle>
            <a:lvl1pPr algn="l">
              <a:defRPr sz="5400" b="0" i="0" cap="none" baseline="0"/>
            </a:lvl1pPr>
          </a:lstStyle>
          <a:p>
            <a:pPr rtl="0"/>
            <a:r>
              <a:rPr lang="en-GB" noProof="0"/>
              <a:t>Title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6391654" y="1801368"/>
            <a:ext cx="4434840" cy="4754880"/>
          </a:xfrm>
        </p:spPr>
        <p:txBody>
          <a:bodyPr rtlCol="0">
            <a:normAutofit/>
          </a:bodyPr>
          <a:lstStyle>
            <a:lvl1pPr marL="0" indent="0" algn="l">
              <a:lnSpc>
                <a:spcPct val="11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Click to edit Master subtitle style</a:t>
            </a:r>
          </a:p>
        </p:txBody>
      </p:sp>
      <p:sp>
        <p:nvSpPr>
          <p:cNvPr id="9" name="Rectangle 8">
            <a:extLst>
              <a:ext uri="{FF2B5EF4-FFF2-40B4-BE49-F238E27FC236}">
                <a16:creationId xmlns:a16="http://schemas.microsoft.com/office/drawing/2014/main" id="{515930B2-E36D-4D05-A6B3-CA1BF61D50CC}"/>
              </a:ext>
            </a:extLst>
          </p:cNvPr>
          <p:cNvSpPr/>
          <p:nvPr/>
        </p:nvSpPr>
        <p:spPr>
          <a:xfrm>
            <a:off x="0" y="0"/>
            <a:ext cx="5779911"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3" name="Picture Placeholder 12">
            <a:extLst>
              <a:ext uri="{FF2B5EF4-FFF2-40B4-BE49-F238E27FC236}">
                <a16:creationId xmlns:a16="http://schemas.microsoft.com/office/drawing/2014/main" id="{9CEC7E0F-60E8-418B-978D-C607C82E97F7}"/>
              </a:ext>
            </a:extLst>
          </p:cNvPr>
          <p:cNvSpPr>
            <a:spLocks noGrp="1"/>
          </p:cNvSpPr>
          <p:nvPr>
            <p:ph type="pic" sz="quarter" idx="13"/>
          </p:nvPr>
        </p:nvSpPr>
        <p:spPr>
          <a:xfrm>
            <a:off x="283464" y="3108960"/>
            <a:ext cx="5221224" cy="3447288"/>
          </a:xfrm>
        </p:spPr>
        <p:txBody>
          <a:bodyPr rtlCol="0" anchor="ctr"/>
          <a:lstStyle>
            <a:lvl1pPr algn="ctr">
              <a:buNone/>
              <a:defRPr>
                <a:solidFill>
                  <a:schemeClr val="bg1"/>
                </a:solidFill>
              </a:defRPr>
            </a:lvl1pPr>
          </a:lstStyle>
          <a:p>
            <a:pPr rtl="0"/>
            <a:r>
              <a:rPr lang="en-GB" noProof="0"/>
              <a:t>Click icon to add picture</a:t>
            </a:r>
          </a:p>
        </p:txBody>
      </p:sp>
      <p:sp>
        <p:nvSpPr>
          <p:cNvPr id="10" name="Picture Placeholder 12">
            <a:extLst>
              <a:ext uri="{FF2B5EF4-FFF2-40B4-BE49-F238E27FC236}">
                <a16:creationId xmlns:a16="http://schemas.microsoft.com/office/drawing/2014/main" id="{F146D6C1-343E-4F97-A565-55BBB15F4C77}"/>
              </a:ext>
            </a:extLst>
          </p:cNvPr>
          <p:cNvSpPr>
            <a:spLocks noGrp="1"/>
          </p:cNvSpPr>
          <p:nvPr>
            <p:ph type="pic" sz="quarter" idx="14"/>
          </p:nvPr>
        </p:nvSpPr>
        <p:spPr>
          <a:xfrm>
            <a:off x="283464" y="301752"/>
            <a:ext cx="2459736" cy="2505456"/>
          </a:xfrm>
        </p:spPr>
        <p:txBody>
          <a:bodyPr rtlCol="0" anchor="ctr"/>
          <a:lstStyle>
            <a:lvl1pPr algn="ctr">
              <a:buNone/>
              <a:defRPr>
                <a:solidFill>
                  <a:schemeClr val="bg1"/>
                </a:solidFill>
              </a:defRPr>
            </a:lvl1pPr>
          </a:lstStyle>
          <a:p>
            <a:pPr rtl="0"/>
            <a:r>
              <a:rPr lang="en-GB" noProof="0"/>
              <a:t>Click icon to add picture</a:t>
            </a:r>
          </a:p>
        </p:txBody>
      </p:sp>
      <p:sp>
        <p:nvSpPr>
          <p:cNvPr id="11" name="Picture Placeholder 12">
            <a:extLst>
              <a:ext uri="{FF2B5EF4-FFF2-40B4-BE49-F238E27FC236}">
                <a16:creationId xmlns:a16="http://schemas.microsoft.com/office/drawing/2014/main" id="{BA123E2D-4554-47D5-B0EC-0C47EDB41626}"/>
              </a:ext>
            </a:extLst>
          </p:cNvPr>
          <p:cNvSpPr>
            <a:spLocks noGrp="1"/>
          </p:cNvSpPr>
          <p:nvPr>
            <p:ph type="pic" sz="quarter" idx="15"/>
          </p:nvPr>
        </p:nvSpPr>
        <p:spPr>
          <a:xfrm>
            <a:off x="3044952" y="301752"/>
            <a:ext cx="2459736" cy="2505456"/>
          </a:xfrm>
        </p:spPr>
        <p:txBody>
          <a:bodyPr rtlCol="0" anchor="ctr"/>
          <a:lstStyle>
            <a:lvl1pPr algn="ctr">
              <a:buNone/>
              <a:defRPr>
                <a:solidFill>
                  <a:schemeClr val="bg1"/>
                </a:solidFill>
              </a:defRPr>
            </a:lvl1pPr>
          </a:lstStyle>
          <a:p>
            <a:pPr rtl="0"/>
            <a:r>
              <a:rPr lang="en-GB" noProof="0"/>
              <a:t>Click icon to add picture</a:t>
            </a:r>
          </a:p>
        </p:txBody>
      </p:sp>
    </p:spTree>
    <p:extLst>
      <p:ext uri="{BB962C8B-B14F-4D97-AF65-F5344CB8AC3E}">
        <p14:creationId xmlns:p14="http://schemas.microsoft.com/office/powerpoint/2010/main" val="11186469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6391656" y="804672"/>
            <a:ext cx="4434840" cy="886968"/>
          </a:xfrm>
        </p:spPr>
        <p:txBody>
          <a:bodyPr rtlCol="0" anchor="b"/>
          <a:lstStyle>
            <a:lvl1pPr algn="l">
              <a:defRPr sz="5400" b="0" i="0" cap="none" baseline="0"/>
            </a:lvl1pPr>
          </a:lstStyle>
          <a:p>
            <a:pPr rtl="0"/>
            <a:r>
              <a:rPr lang="en-GB" noProof="0" dirty="0"/>
              <a:t>Title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6391654" y="1801368"/>
            <a:ext cx="4434840" cy="4754880"/>
          </a:xfrm>
        </p:spPr>
        <p:txBody>
          <a:bodyPr rtlCol="0">
            <a:normAutofit/>
          </a:bodyPr>
          <a:lstStyle>
            <a:lvl1pPr marL="0" indent="0" algn="l">
              <a:lnSpc>
                <a:spcPct val="11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Click to edit Master subtitle style</a:t>
            </a:r>
          </a:p>
        </p:txBody>
      </p:sp>
      <p:sp>
        <p:nvSpPr>
          <p:cNvPr id="9" name="Rectangle 8">
            <a:extLst>
              <a:ext uri="{FF2B5EF4-FFF2-40B4-BE49-F238E27FC236}">
                <a16:creationId xmlns:a16="http://schemas.microsoft.com/office/drawing/2014/main" id="{515930B2-E36D-4D05-A6B3-CA1BF61D50CC}"/>
              </a:ext>
            </a:extLst>
          </p:cNvPr>
          <p:cNvSpPr/>
          <p:nvPr/>
        </p:nvSpPr>
        <p:spPr>
          <a:xfrm>
            <a:off x="0" y="0"/>
            <a:ext cx="5779911"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5" name="Graphic 13">
            <a:extLst>
              <a:ext uri="{FF2B5EF4-FFF2-40B4-BE49-F238E27FC236}">
                <a16:creationId xmlns:a16="http://schemas.microsoft.com/office/drawing/2014/main" id="{09D93411-5DC2-A48B-0842-A697B3C92A4B}"/>
              </a:ext>
            </a:extLst>
          </p:cNvPr>
          <p:cNvSpPr/>
          <p:nvPr/>
        </p:nvSpPr>
        <p:spPr>
          <a:xfrm>
            <a:off x="433313" y="160019"/>
            <a:ext cx="4913284" cy="3200400"/>
          </a:xfrm>
          <a:custGeom>
            <a:avLst/>
            <a:gdLst>
              <a:gd name="connsiteX0" fmla="*/ 2427752 w 4913284"/>
              <a:gd name="connsiteY0" fmla="*/ 1678972 h 1678971"/>
              <a:gd name="connsiteX1" fmla="*/ 2405940 w 4913284"/>
              <a:gd name="connsiteY1" fmla="*/ 1676210 h 1678971"/>
              <a:gd name="connsiteX2" fmla="*/ 2327263 w 4913284"/>
              <a:gd name="connsiteY2" fmla="*/ 1574578 h 1678971"/>
              <a:gd name="connsiteX3" fmla="*/ 2315928 w 4913284"/>
              <a:gd name="connsiteY3" fmla="*/ 1543336 h 1678971"/>
              <a:gd name="connsiteX4" fmla="*/ 2232680 w 4913284"/>
              <a:gd name="connsiteY4" fmla="*/ 1439418 h 1678971"/>
              <a:gd name="connsiteX5" fmla="*/ 1996079 w 4913284"/>
              <a:gd name="connsiteY5" fmla="*/ 1309402 h 1678971"/>
              <a:gd name="connsiteX6" fmla="*/ 1460012 w 4913284"/>
              <a:gd name="connsiteY6" fmla="*/ 1294924 h 1678971"/>
              <a:gd name="connsiteX7" fmla="*/ 1419150 w 4913284"/>
              <a:gd name="connsiteY7" fmla="*/ 1298543 h 1678971"/>
              <a:gd name="connsiteX8" fmla="*/ 376924 w 4913284"/>
              <a:gd name="connsiteY8" fmla="*/ 1334929 h 1678971"/>
              <a:gd name="connsiteX9" fmla="*/ 45454 w 4913284"/>
              <a:gd name="connsiteY9" fmla="*/ 1206246 h 1678971"/>
              <a:gd name="connsiteX10" fmla="*/ 4782 w 4913284"/>
              <a:gd name="connsiteY10" fmla="*/ 1008602 h 1678971"/>
              <a:gd name="connsiteX11" fmla="*/ 305 w 4913284"/>
              <a:gd name="connsiteY11" fmla="*/ 761143 h 1678971"/>
              <a:gd name="connsiteX12" fmla="*/ 200331 w 4913284"/>
              <a:gd name="connsiteY12" fmla="*/ 179165 h 1678971"/>
              <a:gd name="connsiteX13" fmla="*/ 528181 w 4913284"/>
              <a:gd name="connsiteY13" fmla="*/ 106585 h 1678971"/>
              <a:gd name="connsiteX14" fmla="*/ 1545832 w 4913284"/>
              <a:gd name="connsiteY14" fmla="*/ 71819 h 1678971"/>
              <a:gd name="connsiteX15" fmla="*/ 2563388 w 4913284"/>
              <a:gd name="connsiteY15" fmla="*/ 37052 h 1678971"/>
              <a:gd name="connsiteX16" fmla="*/ 2634063 w 4913284"/>
              <a:gd name="connsiteY16" fmla="*/ 34671 h 1678971"/>
              <a:gd name="connsiteX17" fmla="*/ 4125488 w 4913284"/>
              <a:gd name="connsiteY17" fmla="*/ 0 h 1678971"/>
              <a:gd name="connsiteX18" fmla="*/ 4505535 w 4913284"/>
              <a:gd name="connsiteY18" fmla="*/ 35433 h 1678971"/>
              <a:gd name="connsiteX19" fmla="*/ 4823004 w 4913284"/>
              <a:gd name="connsiteY19" fmla="*/ 265652 h 1678971"/>
              <a:gd name="connsiteX20" fmla="*/ 4892631 w 4913284"/>
              <a:gd name="connsiteY20" fmla="*/ 538925 h 1678971"/>
              <a:gd name="connsiteX21" fmla="*/ 4912443 w 4913284"/>
              <a:gd name="connsiteY21" fmla="*/ 827627 h 1678971"/>
              <a:gd name="connsiteX22" fmla="*/ 4912443 w 4913284"/>
              <a:gd name="connsiteY22" fmla="*/ 827913 h 1678971"/>
              <a:gd name="connsiteX23" fmla="*/ 4874153 w 4913284"/>
              <a:gd name="connsiteY23" fmla="*/ 1057085 h 1678971"/>
              <a:gd name="connsiteX24" fmla="*/ 4514680 w 4913284"/>
              <a:gd name="connsiteY24" fmla="*/ 1221486 h 1678971"/>
              <a:gd name="connsiteX25" fmla="*/ 2741220 w 4913284"/>
              <a:gd name="connsiteY25" fmla="*/ 1297972 h 1678971"/>
              <a:gd name="connsiteX26" fmla="*/ 2575104 w 4913284"/>
              <a:gd name="connsiteY26" fmla="*/ 1337786 h 1678971"/>
              <a:gd name="connsiteX27" fmla="*/ 2535861 w 4913284"/>
              <a:gd name="connsiteY27" fmla="*/ 1482852 h 1678971"/>
              <a:gd name="connsiteX28" fmla="*/ 2534146 w 4913284"/>
              <a:gd name="connsiteY28" fmla="*/ 1507522 h 1678971"/>
              <a:gd name="connsiteX29" fmla="*/ 2473186 w 4913284"/>
              <a:gd name="connsiteY29" fmla="*/ 1664208 h 1678971"/>
              <a:gd name="connsiteX30" fmla="*/ 2427752 w 4913284"/>
              <a:gd name="connsiteY30" fmla="*/ 1678781 h 1678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913284" h="1678971">
                <a:moveTo>
                  <a:pt x="2427752" y="1678972"/>
                </a:moveTo>
                <a:cubicBezTo>
                  <a:pt x="2420608" y="1678972"/>
                  <a:pt x="2413369" y="1678019"/>
                  <a:pt x="2405940" y="1676210"/>
                </a:cubicBezTo>
                <a:cubicBezTo>
                  <a:pt x="2354600" y="1663160"/>
                  <a:pt x="2338788" y="1611916"/>
                  <a:pt x="2327263" y="1574578"/>
                </a:cubicBezTo>
                <a:cubicBezTo>
                  <a:pt x="2323548" y="1562481"/>
                  <a:pt x="2319738" y="1550003"/>
                  <a:pt x="2315928" y="1543336"/>
                </a:cubicBezTo>
                <a:cubicBezTo>
                  <a:pt x="2295069" y="1506379"/>
                  <a:pt x="2267065" y="1471422"/>
                  <a:pt x="2232680" y="1439418"/>
                </a:cubicBezTo>
                <a:cubicBezTo>
                  <a:pt x="2168100" y="1379315"/>
                  <a:pt x="2086376" y="1334357"/>
                  <a:pt x="1996079" y="1309402"/>
                </a:cubicBezTo>
                <a:cubicBezTo>
                  <a:pt x="1824915" y="1262063"/>
                  <a:pt x="1639368" y="1278731"/>
                  <a:pt x="1460012" y="1294924"/>
                </a:cubicBezTo>
                <a:lnTo>
                  <a:pt x="1419150" y="1298543"/>
                </a:lnTo>
                <a:cubicBezTo>
                  <a:pt x="1074345" y="1329500"/>
                  <a:pt x="723539" y="1341596"/>
                  <a:pt x="376924" y="1334929"/>
                </a:cubicBezTo>
                <a:cubicBezTo>
                  <a:pt x="259100" y="1333310"/>
                  <a:pt x="114701" y="1317212"/>
                  <a:pt x="45454" y="1206246"/>
                </a:cubicBezTo>
                <a:cubicBezTo>
                  <a:pt x="6497" y="1143667"/>
                  <a:pt x="5544" y="1068800"/>
                  <a:pt x="4782" y="1008602"/>
                </a:cubicBezTo>
                <a:lnTo>
                  <a:pt x="305" y="761143"/>
                </a:lnTo>
                <a:cubicBezTo>
                  <a:pt x="-3028" y="538734"/>
                  <a:pt x="18212" y="295751"/>
                  <a:pt x="200331" y="179165"/>
                </a:cubicBezTo>
                <a:cubicBezTo>
                  <a:pt x="301391" y="114586"/>
                  <a:pt x="427121" y="110109"/>
                  <a:pt x="528181" y="106585"/>
                </a:cubicBezTo>
                <a:cubicBezTo>
                  <a:pt x="867366" y="94869"/>
                  <a:pt x="1206647" y="83344"/>
                  <a:pt x="1545832" y="71819"/>
                </a:cubicBezTo>
                <a:cubicBezTo>
                  <a:pt x="1885017" y="60293"/>
                  <a:pt x="2224203" y="48768"/>
                  <a:pt x="2563388" y="37052"/>
                </a:cubicBezTo>
                <a:lnTo>
                  <a:pt x="2634063" y="34671"/>
                </a:lnTo>
                <a:cubicBezTo>
                  <a:pt x="3122696" y="18288"/>
                  <a:pt x="3627902" y="1429"/>
                  <a:pt x="4125488" y="0"/>
                </a:cubicBezTo>
                <a:cubicBezTo>
                  <a:pt x="4244074" y="0"/>
                  <a:pt x="4378282" y="0"/>
                  <a:pt x="4505535" y="35433"/>
                </a:cubicBezTo>
                <a:cubicBezTo>
                  <a:pt x="4648506" y="75248"/>
                  <a:pt x="4764234" y="159163"/>
                  <a:pt x="4823004" y="265652"/>
                </a:cubicBezTo>
                <a:cubicBezTo>
                  <a:pt x="4870248" y="350330"/>
                  <a:pt x="4883297" y="447104"/>
                  <a:pt x="4892631" y="538925"/>
                </a:cubicBezTo>
                <a:cubicBezTo>
                  <a:pt x="4902156" y="639032"/>
                  <a:pt x="4908824" y="736092"/>
                  <a:pt x="4912443" y="827627"/>
                </a:cubicBezTo>
                <a:lnTo>
                  <a:pt x="4912443" y="827913"/>
                </a:lnTo>
                <a:cubicBezTo>
                  <a:pt x="4915015" y="908876"/>
                  <a:pt x="4914062" y="987362"/>
                  <a:pt x="4874153" y="1057085"/>
                </a:cubicBezTo>
                <a:cubicBezTo>
                  <a:pt x="4803858" y="1178147"/>
                  <a:pt x="4652982" y="1208151"/>
                  <a:pt x="4514680" y="1221486"/>
                </a:cubicBezTo>
                <a:cubicBezTo>
                  <a:pt x="3925939" y="1278255"/>
                  <a:pt x="3329103" y="1304068"/>
                  <a:pt x="2741220" y="1297972"/>
                </a:cubicBezTo>
                <a:cubicBezTo>
                  <a:pt x="2676069" y="1297114"/>
                  <a:pt x="2610822" y="1299782"/>
                  <a:pt x="2575104" y="1337786"/>
                </a:cubicBezTo>
                <a:cubicBezTo>
                  <a:pt x="2543385" y="1371124"/>
                  <a:pt x="2539766" y="1425416"/>
                  <a:pt x="2535861" y="1482852"/>
                </a:cubicBezTo>
                <a:lnTo>
                  <a:pt x="2534146" y="1507522"/>
                </a:lnTo>
                <a:cubicBezTo>
                  <a:pt x="2526907" y="1589151"/>
                  <a:pt x="2507000" y="1640300"/>
                  <a:pt x="2473186" y="1664208"/>
                </a:cubicBezTo>
                <a:cubicBezTo>
                  <a:pt x="2459470" y="1673924"/>
                  <a:pt x="2444040" y="1678781"/>
                  <a:pt x="2427752" y="1678781"/>
                </a:cubicBezTo>
              </a:path>
            </a:pathLst>
          </a:custGeom>
          <a:solidFill>
            <a:schemeClr val="accent5"/>
          </a:solidFill>
          <a:ln w="9525" cap="flat">
            <a:noFill/>
            <a:prstDash val="solid"/>
            <a:miter/>
          </a:ln>
        </p:spPr>
        <p:txBody>
          <a:bodyPr rtlCol="0" anchor="ctr"/>
          <a:lstStyle/>
          <a:p>
            <a:endParaRPr lang="en-GB"/>
          </a:p>
        </p:txBody>
      </p:sp>
      <p:sp>
        <p:nvSpPr>
          <p:cNvPr id="16" name="Title 1">
            <a:extLst>
              <a:ext uri="{FF2B5EF4-FFF2-40B4-BE49-F238E27FC236}">
                <a16:creationId xmlns:a16="http://schemas.microsoft.com/office/drawing/2014/main" id="{B4A59681-420C-FFE0-869B-9E9EB306DBC4}"/>
              </a:ext>
            </a:extLst>
          </p:cNvPr>
          <p:cNvSpPr txBox="1">
            <a:spLocks/>
          </p:cNvSpPr>
          <p:nvPr/>
        </p:nvSpPr>
        <p:spPr>
          <a:xfrm>
            <a:off x="605838" y="457199"/>
            <a:ext cx="4480512" cy="16459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algn="ctr"/>
            <a:r>
              <a:rPr lang="en-GB" sz="4000" dirty="0">
                <a:solidFill>
                  <a:schemeClr val="bg2"/>
                </a:solidFill>
              </a:rPr>
              <a:t>“Squash the slave rebellion”</a:t>
            </a:r>
          </a:p>
        </p:txBody>
      </p:sp>
      <p:sp>
        <p:nvSpPr>
          <p:cNvPr id="18" name="Subtitle 2">
            <a:extLst>
              <a:ext uri="{FF2B5EF4-FFF2-40B4-BE49-F238E27FC236}">
                <a16:creationId xmlns:a16="http://schemas.microsoft.com/office/drawing/2014/main" id="{DC169334-852B-246F-EEE4-7E79CE06A27E}"/>
              </a:ext>
            </a:extLst>
          </p:cNvPr>
          <p:cNvSpPr txBox="1">
            <a:spLocks/>
          </p:cNvSpPr>
          <p:nvPr/>
        </p:nvSpPr>
        <p:spPr>
          <a:xfrm>
            <a:off x="665675" y="2103119"/>
            <a:ext cx="4420675" cy="414337"/>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GB" sz="1600" dirty="0">
                <a:solidFill>
                  <a:schemeClr val="bg2"/>
                </a:solidFill>
              </a:rPr>
              <a:t>(British ruling class)</a:t>
            </a:r>
          </a:p>
        </p:txBody>
      </p:sp>
      <p:sp>
        <p:nvSpPr>
          <p:cNvPr id="21" name="Graphic 19">
            <a:extLst>
              <a:ext uri="{FF2B5EF4-FFF2-40B4-BE49-F238E27FC236}">
                <a16:creationId xmlns:a16="http://schemas.microsoft.com/office/drawing/2014/main" id="{B52CC89C-EEFE-7386-2469-C4A9105A8655}"/>
              </a:ext>
            </a:extLst>
          </p:cNvPr>
          <p:cNvSpPr/>
          <p:nvPr/>
        </p:nvSpPr>
        <p:spPr>
          <a:xfrm>
            <a:off x="423989" y="3384327"/>
            <a:ext cx="5081662" cy="3289745"/>
          </a:xfrm>
          <a:custGeom>
            <a:avLst/>
            <a:gdLst>
              <a:gd name="connsiteX0" fmla="*/ 2970587 w 2973657"/>
              <a:gd name="connsiteY0" fmla="*/ 1544579 h 2866771"/>
              <a:gd name="connsiteX1" fmla="*/ 2902388 w 2973657"/>
              <a:gd name="connsiteY1" fmla="*/ 686275 h 2866771"/>
              <a:gd name="connsiteX2" fmla="*/ 2852001 w 2973657"/>
              <a:gd name="connsiteY2" fmla="*/ 430143 h 2866771"/>
              <a:gd name="connsiteX3" fmla="*/ 2641784 w 2973657"/>
              <a:gd name="connsiteY3" fmla="*/ 254320 h 2866771"/>
              <a:gd name="connsiteX4" fmla="*/ 464655 w 2973657"/>
              <a:gd name="connsiteY4" fmla="*/ 5220 h 2866771"/>
              <a:gd name="connsiteX5" fmla="*/ 281965 w 2973657"/>
              <a:gd name="connsiteY5" fmla="*/ 9972 h 2866771"/>
              <a:gd name="connsiteX6" fmla="*/ 4788 w 2973657"/>
              <a:gd name="connsiteY6" fmla="*/ 370458 h 2866771"/>
              <a:gd name="connsiteX7" fmla="*/ 36125 w 2973657"/>
              <a:gd name="connsiteY7" fmla="*/ 742444 h 2866771"/>
              <a:gd name="connsiteX8" fmla="*/ 49841 w 2973657"/>
              <a:gd name="connsiteY8" fmla="*/ 817050 h 2866771"/>
              <a:gd name="connsiteX9" fmla="*/ 106896 w 2973657"/>
              <a:gd name="connsiteY9" fmla="*/ 1407912 h 2866771"/>
              <a:gd name="connsiteX10" fmla="*/ 155568 w 2973657"/>
              <a:gd name="connsiteY10" fmla="*/ 1949543 h 2866771"/>
              <a:gd name="connsiteX11" fmla="*/ 260534 w 2973657"/>
              <a:gd name="connsiteY11" fmla="*/ 2279997 h 2866771"/>
              <a:gd name="connsiteX12" fmla="*/ 559809 w 2973657"/>
              <a:gd name="connsiteY12" fmla="*/ 2472547 h 2866771"/>
              <a:gd name="connsiteX13" fmla="*/ 1990750 w 2973657"/>
              <a:gd name="connsiteY13" fmla="*/ 2289596 h 2866771"/>
              <a:gd name="connsiteX14" fmla="*/ 2081047 w 2973657"/>
              <a:gd name="connsiteY14" fmla="*/ 2261084 h 2866771"/>
              <a:gd name="connsiteX15" fmla="*/ 2098859 w 2973657"/>
              <a:gd name="connsiteY15" fmla="*/ 2254051 h 2866771"/>
              <a:gd name="connsiteX16" fmla="*/ 2022945 w 2973657"/>
              <a:gd name="connsiteY16" fmla="*/ 2503910 h 2866771"/>
              <a:gd name="connsiteX17" fmla="*/ 2014277 w 2973657"/>
              <a:gd name="connsiteY17" fmla="*/ 2531757 h 2866771"/>
              <a:gd name="connsiteX18" fmla="*/ 1962556 w 2973657"/>
              <a:gd name="connsiteY18" fmla="*/ 2705394 h 2866771"/>
              <a:gd name="connsiteX19" fmla="*/ 1954650 w 2973657"/>
              <a:gd name="connsiteY19" fmla="*/ 2726874 h 2866771"/>
              <a:gd name="connsiteX20" fmla="*/ 1938553 w 2973657"/>
              <a:gd name="connsiteY20" fmla="*/ 2792736 h 2866771"/>
              <a:gd name="connsiteX21" fmla="*/ 1986273 w 2973657"/>
              <a:gd name="connsiteY21" fmla="*/ 2864491 h 2866771"/>
              <a:gd name="connsiteX22" fmla="*/ 2001513 w 2973657"/>
              <a:gd name="connsiteY22" fmla="*/ 2866772 h 2866771"/>
              <a:gd name="connsiteX23" fmla="*/ 2049805 w 2973657"/>
              <a:gd name="connsiteY23" fmla="*/ 2838545 h 2866771"/>
              <a:gd name="connsiteX24" fmla="*/ 2304408 w 2973657"/>
              <a:gd name="connsiteY24" fmla="*/ 2486138 h 2866771"/>
              <a:gd name="connsiteX25" fmla="*/ 2570728 w 2973657"/>
              <a:gd name="connsiteY25" fmla="*/ 2117479 h 2866771"/>
              <a:gd name="connsiteX26" fmla="*/ 2769609 w 2973657"/>
              <a:gd name="connsiteY26" fmla="*/ 1889383 h 2866771"/>
              <a:gd name="connsiteX27" fmla="*/ 2813520 w 2973657"/>
              <a:gd name="connsiteY27" fmla="*/ 1857260 h 2866771"/>
              <a:gd name="connsiteX28" fmla="*/ 2958490 w 2973657"/>
              <a:gd name="connsiteY28" fmla="*/ 1702725 h 2866771"/>
              <a:gd name="connsiteX29" fmla="*/ 2970396 w 2973657"/>
              <a:gd name="connsiteY29" fmla="*/ 1544674 h 286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973657" h="2866771">
                <a:moveTo>
                  <a:pt x="2970587" y="1544579"/>
                </a:moveTo>
                <a:lnTo>
                  <a:pt x="2902388" y="686275"/>
                </a:lnTo>
                <a:cubicBezTo>
                  <a:pt x="2896101" y="605396"/>
                  <a:pt x="2888958" y="513778"/>
                  <a:pt x="2852001" y="430143"/>
                </a:cubicBezTo>
                <a:cubicBezTo>
                  <a:pt x="2809138" y="333868"/>
                  <a:pt x="2728461" y="266485"/>
                  <a:pt x="2641784" y="254320"/>
                </a:cubicBezTo>
                <a:cubicBezTo>
                  <a:pt x="1923027" y="151201"/>
                  <a:pt x="1190555" y="67376"/>
                  <a:pt x="464655" y="5220"/>
                </a:cubicBezTo>
                <a:cubicBezTo>
                  <a:pt x="399504" y="-672"/>
                  <a:pt x="340639" y="-4379"/>
                  <a:pt x="281965" y="9972"/>
                </a:cubicBezTo>
                <a:cubicBezTo>
                  <a:pt x="116516" y="50554"/>
                  <a:pt x="23552" y="220200"/>
                  <a:pt x="4788" y="370458"/>
                </a:cubicBezTo>
                <a:cubicBezTo>
                  <a:pt x="-10357" y="496481"/>
                  <a:pt x="13265" y="621553"/>
                  <a:pt x="36125" y="742444"/>
                </a:cubicBezTo>
                <a:cubicBezTo>
                  <a:pt x="40792" y="767344"/>
                  <a:pt x="45555" y="792244"/>
                  <a:pt x="49841" y="817050"/>
                </a:cubicBezTo>
                <a:cubicBezTo>
                  <a:pt x="83655" y="1011501"/>
                  <a:pt x="95466" y="1213080"/>
                  <a:pt x="106896" y="1407912"/>
                </a:cubicBezTo>
                <a:cubicBezTo>
                  <a:pt x="117373" y="1585826"/>
                  <a:pt x="128232" y="1769633"/>
                  <a:pt x="155568" y="1949543"/>
                </a:cubicBezTo>
                <a:cubicBezTo>
                  <a:pt x="172713" y="2061310"/>
                  <a:pt x="197288" y="2178684"/>
                  <a:pt x="260534" y="2279997"/>
                </a:cubicBezTo>
                <a:cubicBezTo>
                  <a:pt x="332448" y="2395850"/>
                  <a:pt x="444366" y="2467890"/>
                  <a:pt x="559809" y="2472547"/>
                </a:cubicBezTo>
                <a:cubicBezTo>
                  <a:pt x="1044537" y="2492315"/>
                  <a:pt x="1526311" y="2430730"/>
                  <a:pt x="1990750" y="2289596"/>
                </a:cubicBezTo>
                <a:cubicBezTo>
                  <a:pt x="2020944" y="2280377"/>
                  <a:pt x="2051043" y="2270873"/>
                  <a:pt x="2081047" y="2261084"/>
                </a:cubicBezTo>
                <a:cubicBezTo>
                  <a:pt x="2086286" y="2259373"/>
                  <a:pt x="2092287" y="2256902"/>
                  <a:pt x="2098859" y="2254051"/>
                </a:cubicBezTo>
                <a:cubicBezTo>
                  <a:pt x="2086667" y="2297199"/>
                  <a:pt x="2063807" y="2373135"/>
                  <a:pt x="2022945" y="2503910"/>
                </a:cubicBezTo>
                <a:lnTo>
                  <a:pt x="2014277" y="2531757"/>
                </a:lnTo>
                <a:cubicBezTo>
                  <a:pt x="1996656" y="2589541"/>
                  <a:pt x="1979415" y="2647420"/>
                  <a:pt x="1962556" y="2705394"/>
                </a:cubicBezTo>
                <a:cubicBezTo>
                  <a:pt x="1960461" y="2712427"/>
                  <a:pt x="1957603" y="2719650"/>
                  <a:pt x="1954650" y="2726874"/>
                </a:cubicBezTo>
                <a:cubicBezTo>
                  <a:pt x="1946935" y="2746261"/>
                  <a:pt x="1938267" y="2768311"/>
                  <a:pt x="1938553" y="2792736"/>
                </a:cubicBezTo>
                <a:cubicBezTo>
                  <a:pt x="1938839" y="2820583"/>
                  <a:pt x="1955698" y="2855177"/>
                  <a:pt x="1986273" y="2864491"/>
                </a:cubicBezTo>
                <a:cubicBezTo>
                  <a:pt x="1991322" y="2866107"/>
                  <a:pt x="1996465" y="2866772"/>
                  <a:pt x="2001513" y="2866772"/>
                </a:cubicBezTo>
                <a:cubicBezTo>
                  <a:pt x="2019706" y="2866772"/>
                  <a:pt x="2037042" y="2856888"/>
                  <a:pt x="2049805" y="2838545"/>
                </a:cubicBezTo>
                <a:cubicBezTo>
                  <a:pt x="2134768" y="2721076"/>
                  <a:pt x="2219541" y="2603607"/>
                  <a:pt x="2304408" y="2486138"/>
                </a:cubicBezTo>
                <a:cubicBezTo>
                  <a:pt x="2392705" y="2363917"/>
                  <a:pt x="2480907" y="2241601"/>
                  <a:pt x="2570728" y="2117479"/>
                </a:cubicBezTo>
                <a:cubicBezTo>
                  <a:pt x="2629878" y="2035459"/>
                  <a:pt x="2691123" y="1950589"/>
                  <a:pt x="2769609" y="1889383"/>
                </a:cubicBezTo>
                <a:cubicBezTo>
                  <a:pt x="2783706" y="1878359"/>
                  <a:pt x="2798565" y="1867809"/>
                  <a:pt x="2813520" y="1857260"/>
                </a:cubicBezTo>
                <a:cubicBezTo>
                  <a:pt x="2871432" y="1816108"/>
                  <a:pt x="2931249" y="1773625"/>
                  <a:pt x="2958490" y="1702725"/>
                </a:cubicBezTo>
                <a:cubicBezTo>
                  <a:pt x="2977350" y="1652829"/>
                  <a:pt x="2975064" y="1601603"/>
                  <a:pt x="2970396" y="1544674"/>
                </a:cubicBezTo>
              </a:path>
            </a:pathLst>
          </a:custGeom>
          <a:solidFill>
            <a:schemeClr val="accent5"/>
          </a:solidFill>
          <a:ln w="9525" cap="flat">
            <a:noFill/>
            <a:prstDash val="solid"/>
            <a:miter/>
          </a:ln>
        </p:spPr>
        <p:txBody>
          <a:bodyPr rtlCol="0" anchor="ctr"/>
          <a:lstStyle/>
          <a:p>
            <a:endParaRPr lang="en-GB"/>
          </a:p>
        </p:txBody>
      </p:sp>
      <p:sp>
        <p:nvSpPr>
          <p:cNvPr id="22" name="Title 1">
            <a:extLst>
              <a:ext uri="{FF2B5EF4-FFF2-40B4-BE49-F238E27FC236}">
                <a16:creationId xmlns:a16="http://schemas.microsoft.com/office/drawing/2014/main" id="{E65F8E8F-A6C4-D2FC-0217-DE7155C7E7EF}"/>
              </a:ext>
            </a:extLst>
          </p:cNvPr>
          <p:cNvSpPr txBox="1">
            <a:spLocks/>
          </p:cNvSpPr>
          <p:nvPr/>
        </p:nvSpPr>
        <p:spPr>
          <a:xfrm>
            <a:off x="605837" y="3657599"/>
            <a:ext cx="4480512" cy="18479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algn="ctr"/>
            <a:r>
              <a:rPr lang="en-GB" sz="3200" dirty="0">
                <a:solidFill>
                  <a:schemeClr val="bg2"/>
                </a:solidFill>
              </a:rPr>
              <a:t>“Support the rebellion against our enemies </a:t>
            </a:r>
            <a:br>
              <a:rPr lang="en-GB" sz="3200" dirty="0">
                <a:solidFill>
                  <a:schemeClr val="bg2"/>
                </a:solidFill>
              </a:rPr>
            </a:br>
            <a:r>
              <a:rPr lang="en-GB" sz="3200" dirty="0">
                <a:solidFill>
                  <a:schemeClr val="bg2"/>
                </a:solidFill>
              </a:rPr>
              <a:t>-the French!”</a:t>
            </a:r>
          </a:p>
        </p:txBody>
      </p:sp>
      <p:sp>
        <p:nvSpPr>
          <p:cNvPr id="23" name="Subtitle 2">
            <a:extLst>
              <a:ext uri="{FF2B5EF4-FFF2-40B4-BE49-F238E27FC236}">
                <a16:creationId xmlns:a16="http://schemas.microsoft.com/office/drawing/2014/main" id="{5BF2640D-E9EA-428B-0754-B023CFF192A6}"/>
              </a:ext>
            </a:extLst>
          </p:cNvPr>
          <p:cNvSpPr txBox="1">
            <a:spLocks/>
          </p:cNvSpPr>
          <p:nvPr/>
        </p:nvSpPr>
        <p:spPr>
          <a:xfrm>
            <a:off x="665674" y="5505499"/>
            <a:ext cx="4420675" cy="414337"/>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GB" sz="1600" dirty="0">
                <a:solidFill>
                  <a:schemeClr val="bg2"/>
                </a:solidFill>
              </a:rPr>
              <a:t>(British ruling class)</a:t>
            </a:r>
          </a:p>
        </p:txBody>
      </p:sp>
    </p:spTree>
    <p:extLst>
      <p:ext uri="{BB962C8B-B14F-4D97-AF65-F5344CB8AC3E}">
        <p14:creationId xmlns:p14="http://schemas.microsoft.com/office/powerpoint/2010/main" val="36059032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BEDBDDA-DDA3-0E35-568D-ABD93C5C3F06}"/>
              </a:ext>
            </a:extLst>
          </p:cNvPr>
          <p:cNvPicPr>
            <a:picLocks noChangeAspect="1"/>
          </p:cNvPicPr>
          <p:nvPr/>
        </p:nvPicPr>
        <p:blipFill>
          <a:blip r:embed="rId2"/>
          <a:stretch>
            <a:fillRect/>
          </a:stretch>
        </p:blipFill>
        <p:spPr>
          <a:xfrm>
            <a:off x="6096000" y="0"/>
            <a:ext cx="6096000" cy="6858000"/>
          </a:xfrm>
          <a:prstGeom prst="rect">
            <a:avLst/>
          </a:prstGeom>
        </p:spPr>
      </p:pic>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rtlCol="0"/>
          <a:lstStyle>
            <a:lvl1pPr>
              <a:defRPr>
                <a:solidFill>
                  <a:schemeClr val="bg2"/>
                </a:solidFill>
              </a:defRPr>
            </a:lvl1pPr>
          </a:lstStyle>
          <a:p>
            <a:fld id="{0B621650-D8AE-3041-A908-309DE76D96F4}" type="slidenum">
              <a:rPr lang="en-GB" smtClean="0"/>
              <a:t>‹#›</a:t>
            </a:fld>
            <a:endParaRPr lang="en-GB"/>
          </a:p>
        </p:txBody>
      </p:sp>
      <p:sp>
        <p:nvSpPr>
          <p:cNvPr id="10" name="Title 1">
            <a:extLst>
              <a:ext uri="{FF2B5EF4-FFF2-40B4-BE49-F238E27FC236}">
                <a16:creationId xmlns:a16="http://schemas.microsoft.com/office/drawing/2014/main" id="{F5E2BA7A-DD47-9F4E-6813-E6C61B239166}"/>
              </a:ext>
            </a:extLst>
          </p:cNvPr>
          <p:cNvSpPr>
            <a:spLocks noGrp="1"/>
          </p:cNvSpPr>
          <p:nvPr>
            <p:ph type="ctrTitle"/>
          </p:nvPr>
        </p:nvSpPr>
        <p:spPr>
          <a:xfrm>
            <a:off x="944881" y="841248"/>
            <a:ext cx="4434840" cy="3236976"/>
          </a:xfrm>
        </p:spPr>
        <p:txBody>
          <a:bodyPr rtlCol="0" anchor="b"/>
          <a:lstStyle>
            <a:lvl1pPr algn="l">
              <a:lnSpc>
                <a:spcPct val="110000"/>
              </a:lnSpc>
              <a:spcBef>
                <a:spcPts val="1000"/>
              </a:spcBef>
              <a:defRPr sz="3600" b="0" i="0" cap="none" baseline="0"/>
            </a:lvl1pPr>
          </a:lstStyle>
          <a:p>
            <a:pPr rtl="0"/>
            <a:r>
              <a:rPr lang="en-GB" noProof="0"/>
              <a:t>Click to edit Master title style</a:t>
            </a:r>
          </a:p>
        </p:txBody>
      </p:sp>
      <p:sp>
        <p:nvSpPr>
          <p:cNvPr id="11" name="Subtitle 2">
            <a:extLst>
              <a:ext uri="{FF2B5EF4-FFF2-40B4-BE49-F238E27FC236}">
                <a16:creationId xmlns:a16="http://schemas.microsoft.com/office/drawing/2014/main" id="{797855C4-EE23-D8C0-CF0E-429B8DB291FD}"/>
              </a:ext>
            </a:extLst>
          </p:cNvPr>
          <p:cNvSpPr>
            <a:spLocks noGrp="1"/>
          </p:cNvSpPr>
          <p:nvPr>
            <p:ph type="subTitle" idx="1"/>
          </p:nvPr>
        </p:nvSpPr>
        <p:spPr>
          <a:xfrm>
            <a:off x="944880" y="4498848"/>
            <a:ext cx="4434835" cy="510474"/>
          </a:xfrm>
        </p:spPr>
        <p:txBody>
          <a:bodyPr rtlCol="0"/>
          <a:lstStyle>
            <a:lvl1pPr marL="0" indent="0" algn="l">
              <a:lnSpc>
                <a:spcPct val="11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Click to edit Master subtitle style</a:t>
            </a:r>
          </a:p>
        </p:txBody>
      </p:sp>
      <p:sp>
        <p:nvSpPr>
          <p:cNvPr id="3" name="Text Placeholder 2">
            <a:extLst>
              <a:ext uri="{FF2B5EF4-FFF2-40B4-BE49-F238E27FC236}">
                <a16:creationId xmlns:a16="http://schemas.microsoft.com/office/drawing/2014/main" id="{07AAEA0C-C491-D57D-018F-844CC2FCD338}"/>
              </a:ext>
            </a:extLst>
          </p:cNvPr>
          <p:cNvSpPr>
            <a:spLocks noGrp="1"/>
          </p:cNvSpPr>
          <p:nvPr>
            <p:ph type="body" sz="quarter" idx="13" hasCustomPrompt="1"/>
          </p:nvPr>
        </p:nvSpPr>
        <p:spPr>
          <a:xfrm>
            <a:off x="7486331" y="841248"/>
            <a:ext cx="3760788" cy="4113389"/>
          </a:xfrm>
        </p:spPr>
        <p:txBody>
          <a:bodyPr anchor="ctr"/>
          <a:lstStyle>
            <a:lvl1pPr marL="0" indent="0" algn="ctr">
              <a:buNone/>
              <a:defRPr>
                <a:ln>
                  <a:noFill/>
                </a:ln>
                <a:solidFill>
                  <a:schemeClr val="bg1"/>
                </a:solidFill>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“Insert Quote here”</a:t>
            </a:r>
          </a:p>
        </p:txBody>
      </p:sp>
      <p:sp>
        <p:nvSpPr>
          <p:cNvPr id="14" name="Text Placeholder 13">
            <a:extLst>
              <a:ext uri="{FF2B5EF4-FFF2-40B4-BE49-F238E27FC236}">
                <a16:creationId xmlns:a16="http://schemas.microsoft.com/office/drawing/2014/main" id="{DE739B1B-B116-0CC0-0395-C32CCAEB4E0B}"/>
              </a:ext>
            </a:extLst>
          </p:cNvPr>
          <p:cNvSpPr>
            <a:spLocks noGrp="1"/>
          </p:cNvSpPr>
          <p:nvPr>
            <p:ph type="body" sz="quarter" idx="14" hasCustomPrompt="1"/>
          </p:nvPr>
        </p:nvSpPr>
        <p:spPr>
          <a:xfrm>
            <a:off x="7486331" y="5089652"/>
            <a:ext cx="3760788" cy="411124"/>
          </a:xfrm>
        </p:spPr>
        <p:txBody>
          <a:bodyPr>
            <a:normAutofit/>
          </a:bodyPr>
          <a:lstStyle>
            <a:lvl1pPr marL="0" indent="0" algn="r">
              <a:buNone/>
              <a:defRPr sz="1600">
                <a:solidFill>
                  <a:schemeClr val="bg1"/>
                </a:solidFill>
              </a:defRPr>
            </a:lvl1pPr>
          </a:lstStyle>
          <a:p>
            <a:pPr lvl="0"/>
            <a:r>
              <a:rPr lang="en-GB"/>
              <a:t>(Attribute Quote here)</a:t>
            </a:r>
          </a:p>
        </p:txBody>
      </p:sp>
    </p:spTree>
    <p:extLst>
      <p:ext uri="{BB962C8B-B14F-4D97-AF65-F5344CB8AC3E}">
        <p14:creationId xmlns:p14="http://schemas.microsoft.com/office/powerpoint/2010/main" val="1378074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Pag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1298448" y="594360"/>
            <a:ext cx="6272784" cy="2373086"/>
          </a:xfrm>
          <a:solidFill>
            <a:schemeClr val="accent5"/>
          </a:solidFill>
        </p:spPr>
        <p:txBody>
          <a:bodyPr rtlCol="0" anchor="ctr"/>
          <a:lstStyle>
            <a:lvl1pPr algn="l">
              <a:defRPr sz="5400" b="1" i="0" cap="none" baseline="0">
                <a:solidFill>
                  <a:schemeClr val="bg1"/>
                </a:solidFill>
              </a:defRPr>
            </a:lvl1pPr>
          </a:lstStyle>
          <a:p>
            <a:pPr rtl="0"/>
            <a:r>
              <a:rPr lang="en-GB" noProof="0"/>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hasCustomPrompt="1"/>
          </p:nvPr>
        </p:nvSpPr>
        <p:spPr>
          <a:xfrm>
            <a:off x="1298448" y="2967445"/>
            <a:ext cx="6272783" cy="762725"/>
          </a:xfrm>
          <a:solidFill>
            <a:schemeClr val="accent5"/>
          </a:solidFill>
        </p:spPr>
        <p:txBody>
          <a:bodyPr rtlCol="0" anchor="b">
            <a:normAutofit/>
          </a:bodyPr>
          <a:lstStyle>
            <a:lvl1pPr marL="0" indent="0" algn="l">
              <a:lnSpc>
                <a:spcPct val="100000"/>
              </a:lnSpc>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Click to edit Master subtitle style.</a:t>
            </a:r>
          </a:p>
        </p:txBody>
      </p:sp>
    </p:spTree>
    <p:extLst>
      <p:ext uri="{BB962C8B-B14F-4D97-AF65-F5344CB8AC3E}">
        <p14:creationId xmlns:p14="http://schemas.microsoft.com/office/powerpoint/2010/main" val="25901014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7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rtlCol="0"/>
          <a:lstStyle>
            <a:lvl1pPr>
              <a:defRPr>
                <a:solidFill>
                  <a:schemeClr val="bg2"/>
                </a:solidFill>
              </a:defRPr>
            </a:lvl1pPr>
          </a:lstStyle>
          <a:p>
            <a:fld id="{0B621650-D8AE-3041-A908-309DE76D96F4}" type="slidenum">
              <a:rPr lang="en-GB" smtClean="0"/>
              <a:t>‹#›</a:t>
            </a:fld>
            <a:endParaRPr lang="en-GB"/>
          </a:p>
        </p:txBody>
      </p:sp>
      <p:sp>
        <p:nvSpPr>
          <p:cNvPr id="10" name="Title 1">
            <a:extLst>
              <a:ext uri="{FF2B5EF4-FFF2-40B4-BE49-F238E27FC236}">
                <a16:creationId xmlns:a16="http://schemas.microsoft.com/office/drawing/2014/main" id="{F5E2BA7A-DD47-9F4E-6813-E6C61B239166}"/>
              </a:ext>
            </a:extLst>
          </p:cNvPr>
          <p:cNvSpPr>
            <a:spLocks noGrp="1"/>
          </p:cNvSpPr>
          <p:nvPr>
            <p:ph type="ctrTitle"/>
          </p:nvPr>
        </p:nvSpPr>
        <p:spPr>
          <a:xfrm>
            <a:off x="944881" y="841248"/>
            <a:ext cx="4434840" cy="2587752"/>
          </a:xfrm>
        </p:spPr>
        <p:txBody>
          <a:bodyPr rtlCol="0" anchor="b"/>
          <a:lstStyle>
            <a:lvl1pPr algn="l">
              <a:lnSpc>
                <a:spcPct val="110000"/>
              </a:lnSpc>
              <a:spcBef>
                <a:spcPts val="1000"/>
              </a:spcBef>
              <a:defRPr sz="3600" b="1" i="0" cap="none" baseline="0"/>
            </a:lvl1pPr>
          </a:lstStyle>
          <a:p>
            <a:pPr rtl="0"/>
            <a:r>
              <a:rPr lang="en-GB" noProof="0"/>
              <a:t>Click to edit Master title style</a:t>
            </a:r>
          </a:p>
        </p:txBody>
      </p:sp>
      <p:sp>
        <p:nvSpPr>
          <p:cNvPr id="11" name="Subtitle 2">
            <a:extLst>
              <a:ext uri="{FF2B5EF4-FFF2-40B4-BE49-F238E27FC236}">
                <a16:creationId xmlns:a16="http://schemas.microsoft.com/office/drawing/2014/main" id="{797855C4-EE23-D8C0-CF0E-429B8DB291FD}"/>
              </a:ext>
            </a:extLst>
          </p:cNvPr>
          <p:cNvSpPr>
            <a:spLocks noGrp="1"/>
          </p:cNvSpPr>
          <p:nvPr>
            <p:ph type="subTitle" idx="1"/>
          </p:nvPr>
        </p:nvSpPr>
        <p:spPr>
          <a:xfrm>
            <a:off x="944880" y="3581400"/>
            <a:ext cx="4434835" cy="2587752"/>
          </a:xfrm>
        </p:spPr>
        <p:txBody>
          <a:bodyPr rtlCol="0"/>
          <a:lstStyle>
            <a:lvl1pPr marL="0" indent="0" algn="l">
              <a:lnSpc>
                <a:spcPct val="11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Click to edit Master subtitle style</a:t>
            </a:r>
          </a:p>
        </p:txBody>
      </p:sp>
      <p:pic>
        <p:nvPicPr>
          <p:cNvPr id="3" name="Picture 2" descr="A picture containing text, sign, vector graphics&#10;&#10;Description automatically generated">
            <a:extLst>
              <a:ext uri="{FF2B5EF4-FFF2-40B4-BE49-F238E27FC236}">
                <a16:creationId xmlns:a16="http://schemas.microsoft.com/office/drawing/2014/main" id="{B0BA7946-8F88-917E-677C-A9E19FFB231D}"/>
              </a:ext>
            </a:extLst>
          </p:cNvPr>
          <p:cNvPicPr>
            <a:picLocks noChangeAspect="1"/>
          </p:cNvPicPr>
          <p:nvPr/>
        </p:nvPicPr>
        <p:blipFill>
          <a:blip r:embed="rId2"/>
          <a:stretch>
            <a:fillRect/>
          </a:stretch>
        </p:blipFill>
        <p:spPr>
          <a:xfrm>
            <a:off x="6096000" y="0"/>
            <a:ext cx="6096000" cy="6858000"/>
          </a:xfrm>
          <a:prstGeom prst="rect">
            <a:avLst/>
          </a:prstGeom>
        </p:spPr>
      </p:pic>
    </p:spTree>
    <p:extLst>
      <p:ext uri="{BB962C8B-B14F-4D97-AF65-F5344CB8AC3E}">
        <p14:creationId xmlns:p14="http://schemas.microsoft.com/office/powerpoint/2010/main" val="34190005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3" name="Picture Placeholder 32">
            <a:extLst>
              <a:ext uri="{FF2B5EF4-FFF2-40B4-BE49-F238E27FC236}">
                <a16:creationId xmlns:a16="http://schemas.microsoft.com/office/drawing/2014/main" id="{3186EA6A-5CD5-4DF7-9C8A-EDFAF28A80D9}"/>
              </a:ext>
            </a:extLst>
          </p:cNvPr>
          <p:cNvSpPr>
            <a:spLocks noGrp="1"/>
          </p:cNvSpPr>
          <p:nvPr>
            <p:ph type="pic" sz="quarter" idx="14"/>
          </p:nvPr>
        </p:nvSpPr>
        <p:spPr>
          <a:xfrm>
            <a:off x="1777111" y="407499"/>
            <a:ext cx="1952279" cy="1952279"/>
          </a:xfrm>
          <a:custGeom>
            <a:avLst/>
            <a:gdLst>
              <a:gd name="connsiteX0" fmla="*/ 976140 w 1952279"/>
              <a:gd name="connsiteY0" fmla="*/ 0 h 1952279"/>
              <a:gd name="connsiteX1" fmla="*/ 1952279 w 1952279"/>
              <a:gd name="connsiteY1" fmla="*/ 976140 h 1952279"/>
              <a:gd name="connsiteX2" fmla="*/ 976140 w 1952279"/>
              <a:gd name="connsiteY2" fmla="*/ 1952279 h 1952279"/>
              <a:gd name="connsiteX3" fmla="*/ 0 w 1952279"/>
              <a:gd name="connsiteY3" fmla="*/ 976140 h 1952279"/>
              <a:gd name="connsiteX4" fmla="*/ 976140 w 1952279"/>
              <a:gd name="connsiteY4" fmla="*/ 0 h 1952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279" h="1952279">
                <a:moveTo>
                  <a:pt x="976140" y="0"/>
                </a:moveTo>
                <a:cubicBezTo>
                  <a:pt x="1515247" y="0"/>
                  <a:pt x="1952279" y="437033"/>
                  <a:pt x="1952279" y="976140"/>
                </a:cubicBezTo>
                <a:cubicBezTo>
                  <a:pt x="1952279" y="1515246"/>
                  <a:pt x="1515247" y="1952279"/>
                  <a:pt x="976140" y="1952279"/>
                </a:cubicBezTo>
                <a:cubicBezTo>
                  <a:pt x="437033" y="1952279"/>
                  <a:pt x="0" y="1515246"/>
                  <a:pt x="0" y="976140"/>
                </a:cubicBezTo>
                <a:cubicBezTo>
                  <a:pt x="0" y="437033"/>
                  <a:pt x="437033" y="0"/>
                  <a:pt x="976140" y="0"/>
                </a:cubicBezTo>
                <a:close/>
              </a:path>
            </a:pathLst>
          </a:custGeom>
        </p:spPr>
        <p:txBody>
          <a:bodyPr wrap="square" rtlCol="0" anchor="ctr">
            <a:noAutofit/>
          </a:bodyPr>
          <a:lstStyle>
            <a:lvl1pPr algn="ctr">
              <a:buNone/>
              <a:defRPr sz="1800">
                <a:solidFill>
                  <a:schemeClr val="bg1"/>
                </a:solidFill>
              </a:defRPr>
            </a:lvl1pPr>
          </a:lstStyle>
          <a:p>
            <a:pPr rtl="0"/>
            <a:r>
              <a:rPr lang="en-GB" noProof="0"/>
              <a:t>Click icon to add picture</a:t>
            </a:r>
          </a:p>
        </p:txBody>
      </p:sp>
      <p:sp>
        <p:nvSpPr>
          <p:cNvPr id="32" name="Picture Placeholder 31">
            <a:extLst>
              <a:ext uri="{FF2B5EF4-FFF2-40B4-BE49-F238E27FC236}">
                <a16:creationId xmlns:a16="http://schemas.microsoft.com/office/drawing/2014/main" id="{83D5117F-F235-498D-99A5-9DE2D665576C}"/>
              </a:ext>
            </a:extLst>
          </p:cNvPr>
          <p:cNvSpPr>
            <a:spLocks noGrp="1"/>
          </p:cNvSpPr>
          <p:nvPr>
            <p:ph type="pic" sz="quarter" idx="15"/>
          </p:nvPr>
        </p:nvSpPr>
        <p:spPr>
          <a:xfrm>
            <a:off x="3528345" y="1972581"/>
            <a:ext cx="2290065" cy="2273502"/>
          </a:xfrm>
          <a:custGeom>
            <a:avLst/>
            <a:gdLst>
              <a:gd name="connsiteX0" fmla="*/ 1145032 w 2290065"/>
              <a:gd name="connsiteY0" fmla="*/ 0 h 2273502"/>
              <a:gd name="connsiteX1" fmla="*/ 2290065 w 2290065"/>
              <a:gd name="connsiteY1" fmla="*/ 1145033 h 2273502"/>
              <a:gd name="connsiteX2" fmla="*/ 1375797 w 2290065"/>
              <a:gd name="connsiteY2" fmla="*/ 2266803 h 2273502"/>
              <a:gd name="connsiteX3" fmla="*/ 1331903 w 2290065"/>
              <a:gd name="connsiteY3" fmla="*/ 2273502 h 2273502"/>
              <a:gd name="connsiteX4" fmla="*/ 958162 w 2290065"/>
              <a:gd name="connsiteY4" fmla="*/ 2273502 h 2273502"/>
              <a:gd name="connsiteX5" fmla="*/ 914268 w 2290065"/>
              <a:gd name="connsiteY5" fmla="*/ 2266803 h 2273502"/>
              <a:gd name="connsiteX6" fmla="*/ 5911 w 2290065"/>
              <a:gd name="connsiteY6" fmla="*/ 1262106 h 2273502"/>
              <a:gd name="connsiteX7" fmla="*/ 0 w 2290065"/>
              <a:gd name="connsiteY7" fmla="*/ 1145053 h 2273502"/>
              <a:gd name="connsiteX8" fmla="*/ 0 w 2290065"/>
              <a:gd name="connsiteY8" fmla="*/ 1145014 h 2273502"/>
              <a:gd name="connsiteX9" fmla="*/ 5911 w 2290065"/>
              <a:gd name="connsiteY9" fmla="*/ 1027960 h 2273502"/>
              <a:gd name="connsiteX10" fmla="*/ 1145032 w 2290065"/>
              <a:gd name="connsiteY10" fmla="*/ 0 h 22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90065" h="2273502">
                <a:moveTo>
                  <a:pt x="1145032" y="0"/>
                </a:moveTo>
                <a:cubicBezTo>
                  <a:pt x="1777417" y="0"/>
                  <a:pt x="2290065" y="512649"/>
                  <a:pt x="2290065" y="1145033"/>
                </a:cubicBezTo>
                <a:cubicBezTo>
                  <a:pt x="2290065" y="1698370"/>
                  <a:pt x="1897569" y="2160033"/>
                  <a:pt x="1375797" y="2266803"/>
                </a:cubicBezTo>
                <a:lnTo>
                  <a:pt x="1331903" y="2273502"/>
                </a:lnTo>
                <a:lnTo>
                  <a:pt x="958162" y="2273502"/>
                </a:lnTo>
                <a:lnTo>
                  <a:pt x="914268" y="2266803"/>
                </a:lnTo>
                <a:cubicBezTo>
                  <a:pt x="429765" y="2167660"/>
                  <a:pt x="56730" y="1762511"/>
                  <a:pt x="5911" y="1262106"/>
                </a:cubicBezTo>
                <a:lnTo>
                  <a:pt x="0" y="1145053"/>
                </a:lnTo>
                <a:lnTo>
                  <a:pt x="0" y="1145014"/>
                </a:lnTo>
                <a:lnTo>
                  <a:pt x="5911" y="1027960"/>
                </a:lnTo>
                <a:cubicBezTo>
                  <a:pt x="64548" y="450571"/>
                  <a:pt x="552172" y="0"/>
                  <a:pt x="1145032" y="0"/>
                </a:cubicBezTo>
                <a:close/>
              </a:path>
            </a:pathLst>
          </a:custGeom>
        </p:spPr>
        <p:txBody>
          <a:bodyPr wrap="square" rtlCol="0" anchor="ctr">
            <a:noAutofit/>
          </a:bodyPr>
          <a:lstStyle>
            <a:lvl1pPr algn="ctr">
              <a:buNone/>
              <a:defRPr sz="1800">
                <a:solidFill>
                  <a:schemeClr val="bg1"/>
                </a:solidFill>
              </a:defRPr>
            </a:lvl1pPr>
          </a:lstStyle>
          <a:p>
            <a:pPr rtl="0"/>
            <a:r>
              <a:rPr lang="en-GB" noProof="0"/>
              <a:t>Click icon to add picture</a:t>
            </a:r>
          </a:p>
        </p:txBody>
      </p:sp>
      <p:sp>
        <p:nvSpPr>
          <p:cNvPr id="31" name="Picture Placeholder 30">
            <a:extLst>
              <a:ext uri="{FF2B5EF4-FFF2-40B4-BE49-F238E27FC236}">
                <a16:creationId xmlns:a16="http://schemas.microsoft.com/office/drawing/2014/main" id="{E1E0A794-F1D3-4628-B5B1-9D48AB34C3D4}"/>
              </a:ext>
            </a:extLst>
          </p:cNvPr>
          <p:cNvSpPr>
            <a:spLocks noGrp="1"/>
          </p:cNvSpPr>
          <p:nvPr>
            <p:ph type="pic" sz="quarter" idx="16"/>
          </p:nvPr>
        </p:nvSpPr>
        <p:spPr>
          <a:xfrm>
            <a:off x="5579539" y="4386312"/>
            <a:ext cx="3119293" cy="2462810"/>
          </a:xfrm>
          <a:custGeom>
            <a:avLst/>
            <a:gdLst>
              <a:gd name="connsiteX0" fmla="*/ 1559647 w 3119293"/>
              <a:gd name="connsiteY0" fmla="*/ 0 h 2462810"/>
              <a:gd name="connsiteX1" fmla="*/ 3119293 w 3119293"/>
              <a:gd name="connsiteY1" fmla="*/ 1559647 h 2462810"/>
              <a:gd name="connsiteX2" fmla="*/ 2852930 w 3119293"/>
              <a:gd name="connsiteY2" fmla="*/ 2431660 h 2462810"/>
              <a:gd name="connsiteX3" fmla="*/ 2829636 w 3119293"/>
              <a:gd name="connsiteY3" fmla="*/ 2462810 h 2462810"/>
              <a:gd name="connsiteX4" fmla="*/ 289658 w 3119293"/>
              <a:gd name="connsiteY4" fmla="*/ 2462810 h 2462810"/>
              <a:gd name="connsiteX5" fmla="*/ 266363 w 3119293"/>
              <a:gd name="connsiteY5" fmla="*/ 2431660 h 2462810"/>
              <a:gd name="connsiteX6" fmla="*/ 0 w 3119293"/>
              <a:gd name="connsiteY6" fmla="*/ 1559647 h 2462810"/>
              <a:gd name="connsiteX7" fmla="*/ 1559647 w 3119293"/>
              <a:gd name="connsiteY7" fmla="*/ 0 h 2462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9293" h="2462810">
                <a:moveTo>
                  <a:pt x="1559647" y="0"/>
                </a:moveTo>
                <a:cubicBezTo>
                  <a:pt x="2421016" y="0"/>
                  <a:pt x="3119293" y="698278"/>
                  <a:pt x="3119293" y="1559647"/>
                </a:cubicBezTo>
                <a:cubicBezTo>
                  <a:pt x="3119293" y="1882660"/>
                  <a:pt x="3021098" y="2182739"/>
                  <a:pt x="2852930" y="2431660"/>
                </a:cubicBezTo>
                <a:lnTo>
                  <a:pt x="2829636" y="2462810"/>
                </a:lnTo>
                <a:lnTo>
                  <a:pt x="289658" y="2462810"/>
                </a:lnTo>
                <a:lnTo>
                  <a:pt x="266363" y="2431660"/>
                </a:lnTo>
                <a:cubicBezTo>
                  <a:pt x="98195" y="2182739"/>
                  <a:pt x="0" y="1882660"/>
                  <a:pt x="0" y="1559647"/>
                </a:cubicBezTo>
                <a:cubicBezTo>
                  <a:pt x="0" y="698278"/>
                  <a:pt x="698278" y="0"/>
                  <a:pt x="1559647" y="0"/>
                </a:cubicBezTo>
                <a:close/>
              </a:path>
            </a:pathLst>
          </a:custGeom>
        </p:spPr>
        <p:txBody>
          <a:bodyPr wrap="square" rtlCol="0" anchor="ctr">
            <a:noAutofit/>
          </a:bodyPr>
          <a:lstStyle>
            <a:lvl1pPr algn="ctr">
              <a:buNone/>
              <a:defRPr sz="1800">
                <a:solidFill>
                  <a:schemeClr val="bg1"/>
                </a:solidFill>
              </a:defRPr>
            </a:lvl1pPr>
          </a:lstStyle>
          <a:p>
            <a:pPr rtl="0"/>
            <a:r>
              <a:rPr lang="en-GB" noProof="0"/>
              <a:t>Click icon to add picture</a:t>
            </a:r>
          </a:p>
        </p:txBody>
      </p:sp>
      <p:sp>
        <p:nvSpPr>
          <p:cNvPr id="30" name="Picture Placeholder 29">
            <a:extLst>
              <a:ext uri="{FF2B5EF4-FFF2-40B4-BE49-F238E27FC236}">
                <a16:creationId xmlns:a16="http://schemas.microsoft.com/office/drawing/2014/main" id="{B8D3F45B-B631-47D3-A33C-71CEC2B3602C}"/>
              </a:ext>
            </a:extLst>
          </p:cNvPr>
          <p:cNvSpPr>
            <a:spLocks noGrp="1"/>
          </p:cNvSpPr>
          <p:nvPr>
            <p:ph type="pic" sz="quarter" idx="17"/>
          </p:nvPr>
        </p:nvSpPr>
        <p:spPr>
          <a:xfrm>
            <a:off x="1092905" y="4018982"/>
            <a:ext cx="3854161" cy="2839018"/>
          </a:xfrm>
          <a:custGeom>
            <a:avLst/>
            <a:gdLst>
              <a:gd name="connsiteX0" fmla="*/ 1927061 w 3854161"/>
              <a:gd name="connsiteY0" fmla="*/ 0 h 2839018"/>
              <a:gd name="connsiteX1" fmla="*/ 1927101 w 3854161"/>
              <a:gd name="connsiteY1" fmla="*/ 0 h 2839018"/>
              <a:gd name="connsiteX2" fmla="*/ 2124114 w 3854161"/>
              <a:gd name="connsiteY2" fmla="*/ 9948 h 2839018"/>
              <a:gd name="connsiteX3" fmla="*/ 3854161 w 3854161"/>
              <a:gd name="connsiteY3" fmla="*/ 1927080 h 2839018"/>
              <a:gd name="connsiteX4" fmla="*/ 3702722 w 3854161"/>
              <a:gd name="connsiteY4" fmla="*/ 2677187 h 2839018"/>
              <a:gd name="connsiteX5" fmla="*/ 3624763 w 3854161"/>
              <a:gd name="connsiteY5" fmla="*/ 2839018 h 2839018"/>
              <a:gd name="connsiteX6" fmla="*/ 229398 w 3854161"/>
              <a:gd name="connsiteY6" fmla="*/ 2839018 h 2839018"/>
              <a:gd name="connsiteX7" fmla="*/ 151440 w 3854161"/>
              <a:gd name="connsiteY7" fmla="*/ 2677187 h 2839018"/>
              <a:gd name="connsiteX8" fmla="*/ 0 w 3854161"/>
              <a:gd name="connsiteY8" fmla="*/ 1927080 h 2839018"/>
              <a:gd name="connsiteX9" fmla="*/ 1730048 w 3854161"/>
              <a:gd name="connsiteY9" fmla="*/ 9948 h 283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4161" h="2839018">
                <a:moveTo>
                  <a:pt x="1927061" y="0"/>
                </a:moveTo>
                <a:lnTo>
                  <a:pt x="1927101" y="0"/>
                </a:lnTo>
                <a:lnTo>
                  <a:pt x="2124114" y="9948"/>
                </a:lnTo>
                <a:cubicBezTo>
                  <a:pt x="3095856" y="108634"/>
                  <a:pt x="3854161" y="929301"/>
                  <a:pt x="3854161" y="1927080"/>
                </a:cubicBezTo>
                <a:cubicBezTo>
                  <a:pt x="3854161" y="2193154"/>
                  <a:pt x="3800237" y="2446634"/>
                  <a:pt x="3702722" y="2677187"/>
                </a:cubicBezTo>
                <a:lnTo>
                  <a:pt x="3624763" y="2839018"/>
                </a:lnTo>
                <a:lnTo>
                  <a:pt x="229398" y="2839018"/>
                </a:lnTo>
                <a:lnTo>
                  <a:pt x="151440" y="2677187"/>
                </a:lnTo>
                <a:cubicBezTo>
                  <a:pt x="53924" y="2446634"/>
                  <a:pt x="0" y="2193154"/>
                  <a:pt x="0" y="1927080"/>
                </a:cubicBezTo>
                <a:cubicBezTo>
                  <a:pt x="0" y="929301"/>
                  <a:pt x="758305" y="108634"/>
                  <a:pt x="1730048" y="9948"/>
                </a:cubicBezTo>
                <a:close/>
              </a:path>
            </a:pathLst>
          </a:custGeom>
        </p:spPr>
        <p:txBody>
          <a:bodyPr wrap="square" rtlCol="0" anchor="ctr">
            <a:noAutofit/>
          </a:bodyPr>
          <a:lstStyle>
            <a:lvl1pPr algn="ctr">
              <a:buNone/>
              <a:defRPr sz="1800">
                <a:solidFill>
                  <a:schemeClr val="bg1"/>
                </a:solidFill>
              </a:defRPr>
            </a:lvl1pPr>
          </a:lstStyle>
          <a:p>
            <a:pPr rtl="0"/>
            <a:r>
              <a:rPr lang="en-GB" noProof="0"/>
              <a:t>Click icon to add picture</a:t>
            </a:r>
          </a:p>
        </p:txBody>
      </p:sp>
      <p:sp>
        <p:nvSpPr>
          <p:cNvPr id="2" name="Title 1">
            <a:extLst>
              <a:ext uri="{FF2B5EF4-FFF2-40B4-BE49-F238E27FC236}">
                <a16:creationId xmlns:a16="http://schemas.microsoft.com/office/drawing/2014/main" id="{E969F227-D21C-48B3-828A-6BFA9585E82F}"/>
              </a:ext>
            </a:extLst>
          </p:cNvPr>
          <p:cNvSpPr>
            <a:spLocks noGrp="1"/>
          </p:cNvSpPr>
          <p:nvPr>
            <p:ph type="title" hasCustomPrompt="1"/>
          </p:nvPr>
        </p:nvSpPr>
        <p:spPr>
          <a:xfrm>
            <a:off x="5760720" y="585216"/>
            <a:ext cx="5276088" cy="2276856"/>
          </a:xfrm>
          <a:solidFill>
            <a:schemeClr val="accent2"/>
          </a:solidFill>
        </p:spPr>
        <p:txBody>
          <a:bodyPr rtlCol="0" anchor="ctr"/>
          <a:lstStyle>
            <a:lvl1pPr algn="r">
              <a:defRPr sz="4800" b="1" cap="none" spc="400" baseline="0">
                <a:solidFill>
                  <a:schemeClr val="bg1"/>
                </a:solidFill>
              </a:defRPr>
            </a:lvl1pPr>
          </a:lstStyle>
          <a:p>
            <a:pPr rtl="0"/>
            <a:r>
              <a:rPr lang="en-GB" noProof="0"/>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a:xfrm>
            <a:off x="658368" y="201168"/>
            <a:ext cx="2743200" cy="365125"/>
          </a:xfrm>
        </p:spPr>
        <p:txBody>
          <a:bodyPr rtlCol="0"/>
          <a:lstStyle>
            <a:lvl1pPr>
              <a:defRPr>
                <a:solidFill>
                  <a:schemeClr val="bg1"/>
                </a:solidFill>
              </a:defRPr>
            </a:lvl1pPr>
          </a:lstStyle>
          <a:p>
            <a:fld id="{E8326E9F-85FC-EB4E-B839-9D6C687738E6}" type="datetimeFigureOut">
              <a:rPr lang="en-GB" smtClean="0"/>
              <a:t>20/08/2025</a:t>
            </a:fld>
            <a:endParaRPr lang="en-GB"/>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a:xfrm rot="16200000">
            <a:off x="-548640" y="1938528"/>
            <a:ext cx="2788920" cy="365125"/>
          </a:xfrm>
        </p:spPr>
        <p:txBody>
          <a:bodyPr rtlCol="0"/>
          <a:lstStyle>
            <a:lvl1pPr>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a:xfrm>
            <a:off x="8610600" y="201168"/>
            <a:ext cx="2743200" cy="365125"/>
          </a:xfrm>
        </p:spPr>
        <p:txBody>
          <a:bodyPr rtlCol="0"/>
          <a:lstStyle>
            <a:lvl1pPr>
              <a:defRPr>
                <a:solidFill>
                  <a:schemeClr val="bg1"/>
                </a:solidFill>
              </a:defRPr>
            </a:lvl1pPr>
          </a:lstStyle>
          <a:p>
            <a:fld id="{0B621650-D8AE-3041-A908-309DE76D96F4}" type="slidenum">
              <a:rPr lang="en-GB" smtClean="0"/>
              <a:t>‹#›</a:t>
            </a:fld>
            <a:endParaRPr lang="en-GB"/>
          </a:p>
        </p:txBody>
      </p:sp>
      <p:sp>
        <p:nvSpPr>
          <p:cNvPr id="8" name="Graphic 32">
            <a:extLst>
              <a:ext uri="{FF2B5EF4-FFF2-40B4-BE49-F238E27FC236}">
                <a16:creationId xmlns:a16="http://schemas.microsoft.com/office/drawing/2014/main" id="{846CD0EA-B0AA-4845-81A5-4ADD7C58B12F}"/>
              </a:ext>
            </a:extLst>
          </p:cNvPr>
          <p:cNvSpPr/>
          <p:nvPr/>
        </p:nvSpPr>
        <p:spPr>
          <a:xfrm>
            <a:off x="1472366" y="1859534"/>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pPr rtl="0"/>
            <a:endParaRPr lang="en-GB" noProof="0"/>
          </a:p>
        </p:txBody>
      </p:sp>
      <p:sp>
        <p:nvSpPr>
          <p:cNvPr id="10" name="Graphic 33">
            <a:extLst>
              <a:ext uri="{FF2B5EF4-FFF2-40B4-BE49-F238E27FC236}">
                <a16:creationId xmlns:a16="http://schemas.microsoft.com/office/drawing/2014/main" id="{0E97A0CB-7CB1-47F0-BD48-EEECBAC39CD2}"/>
              </a:ext>
            </a:extLst>
          </p:cNvPr>
          <p:cNvSpPr/>
          <p:nvPr/>
        </p:nvSpPr>
        <p:spPr>
          <a:xfrm>
            <a:off x="2014523" y="3146867"/>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pPr rtl="0"/>
            <a:endParaRPr lang="en-GB" noProof="0"/>
          </a:p>
        </p:txBody>
      </p:sp>
      <p:sp>
        <p:nvSpPr>
          <p:cNvPr id="12" name="Graphic 31">
            <a:extLst>
              <a:ext uri="{FF2B5EF4-FFF2-40B4-BE49-F238E27FC236}">
                <a16:creationId xmlns:a16="http://schemas.microsoft.com/office/drawing/2014/main" id="{477816C9-06CB-4BC5-B26B-6A2877BD941A}"/>
              </a:ext>
            </a:extLst>
          </p:cNvPr>
          <p:cNvSpPr/>
          <p:nvPr/>
        </p:nvSpPr>
        <p:spPr>
          <a:xfrm>
            <a:off x="5404920" y="4508295"/>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pPr rtl="0"/>
            <a:endParaRPr lang="en-GB" noProof="0"/>
          </a:p>
        </p:txBody>
      </p:sp>
      <p:cxnSp>
        <p:nvCxnSpPr>
          <p:cNvPr id="14" name="Straight Connector 13">
            <a:extLst>
              <a:ext uri="{FF2B5EF4-FFF2-40B4-BE49-F238E27FC236}">
                <a16:creationId xmlns:a16="http://schemas.microsoft.com/office/drawing/2014/main" id="{13AE7F8D-AE68-4A83-BAB5-3A97D473CE3C}"/>
              </a:ext>
            </a:extLst>
          </p:cNvPr>
          <p:cNvCxnSpPr>
            <a:cxnSpLocks/>
          </p:cNvCxnSpPr>
          <p:nvPr/>
        </p:nvCxnSpPr>
        <p:spPr>
          <a:xfrm>
            <a:off x="856114" y="3503032"/>
            <a:ext cx="0" cy="334609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A928810C-E773-43AE-A2A1-4073955CC8DA}"/>
              </a:ext>
            </a:extLst>
          </p:cNvPr>
          <p:cNvSpPr>
            <a:spLocks noGrp="1"/>
          </p:cNvSpPr>
          <p:nvPr>
            <p:ph type="body" sz="quarter" idx="13"/>
          </p:nvPr>
        </p:nvSpPr>
        <p:spPr>
          <a:xfrm>
            <a:off x="5760720" y="3127248"/>
            <a:ext cx="5276088" cy="1124712"/>
          </a:xfrm>
          <a:solidFill>
            <a:schemeClr val="accent2"/>
          </a:solidFill>
        </p:spPr>
        <p:txBody>
          <a:bodyPr rtlCol="0"/>
          <a:lstStyle>
            <a:lvl1pPr marL="0" indent="0" algn="r">
              <a:buNone/>
              <a:defRPr sz="1800">
                <a:solidFill>
                  <a:schemeClr val="bg1"/>
                </a:solidFill>
              </a:defRPr>
            </a:lvl1pPr>
          </a:lstStyle>
          <a:p>
            <a:pPr lvl="0" rtl="0"/>
            <a:r>
              <a:rPr lang="en-GB" noProof="0"/>
              <a:t>Click to edit Master text styles</a:t>
            </a:r>
          </a:p>
        </p:txBody>
      </p:sp>
    </p:spTree>
    <p:extLst>
      <p:ext uri="{BB962C8B-B14F-4D97-AF65-F5344CB8AC3E}">
        <p14:creationId xmlns:p14="http://schemas.microsoft.com/office/powerpoint/2010/main" val="16088482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rtlCol="0"/>
          <a:lstStyle/>
          <a:p>
            <a:pPr rtl="0"/>
            <a:r>
              <a:rPr lang="en-GB" noProof="0"/>
              <a:t>Click to edit Master title style</a:t>
            </a:r>
          </a:p>
        </p:txBody>
      </p:sp>
      <p:sp>
        <p:nvSpPr>
          <p:cNvPr id="7" name="Date Placeholder 4">
            <a:extLst>
              <a:ext uri="{FF2B5EF4-FFF2-40B4-BE49-F238E27FC236}">
                <a16:creationId xmlns:a16="http://schemas.microsoft.com/office/drawing/2014/main" id="{20CD5FF8-7F59-A061-A134-5D44CC587248}"/>
              </a:ext>
            </a:extLst>
          </p:cNvPr>
          <p:cNvSpPr>
            <a:spLocks noGrp="1"/>
          </p:cNvSpPr>
          <p:nvPr>
            <p:ph type="dt" sz="half" idx="10"/>
          </p:nvPr>
        </p:nvSpPr>
        <p:spPr>
          <a:xfrm>
            <a:off x="838200" y="6218237"/>
            <a:ext cx="2743200" cy="365125"/>
          </a:xfrm>
        </p:spPr>
        <p:txBody>
          <a:bodyPr rtlCol="0"/>
          <a:lstStyle/>
          <a:p>
            <a:fld id="{E8326E9F-85FC-EB4E-B839-9D6C687738E6}" type="datetimeFigureOut">
              <a:rPr lang="en-GB" smtClean="0"/>
              <a:t>20/08/2025</a:t>
            </a:fld>
            <a:endParaRPr lang="en-GB"/>
          </a:p>
        </p:txBody>
      </p:sp>
      <p:sp>
        <p:nvSpPr>
          <p:cNvPr id="8" name="Footer Placeholder 5">
            <a:extLst>
              <a:ext uri="{FF2B5EF4-FFF2-40B4-BE49-F238E27FC236}">
                <a16:creationId xmlns:a16="http://schemas.microsoft.com/office/drawing/2014/main" id="{B56C20DF-F4CF-E87F-87B6-08B6FE6CC53B}"/>
              </a:ext>
            </a:extLst>
          </p:cNvPr>
          <p:cNvSpPr>
            <a:spLocks noGrp="1"/>
          </p:cNvSpPr>
          <p:nvPr>
            <p:ph type="ftr" sz="quarter" idx="11"/>
          </p:nvPr>
        </p:nvSpPr>
        <p:spPr>
          <a:xfrm>
            <a:off x="4038600" y="6218237"/>
            <a:ext cx="4114800" cy="365125"/>
          </a:xfrm>
        </p:spPr>
        <p:txBody>
          <a:bodyPr rtlCol="0"/>
          <a:lstStyle/>
          <a:p>
            <a:endParaRPr lang="en-GB"/>
          </a:p>
        </p:txBody>
      </p:sp>
      <p:sp>
        <p:nvSpPr>
          <p:cNvPr id="9" name="Slide Number Placeholder 6">
            <a:extLst>
              <a:ext uri="{FF2B5EF4-FFF2-40B4-BE49-F238E27FC236}">
                <a16:creationId xmlns:a16="http://schemas.microsoft.com/office/drawing/2014/main" id="{FAD81C25-7BD3-E849-A6C2-059326AD9A85}"/>
              </a:ext>
            </a:extLst>
          </p:cNvPr>
          <p:cNvSpPr>
            <a:spLocks noGrp="1"/>
          </p:cNvSpPr>
          <p:nvPr>
            <p:ph type="sldNum" sz="quarter" idx="12"/>
          </p:nvPr>
        </p:nvSpPr>
        <p:spPr>
          <a:xfrm>
            <a:off x="8610600" y="6218237"/>
            <a:ext cx="2743200" cy="365125"/>
          </a:xfrm>
        </p:spPr>
        <p:txBody>
          <a:bodyPr rtlCol="0"/>
          <a:lstStyle/>
          <a:p>
            <a:fld id="{0B621650-D8AE-3041-A908-309DE76D96F4}" type="slidenum">
              <a:rPr lang="en-GB" smtClean="0"/>
              <a:t>‹#›</a:t>
            </a:fld>
            <a:endParaRPr lang="en-GB"/>
          </a:p>
        </p:txBody>
      </p:sp>
    </p:spTree>
    <p:extLst>
      <p:ext uri="{BB962C8B-B14F-4D97-AF65-F5344CB8AC3E}">
        <p14:creationId xmlns:p14="http://schemas.microsoft.com/office/powerpoint/2010/main" val="8781966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Date Placeholder 4">
            <a:extLst>
              <a:ext uri="{FF2B5EF4-FFF2-40B4-BE49-F238E27FC236}">
                <a16:creationId xmlns:a16="http://schemas.microsoft.com/office/drawing/2014/main" id="{8B5DEE6C-E6CC-3855-69CA-508A41EF0DD8}"/>
              </a:ext>
            </a:extLst>
          </p:cNvPr>
          <p:cNvSpPr>
            <a:spLocks noGrp="1"/>
          </p:cNvSpPr>
          <p:nvPr>
            <p:ph type="dt" sz="half" idx="10"/>
          </p:nvPr>
        </p:nvSpPr>
        <p:spPr>
          <a:xfrm>
            <a:off x="838200" y="6218237"/>
            <a:ext cx="2743200" cy="365125"/>
          </a:xfrm>
        </p:spPr>
        <p:txBody>
          <a:bodyPr rtlCol="0"/>
          <a:lstStyle/>
          <a:p>
            <a:fld id="{E8326E9F-85FC-EB4E-B839-9D6C687738E6}" type="datetimeFigureOut">
              <a:rPr lang="en-GB" smtClean="0"/>
              <a:t>20/08/2025</a:t>
            </a:fld>
            <a:endParaRPr lang="en-GB"/>
          </a:p>
        </p:txBody>
      </p:sp>
      <p:sp>
        <p:nvSpPr>
          <p:cNvPr id="7" name="Footer Placeholder 5">
            <a:extLst>
              <a:ext uri="{FF2B5EF4-FFF2-40B4-BE49-F238E27FC236}">
                <a16:creationId xmlns:a16="http://schemas.microsoft.com/office/drawing/2014/main" id="{F573E612-E88D-0ED9-0873-71199123D582}"/>
              </a:ext>
            </a:extLst>
          </p:cNvPr>
          <p:cNvSpPr>
            <a:spLocks noGrp="1"/>
          </p:cNvSpPr>
          <p:nvPr>
            <p:ph type="ftr" sz="quarter" idx="11"/>
          </p:nvPr>
        </p:nvSpPr>
        <p:spPr>
          <a:xfrm>
            <a:off x="4038600" y="6218237"/>
            <a:ext cx="4114800" cy="365125"/>
          </a:xfrm>
        </p:spPr>
        <p:txBody>
          <a:bodyPr rtlCol="0"/>
          <a:lstStyle/>
          <a:p>
            <a:endParaRPr lang="en-GB"/>
          </a:p>
        </p:txBody>
      </p:sp>
      <p:sp>
        <p:nvSpPr>
          <p:cNvPr id="8" name="Slide Number Placeholder 6">
            <a:extLst>
              <a:ext uri="{FF2B5EF4-FFF2-40B4-BE49-F238E27FC236}">
                <a16:creationId xmlns:a16="http://schemas.microsoft.com/office/drawing/2014/main" id="{C049576C-E6C6-6048-EFA6-29EB3A82FD42}"/>
              </a:ext>
            </a:extLst>
          </p:cNvPr>
          <p:cNvSpPr>
            <a:spLocks noGrp="1"/>
          </p:cNvSpPr>
          <p:nvPr>
            <p:ph type="sldNum" sz="quarter" idx="12"/>
          </p:nvPr>
        </p:nvSpPr>
        <p:spPr>
          <a:xfrm>
            <a:off x="8610600" y="6218237"/>
            <a:ext cx="2743200" cy="365125"/>
          </a:xfrm>
        </p:spPr>
        <p:txBody>
          <a:bodyPr rtlCol="0"/>
          <a:lstStyle/>
          <a:p>
            <a:fld id="{0B621650-D8AE-3041-A908-309DE76D96F4}" type="slidenum">
              <a:rPr lang="en-GB" smtClean="0"/>
              <a:t>‹#›</a:t>
            </a:fld>
            <a:endParaRPr lang="en-GB"/>
          </a:p>
        </p:txBody>
      </p:sp>
    </p:spTree>
    <p:extLst>
      <p:ext uri="{BB962C8B-B14F-4D97-AF65-F5344CB8AC3E}">
        <p14:creationId xmlns:p14="http://schemas.microsoft.com/office/powerpoint/2010/main" val="6900632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39788" y="457200"/>
            <a:ext cx="3932237" cy="1600200"/>
          </a:xfrm>
        </p:spPr>
        <p:txBody>
          <a:bodyPr rtlCol="0" anchor="b"/>
          <a:lstStyle>
            <a:lvl1pPr>
              <a:defRPr sz="3200"/>
            </a:lvl1pPr>
          </a:lstStyle>
          <a:p>
            <a:pPr rtl="0"/>
            <a:r>
              <a:rPr lang="en-GB" noProof="0"/>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183188" y="987425"/>
            <a:ext cx="617220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GB" noProof="0"/>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a:xfrm>
            <a:off x="838200" y="6218237"/>
            <a:ext cx="2743200" cy="365125"/>
          </a:xfrm>
        </p:spPr>
        <p:txBody>
          <a:bodyPr rtlCol="0"/>
          <a:lstStyle/>
          <a:p>
            <a:fld id="{E8326E9F-85FC-EB4E-B839-9D6C687738E6}" type="datetimeFigureOut">
              <a:rPr lang="en-GB" smtClean="0"/>
              <a:t>20/08/2025</a:t>
            </a:fld>
            <a:endParaRPr lang="en-GB"/>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a:xfrm>
            <a:off x="4038600" y="6218237"/>
            <a:ext cx="4114800" cy="365125"/>
          </a:xfrm>
        </p:spPr>
        <p:txBody>
          <a:bodyPr rtlCol="0"/>
          <a:lstStyle/>
          <a:p>
            <a:endParaRPr lang="en-GB"/>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a:xfrm>
            <a:off x="8610600" y="6218237"/>
            <a:ext cx="2743200" cy="365125"/>
          </a:xfrm>
        </p:spPr>
        <p:txBody>
          <a:bodyPr rtlCol="0"/>
          <a:lstStyle/>
          <a:p>
            <a:fld id="{0B621650-D8AE-3041-A908-309DE76D96F4}" type="slidenum">
              <a:rPr lang="en-GB" smtClean="0"/>
              <a:t>‹#›</a:t>
            </a:fld>
            <a:endParaRPr lang="en-GB"/>
          </a:p>
        </p:txBody>
      </p:sp>
    </p:spTree>
    <p:extLst>
      <p:ext uri="{BB962C8B-B14F-4D97-AF65-F5344CB8AC3E}">
        <p14:creationId xmlns:p14="http://schemas.microsoft.com/office/powerpoint/2010/main" val="39909715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39788" y="457200"/>
            <a:ext cx="3932237" cy="1600200"/>
          </a:xfrm>
        </p:spPr>
        <p:txBody>
          <a:bodyPr rtlCol="0" anchor="b"/>
          <a:lstStyle>
            <a:lvl1pPr>
              <a:defRPr sz="3200"/>
            </a:lvl1pPr>
          </a:lstStyle>
          <a:p>
            <a:pPr rtl="0"/>
            <a:r>
              <a:rPr lang="en-GB" noProof="0"/>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183188" y="987425"/>
            <a:ext cx="617220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n-GB" noProof="0"/>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39788" y="2057400"/>
            <a:ext cx="3932237" cy="3811588"/>
          </a:xfrm>
        </p:spPr>
        <p:txBody>
          <a:bodyPr rtlCol="0"/>
          <a:lstStyle>
            <a:lvl1pPr marL="0" indent="0">
              <a:lnSpc>
                <a:spcPct val="100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GB" noProof="0"/>
              <a:t>Click to edit Master text styles</a:t>
            </a:r>
          </a:p>
        </p:txBody>
      </p:sp>
    </p:spTree>
    <p:extLst>
      <p:ext uri="{BB962C8B-B14F-4D97-AF65-F5344CB8AC3E}">
        <p14:creationId xmlns:p14="http://schemas.microsoft.com/office/powerpoint/2010/main" val="3027935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Pag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1298448" y="594360"/>
            <a:ext cx="6272783" cy="2373086"/>
          </a:xfrm>
          <a:solidFill>
            <a:schemeClr val="accent5"/>
          </a:solidFill>
        </p:spPr>
        <p:txBody>
          <a:bodyPr rtlCol="0" anchor="ctr"/>
          <a:lstStyle>
            <a:lvl1pPr algn="l">
              <a:defRPr sz="5400" b="1" i="0" cap="none" baseline="0">
                <a:solidFill>
                  <a:schemeClr val="bg1"/>
                </a:solidFill>
              </a:defRPr>
            </a:lvl1pPr>
          </a:lstStyle>
          <a:p>
            <a:pPr rtl="0"/>
            <a:r>
              <a:rPr lang="en-GB" noProof="0"/>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hasCustomPrompt="1"/>
          </p:nvPr>
        </p:nvSpPr>
        <p:spPr>
          <a:xfrm>
            <a:off x="1298449" y="2967445"/>
            <a:ext cx="6272782" cy="762725"/>
          </a:xfrm>
          <a:solidFill>
            <a:schemeClr val="accent5"/>
          </a:solidFill>
        </p:spPr>
        <p:txBody>
          <a:bodyPr rtlCol="0" anchor="b">
            <a:normAutofit/>
          </a:bodyPr>
          <a:lstStyle>
            <a:lvl1pPr marL="0" indent="0" algn="l">
              <a:lnSpc>
                <a:spcPct val="100000"/>
              </a:lnSpc>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Click to edit Master subtitle style.</a:t>
            </a:r>
          </a:p>
        </p:txBody>
      </p:sp>
    </p:spTree>
    <p:extLst>
      <p:ext uri="{BB962C8B-B14F-4D97-AF65-F5344CB8AC3E}">
        <p14:creationId xmlns:p14="http://schemas.microsoft.com/office/powerpoint/2010/main" val="5216532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Pag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1298448" y="594360"/>
            <a:ext cx="6272784" cy="2373086"/>
          </a:xfrm>
          <a:solidFill>
            <a:schemeClr val="accent5"/>
          </a:solidFill>
        </p:spPr>
        <p:txBody>
          <a:bodyPr rtlCol="0" anchor="ctr"/>
          <a:lstStyle>
            <a:lvl1pPr algn="l">
              <a:defRPr sz="5400" b="1" i="0" cap="none" baseline="0">
                <a:solidFill>
                  <a:schemeClr val="bg1"/>
                </a:solidFill>
              </a:defRPr>
            </a:lvl1pPr>
          </a:lstStyle>
          <a:p>
            <a:pPr rtl="0"/>
            <a:r>
              <a:rPr lang="en-GB" noProof="0"/>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hasCustomPrompt="1"/>
          </p:nvPr>
        </p:nvSpPr>
        <p:spPr>
          <a:xfrm>
            <a:off x="1298448" y="2967445"/>
            <a:ext cx="6272783" cy="762725"/>
          </a:xfrm>
          <a:solidFill>
            <a:schemeClr val="accent5"/>
          </a:solidFill>
        </p:spPr>
        <p:txBody>
          <a:bodyPr rtlCol="0" anchor="b">
            <a:normAutofit/>
          </a:bodyPr>
          <a:lstStyle>
            <a:lvl1pPr marL="0" indent="0" algn="l">
              <a:lnSpc>
                <a:spcPct val="100000"/>
              </a:lnSpc>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Click to edit Master subtitle style.</a:t>
            </a:r>
          </a:p>
        </p:txBody>
      </p:sp>
    </p:spTree>
    <p:extLst>
      <p:ext uri="{BB962C8B-B14F-4D97-AF65-F5344CB8AC3E}">
        <p14:creationId xmlns:p14="http://schemas.microsoft.com/office/powerpoint/2010/main" val="19815598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Intro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34120D15-E48C-4FBE-BB95-24DB36D9F458}"/>
              </a:ext>
            </a:extLst>
          </p:cNvPr>
          <p:cNvSpPr>
            <a:spLocks noGrp="1"/>
          </p:cNvSpPr>
          <p:nvPr>
            <p:ph type="pic" sz="quarter" idx="14"/>
          </p:nvPr>
        </p:nvSpPr>
        <p:spPr>
          <a:xfrm>
            <a:off x="1366432" y="2530058"/>
            <a:ext cx="3707972" cy="3707971"/>
          </a:xfrm>
          <a:custGeom>
            <a:avLst/>
            <a:gdLst>
              <a:gd name="connsiteX0" fmla="*/ 1853986 w 3707972"/>
              <a:gd name="connsiteY0" fmla="*/ 0 h 3707971"/>
              <a:gd name="connsiteX1" fmla="*/ 3707972 w 3707972"/>
              <a:gd name="connsiteY1" fmla="*/ 1853986 h 3707971"/>
              <a:gd name="connsiteX2" fmla="*/ 2043545 w 3707972"/>
              <a:gd name="connsiteY2" fmla="*/ 3698400 h 3707971"/>
              <a:gd name="connsiteX3" fmla="*/ 1854006 w 3707972"/>
              <a:gd name="connsiteY3" fmla="*/ 3707971 h 3707971"/>
              <a:gd name="connsiteX4" fmla="*/ 1853966 w 3707972"/>
              <a:gd name="connsiteY4" fmla="*/ 3707971 h 3707971"/>
              <a:gd name="connsiteX5" fmla="*/ 1664427 w 3707972"/>
              <a:gd name="connsiteY5" fmla="*/ 3698400 h 3707971"/>
              <a:gd name="connsiteX6" fmla="*/ 0 w 3707972"/>
              <a:gd name="connsiteY6" fmla="*/ 1853986 h 3707971"/>
              <a:gd name="connsiteX7" fmla="*/ 1853986 w 3707972"/>
              <a:gd name="connsiteY7" fmla="*/ 0 h 3707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07972" h="3707971">
                <a:moveTo>
                  <a:pt x="1853986" y="0"/>
                </a:moveTo>
                <a:cubicBezTo>
                  <a:pt x="2877914" y="0"/>
                  <a:pt x="3707972" y="830058"/>
                  <a:pt x="3707972" y="1853986"/>
                </a:cubicBezTo>
                <a:cubicBezTo>
                  <a:pt x="3707972" y="2813919"/>
                  <a:pt x="2978429" y="3603458"/>
                  <a:pt x="2043545" y="3698400"/>
                </a:cubicBezTo>
                <a:lnTo>
                  <a:pt x="1854006" y="3707971"/>
                </a:lnTo>
                <a:lnTo>
                  <a:pt x="1853966" y="3707971"/>
                </a:lnTo>
                <a:lnTo>
                  <a:pt x="1664427" y="3698400"/>
                </a:lnTo>
                <a:cubicBezTo>
                  <a:pt x="729543" y="3603458"/>
                  <a:pt x="0" y="2813919"/>
                  <a:pt x="0" y="1853986"/>
                </a:cubicBezTo>
                <a:cubicBezTo>
                  <a:pt x="0" y="830058"/>
                  <a:pt x="830058" y="0"/>
                  <a:pt x="1853986" y="0"/>
                </a:cubicBezTo>
                <a:close/>
              </a:path>
            </a:pathLst>
          </a:custGeom>
        </p:spPr>
        <p:txBody>
          <a:bodyPr wrap="square" rtlCol="0" anchor="ctr">
            <a:noAutofit/>
          </a:bodyPr>
          <a:lstStyle>
            <a:lvl1pPr algn="ctr">
              <a:buNone/>
              <a:defRPr sz="1600" b="1">
                <a:solidFill>
                  <a:schemeClr val="bg1"/>
                </a:solidFill>
              </a:defRPr>
            </a:lvl1pPr>
          </a:lstStyle>
          <a:p>
            <a:pPr rtl="0"/>
            <a:r>
              <a:rPr lang="en-GB" noProof="0"/>
              <a:t>Click icon to add picture</a:t>
            </a:r>
          </a:p>
        </p:txBody>
      </p:sp>
      <p:sp>
        <p:nvSpPr>
          <p:cNvPr id="2" name="Title 1">
            <a:extLst>
              <a:ext uri="{FF2B5EF4-FFF2-40B4-BE49-F238E27FC236}">
                <a16:creationId xmlns:a16="http://schemas.microsoft.com/office/drawing/2014/main" id="{E969F227-D21C-48B3-828A-6BFA9585E82F}"/>
              </a:ext>
            </a:extLst>
          </p:cNvPr>
          <p:cNvSpPr>
            <a:spLocks noGrp="1"/>
          </p:cNvSpPr>
          <p:nvPr>
            <p:ph type="title" hasCustomPrompt="1"/>
          </p:nvPr>
        </p:nvSpPr>
        <p:spPr>
          <a:xfrm>
            <a:off x="5202936" y="585216"/>
            <a:ext cx="5833872" cy="2276856"/>
          </a:xfrm>
          <a:solidFill>
            <a:schemeClr val="accent5"/>
          </a:solidFill>
        </p:spPr>
        <p:txBody>
          <a:bodyPr rtlCol="0" anchor="ctr"/>
          <a:lstStyle>
            <a:lvl1pPr algn="r">
              <a:defRPr sz="6000" b="1" cap="none" spc="400" baseline="0">
                <a:solidFill>
                  <a:schemeClr val="bg1"/>
                </a:solidFill>
                <a:effectLst/>
              </a:defRPr>
            </a:lvl1pPr>
          </a:lstStyle>
          <a:p>
            <a:pPr rtl="0"/>
            <a:r>
              <a:rPr lang="en-GB" noProof="0"/>
              <a:t>Title</a:t>
            </a:r>
          </a:p>
        </p:txBody>
      </p:sp>
      <p:sp>
        <p:nvSpPr>
          <p:cNvPr id="16" name="Text Placeholder 15">
            <a:extLst>
              <a:ext uri="{FF2B5EF4-FFF2-40B4-BE49-F238E27FC236}">
                <a16:creationId xmlns:a16="http://schemas.microsoft.com/office/drawing/2014/main" id="{A928810C-E773-43AE-A2A1-4073955CC8DA}"/>
              </a:ext>
            </a:extLst>
          </p:cNvPr>
          <p:cNvSpPr>
            <a:spLocks noGrp="1"/>
          </p:cNvSpPr>
          <p:nvPr>
            <p:ph type="body" sz="quarter" idx="13"/>
          </p:nvPr>
        </p:nvSpPr>
        <p:spPr>
          <a:xfrm>
            <a:off x="5202936" y="3127248"/>
            <a:ext cx="5833872" cy="3118104"/>
          </a:xfrm>
          <a:solidFill>
            <a:schemeClr val="tx1"/>
          </a:solidFill>
        </p:spPr>
        <p:txBody>
          <a:bodyPr rtlCol="0"/>
          <a:lstStyle>
            <a:lvl1pPr marL="0" indent="0" algn="r">
              <a:buNone/>
              <a:defRPr sz="1800">
                <a:solidFill>
                  <a:schemeClr val="bg1"/>
                </a:solidFill>
              </a:defRPr>
            </a:lvl1pPr>
          </a:lstStyle>
          <a:p>
            <a:pPr lvl="0" rtl="0"/>
            <a:r>
              <a:rPr lang="en-GB" noProof="0"/>
              <a:t>Click to edit Master text styles</a:t>
            </a:r>
          </a:p>
        </p:txBody>
      </p:sp>
    </p:spTree>
    <p:extLst>
      <p:ext uri="{BB962C8B-B14F-4D97-AF65-F5344CB8AC3E}">
        <p14:creationId xmlns:p14="http://schemas.microsoft.com/office/powerpoint/2010/main" val="199549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arning Intentions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5E2BA7A-DD47-9F4E-6813-E6C61B239166}"/>
              </a:ext>
            </a:extLst>
          </p:cNvPr>
          <p:cNvSpPr>
            <a:spLocks noGrp="1"/>
          </p:cNvSpPr>
          <p:nvPr>
            <p:ph type="ctrTitle" hasCustomPrompt="1"/>
          </p:nvPr>
        </p:nvSpPr>
        <p:spPr>
          <a:xfrm>
            <a:off x="944881" y="1752600"/>
            <a:ext cx="4434840" cy="533400"/>
          </a:xfrm>
        </p:spPr>
        <p:txBody>
          <a:bodyPr rtlCol="0" anchor="b">
            <a:normAutofit/>
          </a:bodyPr>
          <a:lstStyle>
            <a:lvl1pPr algn="l">
              <a:lnSpc>
                <a:spcPct val="110000"/>
              </a:lnSpc>
              <a:spcBef>
                <a:spcPts val="1000"/>
              </a:spcBef>
              <a:defRPr sz="2400" b="1" i="0" cap="none" baseline="0"/>
            </a:lvl1pPr>
          </a:lstStyle>
          <a:p>
            <a:pPr rtl="0"/>
            <a:r>
              <a:rPr lang="en-GB" noProof="0"/>
              <a:t>Learning about:</a:t>
            </a:r>
          </a:p>
        </p:txBody>
      </p:sp>
      <p:sp>
        <p:nvSpPr>
          <p:cNvPr id="11" name="Subtitle 2">
            <a:extLst>
              <a:ext uri="{FF2B5EF4-FFF2-40B4-BE49-F238E27FC236}">
                <a16:creationId xmlns:a16="http://schemas.microsoft.com/office/drawing/2014/main" id="{797855C4-EE23-D8C0-CF0E-429B8DB291FD}"/>
              </a:ext>
            </a:extLst>
          </p:cNvPr>
          <p:cNvSpPr>
            <a:spLocks noGrp="1"/>
          </p:cNvSpPr>
          <p:nvPr>
            <p:ph type="subTitle" idx="1"/>
          </p:nvPr>
        </p:nvSpPr>
        <p:spPr>
          <a:xfrm>
            <a:off x="944880" y="2590800"/>
            <a:ext cx="4434835" cy="3578352"/>
          </a:xfrm>
        </p:spPr>
        <p:txBody>
          <a:bodyPr rtlCol="0"/>
          <a:lstStyle>
            <a:lvl1pPr marL="0" indent="0" algn="l">
              <a:lnSpc>
                <a:spcPct val="11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Click to edit Master subtitle style</a:t>
            </a:r>
          </a:p>
        </p:txBody>
      </p:sp>
      <p:pic>
        <p:nvPicPr>
          <p:cNvPr id="8" name="Graphic 7">
            <a:extLst>
              <a:ext uri="{FF2B5EF4-FFF2-40B4-BE49-F238E27FC236}">
                <a16:creationId xmlns:a16="http://schemas.microsoft.com/office/drawing/2014/main" id="{B9974ABF-C266-CBDA-E862-AA8A98FE37C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637281" y="304800"/>
            <a:ext cx="4914900" cy="863600"/>
          </a:xfrm>
          <a:prstGeom prst="rect">
            <a:avLst/>
          </a:prstGeom>
        </p:spPr>
      </p:pic>
      <p:sp>
        <p:nvSpPr>
          <p:cNvPr id="12" name="Text Placeholder 11">
            <a:extLst>
              <a:ext uri="{FF2B5EF4-FFF2-40B4-BE49-F238E27FC236}">
                <a16:creationId xmlns:a16="http://schemas.microsoft.com/office/drawing/2014/main" id="{0489400E-327A-6965-6542-B732B254DE8D}"/>
              </a:ext>
            </a:extLst>
          </p:cNvPr>
          <p:cNvSpPr>
            <a:spLocks noGrp="1"/>
          </p:cNvSpPr>
          <p:nvPr>
            <p:ph type="body" sz="quarter" idx="10" hasCustomPrompt="1"/>
          </p:nvPr>
        </p:nvSpPr>
        <p:spPr>
          <a:xfrm>
            <a:off x="6812281" y="1752600"/>
            <a:ext cx="4434834" cy="533400"/>
          </a:xfrm>
        </p:spPr>
        <p:txBody>
          <a:bodyPr anchor="b"/>
          <a:lstStyle>
            <a:lvl1pPr marL="0" indent="0">
              <a:buNone/>
              <a:defRPr b="1"/>
            </a:lvl1pPr>
            <a:lvl2pPr marL="457200" indent="0">
              <a:buNone/>
              <a:defRPr/>
            </a:lvl2pPr>
          </a:lstStyle>
          <a:p>
            <a:r>
              <a:rPr lang="en-GB" sz="2400" noProof="0"/>
              <a:t>Learning to:</a:t>
            </a:r>
            <a:endParaRPr lang="en-GB" sz="2400"/>
          </a:p>
        </p:txBody>
      </p:sp>
      <p:sp>
        <p:nvSpPr>
          <p:cNvPr id="14" name="Text Placeholder 13">
            <a:extLst>
              <a:ext uri="{FF2B5EF4-FFF2-40B4-BE49-F238E27FC236}">
                <a16:creationId xmlns:a16="http://schemas.microsoft.com/office/drawing/2014/main" id="{B2853586-CF48-9451-8F30-4C6F782EB3FA}"/>
              </a:ext>
            </a:extLst>
          </p:cNvPr>
          <p:cNvSpPr>
            <a:spLocks noGrp="1"/>
          </p:cNvSpPr>
          <p:nvPr>
            <p:ph type="body" sz="quarter" idx="11" hasCustomPrompt="1"/>
          </p:nvPr>
        </p:nvSpPr>
        <p:spPr>
          <a:xfrm>
            <a:off x="6811963" y="2590800"/>
            <a:ext cx="4435475" cy="3578225"/>
          </a:xfrm>
        </p:spPr>
        <p:txBody>
          <a:bodyPr>
            <a:normAutofit/>
          </a:bodyPr>
          <a:lstStyle>
            <a:lvl1pPr marL="0" indent="0">
              <a:buNone/>
              <a:defRPr sz="1800"/>
            </a:lvl1pPr>
            <a:lvl4pPr marL="1371600" indent="0">
              <a:buNone/>
              <a:defRPr/>
            </a:lvl4pPr>
          </a:lstStyle>
          <a:p>
            <a:r>
              <a:rPr lang="en-GB"/>
              <a:t>Click to edit Master subtitle style</a:t>
            </a:r>
          </a:p>
        </p:txBody>
      </p:sp>
    </p:spTree>
    <p:extLst>
      <p:ext uri="{BB962C8B-B14F-4D97-AF65-F5344CB8AC3E}">
        <p14:creationId xmlns:p14="http://schemas.microsoft.com/office/powerpoint/2010/main" val="2107887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arning Intentions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797855C4-EE23-D8C0-CF0E-429B8DB291FD}"/>
              </a:ext>
            </a:extLst>
          </p:cNvPr>
          <p:cNvSpPr>
            <a:spLocks noGrp="1"/>
          </p:cNvSpPr>
          <p:nvPr>
            <p:ph type="subTitle" idx="1"/>
          </p:nvPr>
        </p:nvSpPr>
        <p:spPr>
          <a:xfrm>
            <a:off x="944880" y="2590800"/>
            <a:ext cx="4434835" cy="3578352"/>
          </a:xfrm>
        </p:spPr>
        <p:txBody>
          <a:bodyPr rtlCol="0"/>
          <a:lstStyle>
            <a:lvl1pPr marL="0" indent="0" algn="l">
              <a:lnSpc>
                <a:spcPct val="11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Click to edit Master subtitle style</a:t>
            </a:r>
          </a:p>
        </p:txBody>
      </p:sp>
      <p:pic>
        <p:nvPicPr>
          <p:cNvPr id="8" name="Graphic 7">
            <a:extLst>
              <a:ext uri="{FF2B5EF4-FFF2-40B4-BE49-F238E27FC236}">
                <a16:creationId xmlns:a16="http://schemas.microsoft.com/office/drawing/2014/main" id="{B9974ABF-C266-CBDA-E862-AA8A98FE37C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04847" y="1107948"/>
            <a:ext cx="4914900" cy="863600"/>
          </a:xfrm>
          <a:prstGeom prst="rect">
            <a:avLst/>
          </a:prstGeom>
        </p:spPr>
      </p:pic>
      <p:sp>
        <p:nvSpPr>
          <p:cNvPr id="14" name="Text Placeholder 13">
            <a:extLst>
              <a:ext uri="{FF2B5EF4-FFF2-40B4-BE49-F238E27FC236}">
                <a16:creationId xmlns:a16="http://schemas.microsoft.com/office/drawing/2014/main" id="{B2853586-CF48-9451-8F30-4C6F782EB3FA}"/>
              </a:ext>
            </a:extLst>
          </p:cNvPr>
          <p:cNvSpPr>
            <a:spLocks noGrp="1"/>
          </p:cNvSpPr>
          <p:nvPr>
            <p:ph type="body" sz="quarter" idx="11" hasCustomPrompt="1"/>
          </p:nvPr>
        </p:nvSpPr>
        <p:spPr>
          <a:xfrm>
            <a:off x="6811963" y="2590800"/>
            <a:ext cx="4435475" cy="3578225"/>
          </a:xfrm>
        </p:spPr>
        <p:txBody>
          <a:bodyPr>
            <a:normAutofit/>
          </a:bodyPr>
          <a:lstStyle>
            <a:lvl1pPr marL="0" indent="0">
              <a:buNone/>
              <a:defRPr sz="1800"/>
            </a:lvl1pPr>
            <a:lvl4pPr marL="1371600" indent="0">
              <a:buNone/>
              <a:defRPr/>
            </a:lvl4pPr>
          </a:lstStyle>
          <a:p>
            <a:r>
              <a:rPr lang="en-GB"/>
              <a:t>Click to edit Master subtitle style</a:t>
            </a:r>
          </a:p>
        </p:txBody>
      </p:sp>
      <p:pic>
        <p:nvPicPr>
          <p:cNvPr id="3" name="Graphic 2">
            <a:extLst>
              <a:ext uri="{FF2B5EF4-FFF2-40B4-BE49-F238E27FC236}">
                <a16:creationId xmlns:a16="http://schemas.microsoft.com/office/drawing/2014/main" id="{9A4F4341-D6CD-810F-CF95-C1781C99683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572255" y="1095248"/>
            <a:ext cx="4584700" cy="863600"/>
          </a:xfrm>
          <a:prstGeom prst="rect">
            <a:avLst/>
          </a:prstGeom>
        </p:spPr>
      </p:pic>
    </p:spTree>
    <p:extLst>
      <p:ext uri="{BB962C8B-B14F-4D97-AF65-F5344CB8AC3E}">
        <p14:creationId xmlns:p14="http://schemas.microsoft.com/office/powerpoint/2010/main" val="771059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Intro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1524000" y="1122363"/>
            <a:ext cx="9144000" cy="2387600"/>
          </a:xfrm>
        </p:spPr>
        <p:txBody>
          <a:bodyPr rtlCol="0" anchor="b"/>
          <a:lstStyle>
            <a:lvl1pPr algn="l">
              <a:defRPr sz="6000" b="1" i="0" cap="none" baseline="0"/>
            </a:lvl1pPr>
          </a:lstStyle>
          <a:p>
            <a:pPr rtl="0"/>
            <a:r>
              <a:rPr lang="en-GB" noProof="0"/>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4000" y="3602038"/>
            <a:ext cx="9144000" cy="1655762"/>
          </a:xfrm>
        </p:spPr>
        <p:txBody>
          <a:bodyPr rtlCol="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Click to edit Master subtitle style</a:t>
            </a:r>
          </a:p>
        </p:txBody>
      </p:sp>
    </p:spTree>
    <p:extLst>
      <p:ext uri="{BB962C8B-B14F-4D97-AF65-F5344CB8AC3E}">
        <p14:creationId xmlns:p14="http://schemas.microsoft.com/office/powerpoint/2010/main" val="33002569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Intro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E62FC6D8-DD87-4B93-8491-43C84EE63FE2}"/>
              </a:ext>
            </a:extLst>
          </p:cNvPr>
          <p:cNvSpPr>
            <a:spLocks noGrp="1"/>
          </p:cNvSpPr>
          <p:nvPr>
            <p:ph type="pic" sz="quarter" idx="13"/>
          </p:nvPr>
        </p:nvSpPr>
        <p:spPr>
          <a:xfrm>
            <a:off x="7451965" y="1665520"/>
            <a:ext cx="4266960" cy="4266968"/>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rtlCol="0" anchor="ctr">
            <a:noAutofit/>
          </a:bodyPr>
          <a:lstStyle>
            <a:lvl1pPr algn="ctr">
              <a:buNone/>
              <a:defRPr/>
            </a:lvl1pPr>
          </a:lstStyle>
          <a:p>
            <a:pPr rtl="0"/>
            <a:r>
              <a:rPr lang="en-GB" noProof="0"/>
              <a:t>Click icon to add picture</a:t>
            </a:r>
          </a:p>
        </p:txBody>
      </p:sp>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a:xfrm>
            <a:off x="804672" y="1335024"/>
            <a:ext cx="6190488" cy="1179576"/>
          </a:xfrm>
        </p:spPr>
        <p:txBody>
          <a:bodyPr lIns="91440" tIns="45720" rIns="91440" bIns="45720" rtlCol="0" anchor="b"/>
          <a:lstStyle>
            <a:lvl1pPr>
              <a:defRPr sz="5400"/>
            </a:lvl1pPr>
          </a:lstStyle>
          <a:p>
            <a:pPr rtl="0"/>
            <a:r>
              <a:rPr lang="en-GB" noProof="0"/>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a:xfrm>
            <a:off x="850392" y="2825496"/>
            <a:ext cx="6190488" cy="3346704"/>
          </a:xfrm>
        </p:spPr>
        <p:txBody>
          <a:bodyPr rtlCol="0"/>
          <a:lstStyle>
            <a:lvl1pPr marL="0" indent="0">
              <a:lnSpc>
                <a:spcPct val="110000"/>
              </a:lnSpc>
              <a:buNone/>
              <a:defRPr sz="2000"/>
            </a:lvl1pPr>
            <a:lvl2pPr marL="228600">
              <a:defRPr sz="1800"/>
            </a:lvl2pPr>
            <a:lvl3pPr marL="457200">
              <a:defRPr sz="1600"/>
            </a:lvl3pPr>
            <a:lvl4pPr marL="685800">
              <a:defRPr sz="1400"/>
            </a:lvl4pPr>
            <a:lvl5pPr>
              <a:defRPr sz="1400"/>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p:txBody>
      </p:sp>
    </p:spTree>
    <p:extLst>
      <p:ext uri="{BB962C8B-B14F-4D97-AF65-F5344CB8AC3E}">
        <p14:creationId xmlns:p14="http://schemas.microsoft.com/office/powerpoint/2010/main" val="3651662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en-GB" noProof="0"/>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en-GB" noProof="0"/>
              <a:t>Click to edit Master text styles</a:t>
            </a:r>
          </a:p>
          <a:p>
            <a:pPr lvl="1" rtl="0"/>
            <a:r>
              <a:rPr lang="en-GB" noProof="0"/>
              <a:t>Second level</a:t>
            </a:r>
          </a:p>
          <a:p>
            <a:pPr lvl="2" rtl="0"/>
            <a:r>
              <a:rPr lang="en-GB" noProof="0"/>
              <a:t>Third level</a:t>
            </a:r>
          </a:p>
          <a:p>
            <a:pPr lvl="3" rtl="0"/>
            <a:r>
              <a:rPr lang="en-GB" noProof="0"/>
              <a:t>Quarter level</a:t>
            </a:r>
          </a:p>
          <a:p>
            <a:pPr lvl="4" rtl="0"/>
            <a:r>
              <a:rPr lang="en-GB" noProof="0"/>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i="0" cap="all" spc="100" baseline="0">
                <a:solidFill>
                  <a:schemeClr val="tx1">
                    <a:tint val="75000"/>
                  </a:schemeClr>
                </a:solidFill>
              </a:defRPr>
            </a:lvl1pPr>
          </a:lstStyle>
          <a:p>
            <a:fld id="{E8326E9F-85FC-EB4E-B839-9D6C687738E6}" type="datetimeFigureOut">
              <a:rPr lang="en-GB" smtClean="0"/>
              <a:t>20/08/2025</a:t>
            </a:fld>
            <a:endParaRPr lang="en-GB"/>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cap="all" spc="100" baseline="0">
                <a:solidFill>
                  <a:schemeClr val="tx1">
                    <a:tint val="75000"/>
                  </a:schemeClr>
                </a:solidFill>
              </a:defRPr>
            </a:lvl1pPr>
          </a:lstStyle>
          <a:p>
            <a:fld id="{0B621650-D8AE-3041-A908-309DE76D96F4}" type="slidenum">
              <a:rPr lang="en-GB" smtClean="0"/>
              <a:t>‹#›</a:t>
            </a:fld>
            <a:endParaRPr lang="en-GB"/>
          </a:p>
        </p:txBody>
      </p:sp>
    </p:spTree>
    <p:extLst>
      <p:ext uri="{BB962C8B-B14F-4D97-AF65-F5344CB8AC3E}">
        <p14:creationId xmlns:p14="http://schemas.microsoft.com/office/powerpoint/2010/main" val="2103213979"/>
      </p:ext>
    </p:extLst>
  </p:cSld>
  <p:clrMap bg1="lt1" tx1="dk1" bg2="lt2" tx2="dk2" accent1="accent1" accent2="accent2" accent3="accent3" accent4="accent4" accent5="accent5" accent6="accent6" hlink="hlink" folHlink="folHlink"/>
  <p:sldLayoutIdLst>
    <p:sldLayoutId id="2147483885" r:id="rId1"/>
    <p:sldLayoutId id="2147483905" r:id="rId2"/>
    <p:sldLayoutId id="2147483906" r:id="rId3"/>
    <p:sldLayoutId id="2147483907" r:id="rId4"/>
    <p:sldLayoutId id="2147483886" r:id="rId5"/>
    <p:sldLayoutId id="2147483904" r:id="rId6"/>
    <p:sldLayoutId id="2147483908" r:id="rId7"/>
    <p:sldLayoutId id="2147483884" r:id="rId8"/>
    <p:sldLayoutId id="2147483887" r:id="rId9"/>
    <p:sldLayoutId id="2147483888" r:id="rId10"/>
    <p:sldLayoutId id="2147483889" r:id="rId11"/>
    <p:sldLayoutId id="2147483891" r:id="rId12"/>
    <p:sldLayoutId id="2147483892" r:id="rId13"/>
    <p:sldLayoutId id="2147483890" r:id="rId14"/>
    <p:sldLayoutId id="2147483893" r:id="rId15"/>
    <p:sldLayoutId id="2147483894" r:id="rId16"/>
    <p:sldLayoutId id="2147483895" r:id="rId17"/>
    <p:sldLayoutId id="2147483896" r:id="rId18"/>
    <p:sldLayoutId id="2147483897" r:id="rId19"/>
    <p:sldLayoutId id="2147483898" r:id="rId20"/>
    <p:sldLayoutId id="2147483899" r:id="rId21"/>
    <p:sldLayoutId id="2147483900" r:id="rId22"/>
    <p:sldLayoutId id="2147483901" r:id="rId23"/>
    <p:sldLayoutId id="2147483902" r:id="rId24"/>
    <p:sldLayoutId id="2147483903" r:id="rId25"/>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hyperlink" Target="https://en.wikipedia.org/wiki/Libert%C3%A9,_%C3%A9galit%C3%A9,_fraternit%C3%A9#/media/File:Unit%C3%A9_Indivisibilit%C3%A9_de_la_R%C3%A9publique.jpg" TargetMode="External"/><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hyperlink" Target="https://digitalcollections.nypl.org/items/510d47dc-8fbd-a3d9-e040-e00a18064a99"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hyperlink" Target="http://creativecommons.org/licenses/by-nc-sa/4.0/" TargetMode="External"/><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11.xml"/><Relationship Id="rId5" Type="http://schemas.openxmlformats.org/officeDocument/2006/relationships/image" Target="../media/image39.png"/><Relationship Id="rId4" Type="http://schemas.openxmlformats.org/officeDocument/2006/relationships/hyperlink" Target="https://www.bbc.co.uk/bitesize/topics/zgc4jxs/watch/z3ttsbk"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hyperlink" Target="https://ichef.bbci.co.uk/images/ic/480xn/p02gj1xz.jpg" TargetMode="Externa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hyperlink" Target="https://creativecommons.org/publicdomain/mark/1.0/" TargetMode="External"/><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23.jpe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1.xml"/><Relationship Id="rId5" Type="http://schemas.microsoft.com/office/2007/relationships/hdphoto" Target="../media/hdphoto1.wdp"/><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hyperlink" Target="https://creativecommons.org/publicdomain/mark/1.0/"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27.svg"/><Relationship Id="rId5" Type="http://schemas.openxmlformats.org/officeDocument/2006/relationships/image" Target="../media/image26.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microsoft.com/office/2007/relationships/hdphoto" Target="../media/hdphoto3.wdp"/><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normAutofit/>
          </a:bodyPr>
          <a:lstStyle/>
          <a:p>
            <a:pPr>
              <a:lnSpc>
                <a:spcPct val="150000"/>
              </a:lnSpc>
            </a:pPr>
            <a:r>
              <a:rPr lang="en-GB" sz="3200" b="0" dirty="0"/>
              <a:t>How did supporters of slavery </a:t>
            </a:r>
            <a:br>
              <a:rPr lang="en-GB" sz="3200" b="0" dirty="0"/>
            </a:br>
            <a:r>
              <a:rPr lang="en-GB" sz="3200" b="0" dirty="0"/>
              <a:t>in Britain respond to the enslaved rebellion in Saint-Domingue?</a:t>
            </a:r>
            <a:endParaRPr lang="en-US" sz="3200" b="0" dirty="0"/>
          </a:p>
        </p:txBody>
      </p:sp>
      <p:sp>
        <p:nvSpPr>
          <p:cNvPr id="9" name="Subtitle 8"/>
          <p:cNvSpPr>
            <a:spLocks noGrp="1"/>
          </p:cNvSpPr>
          <p:nvPr>
            <p:ph type="subTitle" idx="1"/>
          </p:nvPr>
        </p:nvSpPr>
        <p:spPr/>
        <p:txBody>
          <a:bodyPr>
            <a:normAutofit/>
          </a:bodyPr>
          <a:lstStyle/>
          <a:p>
            <a:r>
              <a:rPr lang="en-GB" sz="3200" b="1" dirty="0"/>
              <a:t>The Haitian Revolution</a:t>
            </a:r>
          </a:p>
        </p:txBody>
      </p:sp>
      <p:sp>
        <p:nvSpPr>
          <p:cNvPr id="2" name="Rectangle 1">
            <a:extLst>
              <a:ext uri="{FF2B5EF4-FFF2-40B4-BE49-F238E27FC236}">
                <a16:creationId xmlns:a16="http://schemas.microsoft.com/office/drawing/2014/main" id="{6B95C851-0641-3FC2-7BF3-AF2EE48A3610}"/>
              </a:ext>
            </a:extLst>
          </p:cNvPr>
          <p:cNvSpPr/>
          <p:nvPr/>
        </p:nvSpPr>
        <p:spPr>
          <a:xfrm>
            <a:off x="7429500" y="695325"/>
            <a:ext cx="1857375" cy="303484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n w="0"/>
              <a:solidFill>
                <a:schemeClr val="tx1"/>
              </a:solidFill>
              <a:effectLst>
                <a:outerShdw blurRad="38100" dist="19050" dir="2700000" algn="tl" rotWithShape="0">
                  <a:schemeClr val="dk1">
                    <a:alpha val="40000"/>
                  </a:schemeClr>
                </a:outerShdw>
              </a:effectLst>
            </a:endParaRPr>
          </a:p>
        </p:txBody>
      </p:sp>
      <p:sp>
        <p:nvSpPr>
          <p:cNvPr id="3" name="TextBox 2">
            <a:extLst>
              <a:ext uri="{FF2B5EF4-FFF2-40B4-BE49-F238E27FC236}">
                <a16:creationId xmlns:a16="http://schemas.microsoft.com/office/drawing/2014/main" id="{530D92B9-1F04-C685-D0C0-EF78E22C17B2}"/>
              </a:ext>
            </a:extLst>
          </p:cNvPr>
          <p:cNvSpPr txBox="1"/>
          <p:nvPr/>
        </p:nvSpPr>
        <p:spPr>
          <a:xfrm rot="21290794">
            <a:off x="7571231" y="1181100"/>
            <a:ext cx="1715644" cy="584775"/>
          </a:xfrm>
          <a:prstGeom prst="rect">
            <a:avLst/>
          </a:prstGeom>
          <a:noFill/>
        </p:spPr>
        <p:txBody>
          <a:bodyPr wrap="square" rtlCol="0">
            <a:spAutoFit/>
          </a:bodyPr>
          <a:lstStyle/>
          <a:p>
            <a:r>
              <a:rPr lang="en-GB" sz="3200" b="1" dirty="0"/>
              <a:t>Fear</a:t>
            </a:r>
          </a:p>
        </p:txBody>
      </p:sp>
      <p:sp>
        <p:nvSpPr>
          <p:cNvPr id="4" name="TextBox 3">
            <a:extLst>
              <a:ext uri="{FF2B5EF4-FFF2-40B4-BE49-F238E27FC236}">
                <a16:creationId xmlns:a16="http://schemas.microsoft.com/office/drawing/2014/main" id="{2097359C-335B-BF89-8DB0-819EBD38816B}"/>
              </a:ext>
            </a:extLst>
          </p:cNvPr>
          <p:cNvSpPr txBox="1"/>
          <p:nvPr/>
        </p:nvSpPr>
        <p:spPr>
          <a:xfrm rot="314471">
            <a:off x="7345884" y="1934082"/>
            <a:ext cx="2048399" cy="584775"/>
          </a:xfrm>
          <a:prstGeom prst="rect">
            <a:avLst/>
          </a:prstGeom>
          <a:noFill/>
        </p:spPr>
        <p:txBody>
          <a:bodyPr wrap="square" rtlCol="0">
            <a:spAutoFit/>
          </a:bodyPr>
          <a:lstStyle/>
          <a:p>
            <a:pPr algn="r"/>
            <a:r>
              <a:rPr lang="en-GB" sz="3200" b="1" dirty="0"/>
              <a:t>Prejudice</a:t>
            </a:r>
          </a:p>
        </p:txBody>
      </p:sp>
      <p:sp>
        <p:nvSpPr>
          <p:cNvPr id="5" name="TextBox 4">
            <a:extLst>
              <a:ext uri="{FF2B5EF4-FFF2-40B4-BE49-F238E27FC236}">
                <a16:creationId xmlns:a16="http://schemas.microsoft.com/office/drawing/2014/main" id="{0815F866-5BF8-F87D-F588-5C29DC6E250F}"/>
              </a:ext>
            </a:extLst>
          </p:cNvPr>
          <p:cNvSpPr txBox="1"/>
          <p:nvPr/>
        </p:nvSpPr>
        <p:spPr>
          <a:xfrm rot="21290794">
            <a:off x="7796211" y="2602007"/>
            <a:ext cx="1715644" cy="584775"/>
          </a:xfrm>
          <a:prstGeom prst="rect">
            <a:avLst/>
          </a:prstGeom>
          <a:noFill/>
        </p:spPr>
        <p:txBody>
          <a:bodyPr wrap="square" rtlCol="0">
            <a:spAutoFit/>
          </a:bodyPr>
          <a:lstStyle/>
          <a:p>
            <a:r>
              <a:rPr lang="en-GB" sz="3200" b="1" dirty="0"/>
              <a:t>Debate</a:t>
            </a:r>
          </a:p>
        </p:txBody>
      </p:sp>
    </p:spTree>
    <p:extLst>
      <p:ext uri="{BB962C8B-B14F-4D97-AF65-F5344CB8AC3E}">
        <p14:creationId xmlns:p14="http://schemas.microsoft.com/office/powerpoint/2010/main" val="197064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8DF6F-D5A8-DE65-2C87-C56521E77A57}"/>
              </a:ext>
            </a:extLst>
          </p:cNvPr>
          <p:cNvSpPr>
            <a:spLocks noGrp="1"/>
          </p:cNvSpPr>
          <p:nvPr>
            <p:ph type="ctrTitle"/>
          </p:nvPr>
        </p:nvSpPr>
        <p:spPr/>
        <p:txBody>
          <a:bodyPr/>
          <a:lstStyle/>
          <a:p>
            <a:r>
              <a:rPr lang="en-GB" dirty="0"/>
              <a:t>Dilemma</a:t>
            </a:r>
          </a:p>
        </p:txBody>
      </p:sp>
      <p:sp>
        <p:nvSpPr>
          <p:cNvPr id="3" name="Subtitle 2">
            <a:extLst>
              <a:ext uri="{FF2B5EF4-FFF2-40B4-BE49-F238E27FC236}">
                <a16:creationId xmlns:a16="http://schemas.microsoft.com/office/drawing/2014/main" id="{44DC8FBD-3729-E11A-06F0-6301496E5D1B}"/>
              </a:ext>
            </a:extLst>
          </p:cNvPr>
          <p:cNvSpPr>
            <a:spLocks noGrp="1"/>
          </p:cNvSpPr>
          <p:nvPr>
            <p:ph type="subTitle" idx="1"/>
          </p:nvPr>
        </p:nvSpPr>
        <p:spPr>
          <a:xfrm>
            <a:off x="6391653" y="1801368"/>
            <a:ext cx="4895471" cy="4754880"/>
          </a:xfrm>
        </p:spPr>
        <p:txBody>
          <a:bodyPr>
            <a:normAutofit/>
          </a:bodyPr>
          <a:lstStyle/>
          <a:p>
            <a:pPr>
              <a:lnSpc>
                <a:spcPct val="150000"/>
              </a:lnSpc>
            </a:pPr>
            <a:r>
              <a:rPr lang="en-GB" sz="2800" dirty="0"/>
              <a:t>Why did the Saint-Domingue rebellion/Haitian Revolution pose such a dilemma for the British slave owning ruling class?</a:t>
            </a:r>
          </a:p>
        </p:txBody>
      </p:sp>
    </p:spTree>
    <p:extLst>
      <p:ext uri="{BB962C8B-B14F-4D97-AF65-F5344CB8AC3E}">
        <p14:creationId xmlns:p14="http://schemas.microsoft.com/office/powerpoint/2010/main" val="36792753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13A1D-0D53-4B85-B472-AD30C8765C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B0BE15-437D-6938-684A-5E56A4CC5B68}"/>
              </a:ext>
            </a:extLst>
          </p:cNvPr>
          <p:cNvSpPr>
            <a:spLocks noGrp="1"/>
          </p:cNvSpPr>
          <p:nvPr>
            <p:ph type="title"/>
          </p:nvPr>
        </p:nvSpPr>
        <p:spPr>
          <a:xfrm>
            <a:off x="466059" y="314770"/>
            <a:ext cx="11091530" cy="1040610"/>
          </a:xfrm>
        </p:spPr>
        <p:txBody>
          <a:bodyPr>
            <a:normAutofit fontScale="90000"/>
          </a:bodyPr>
          <a:lstStyle/>
          <a:p>
            <a:pPr algn="ctr"/>
            <a:r>
              <a:rPr lang="en-GB" sz="4400"/>
              <a:t>The French Revolution and Saint-Domingue</a:t>
            </a:r>
            <a:endParaRPr lang="en-US"/>
          </a:p>
        </p:txBody>
      </p:sp>
      <p:sp>
        <p:nvSpPr>
          <p:cNvPr id="5" name="Subtitle 4">
            <a:extLst>
              <a:ext uri="{FF2B5EF4-FFF2-40B4-BE49-F238E27FC236}">
                <a16:creationId xmlns:a16="http://schemas.microsoft.com/office/drawing/2014/main" id="{3AF3F908-3967-FD9F-CA63-1CBEF4338490}"/>
              </a:ext>
            </a:extLst>
          </p:cNvPr>
          <p:cNvSpPr>
            <a:spLocks noGrp="1"/>
          </p:cNvSpPr>
          <p:nvPr>
            <p:ph idx="1"/>
          </p:nvPr>
        </p:nvSpPr>
        <p:spPr>
          <a:xfrm>
            <a:off x="476705" y="1313368"/>
            <a:ext cx="7822606" cy="4468994"/>
          </a:xfrm>
        </p:spPr>
        <p:txBody>
          <a:bodyPr vert="horz" lIns="91440" tIns="45720" rIns="91440" bIns="45720" rtlCol="0" anchor="t">
            <a:normAutofit fontScale="92500" lnSpcReduction="20000"/>
          </a:bodyPr>
          <a:lstStyle/>
          <a:p>
            <a:pPr>
              <a:lnSpc>
                <a:spcPct val="150000"/>
              </a:lnSpc>
            </a:pPr>
            <a:r>
              <a:rPr lang="en-GB" sz="2400" dirty="0">
                <a:cs typeface="Arial"/>
              </a:rPr>
              <a:t>In France, the French Revolution of 1789 overthrew the French Monarchy. The revolutionaries who did this were guided by new ideas about human rights, that all humans were equal.</a:t>
            </a:r>
          </a:p>
          <a:p>
            <a:pPr>
              <a:lnSpc>
                <a:spcPct val="150000"/>
              </a:lnSpc>
            </a:pPr>
            <a:r>
              <a:rPr lang="en-GB" sz="2400" dirty="0">
                <a:cs typeface="Arial"/>
              </a:rPr>
              <a:t>These ideas were also heard by enslaved people in the French colonies in the Caribbean.</a:t>
            </a:r>
          </a:p>
          <a:p>
            <a:pPr>
              <a:lnSpc>
                <a:spcPct val="150000"/>
              </a:lnSpc>
            </a:pPr>
            <a:r>
              <a:rPr lang="en-GB" sz="2400" dirty="0">
                <a:cs typeface="Arial"/>
              </a:rPr>
              <a:t>Both the ideas &amp; the regime change caused by the revolution created an opportunity for enslaved people to seek their freedom.</a:t>
            </a:r>
          </a:p>
          <a:p>
            <a:pPr marL="0" indent="0">
              <a:lnSpc>
                <a:spcPct val="150000"/>
              </a:lnSpc>
              <a:buNone/>
            </a:pPr>
            <a:endParaRPr lang="en-GB" sz="2400" dirty="0">
              <a:cs typeface="Arial"/>
            </a:endParaRPr>
          </a:p>
        </p:txBody>
      </p:sp>
      <p:sp>
        <p:nvSpPr>
          <p:cNvPr id="3" name="Text Placeholder 6">
            <a:extLst>
              <a:ext uri="{FF2B5EF4-FFF2-40B4-BE49-F238E27FC236}">
                <a16:creationId xmlns:a16="http://schemas.microsoft.com/office/drawing/2014/main" id="{8EE701E6-F039-E48B-48BA-75F5D8A64637}"/>
              </a:ext>
            </a:extLst>
          </p:cNvPr>
          <p:cNvSpPr txBox="1">
            <a:spLocks/>
          </p:cNvSpPr>
          <p:nvPr/>
        </p:nvSpPr>
        <p:spPr>
          <a:xfrm>
            <a:off x="788504" y="5623516"/>
            <a:ext cx="7269445" cy="783910"/>
          </a:xfrm>
          <a:prstGeom prst="rect">
            <a:avLst/>
          </a:prstGeom>
          <a:ln/>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pPr>
            <a:r>
              <a:rPr lang="en-GB" sz="2200" dirty="0">
                <a:solidFill>
                  <a:schemeClr val="bg1"/>
                </a:solidFill>
              </a:rPr>
              <a:t>Enquiry Question: </a:t>
            </a:r>
            <a:r>
              <a:rPr lang="en-GB" sz="2400" dirty="0"/>
              <a:t>How did supporters of slavery </a:t>
            </a:r>
            <a:r>
              <a:rPr lang="en-GB" sz="2400" u="sng" dirty="0"/>
              <a:t>in </a:t>
            </a:r>
            <a:r>
              <a:rPr lang="en-GB" sz="2200" u="sng" dirty="0"/>
              <a:t>Britain</a:t>
            </a:r>
            <a:r>
              <a:rPr lang="en-GB" sz="2200" dirty="0"/>
              <a:t> respond to the slave rebellion in Saint-Domingue?</a:t>
            </a:r>
            <a:endParaRPr lang="en-GB" sz="2400" dirty="0">
              <a:solidFill>
                <a:srgbClr val="F2F0FF"/>
              </a:solidFill>
              <a:cs typeface="Arial"/>
            </a:endParaRPr>
          </a:p>
        </p:txBody>
      </p:sp>
      <p:sp>
        <p:nvSpPr>
          <p:cNvPr id="6" name="Text Placeholder 6">
            <a:extLst>
              <a:ext uri="{FF2B5EF4-FFF2-40B4-BE49-F238E27FC236}">
                <a16:creationId xmlns:a16="http://schemas.microsoft.com/office/drawing/2014/main" id="{3C6C431C-0D89-958E-2D5E-BD58ED8E7774}"/>
              </a:ext>
            </a:extLst>
          </p:cNvPr>
          <p:cNvSpPr txBox="1">
            <a:spLocks/>
          </p:cNvSpPr>
          <p:nvPr/>
        </p:nvSpPr>
        <p:spPr>
          <a:xfrm>
            <a:off x="8057950" y="5641233"/>
            <a:ext cx="3573634" cy="847818"/>
          </a:xfrm>
          <a:prstGeom prst="rect">
            <a:avLst/>
          </a:prstGeom>
          <a:ln w="28575" cap="flat" cmpd="sng" algn="ctr">
            <a:solidFill>
              <a:schemeClr val="dk1"/>
            </a:solidFill>
            <a:prstDash val="solid"/>
            <a:miter lim="800000"/>
          </a:ln>
        </p:spPr>
        <p:style>
          <a:lnRef idx="2">
            <a:schemeClr val="dk1"/>
          </a:lnRef>
          <a:fillRef idx="1">
            <a:schemeClr val="lt1"/>
          </a:fillRef>
          <a:effectRef idx="0">
            <a:schemeClr val="dk1"/>
          </a:effectRef>
          <a:fontRef idx="minor">
            <a:schemeClr val="dk1"/>
          </a:fontRef>
        </p:style>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a:buNone/>
            </a:pPr>
            <a:r>
              <a:rPr lang="en-GB" sz="1400" dirty="0">
                <a:cs typeface="Arial"/>
              </a:rPr>
              <a:t>A propaganda poster, 1793 slogan "Unity and Indivisibility of the Republic. Liberty, Equality, Fraternity or Death" </a:t>
            </a:r>
            <a:br>
              <a:rPr lang="en-GB" sz="1400" dirty="0">
                <a:cs typeface="Arial"/>
              </a:rPr>
            </a:br>
            <a:r>
              <a:rPr lang="en-GB" sz="600" dirty="0">
                <a:cs typeface="Arial"/>
                <a:hlinkClick r:id="rId3"/>
              </a:rPr>
              <a:t>https://en.wikipedia.org/wiki/Libert%C3%A9,_%C3%A9galit%C3%A9,_fraternit%C3%A9#/media/File:Unit%C3%A9_Indivisibilit%C3%A9_de_la_R%C3%A9publique.jpg</a:t>
            </a:r>
            <a:endParaRPr lang="en-GB" sz="600" dirty="0">
              <a:cs typeface="Arial"/>
            </a:endParaRPr>
          </a:p>
          <a:p>
            <a:pPr marL="0" indent="0" algn="ctr">
              <a:buNone/>
            </a:pPr>
            <a:endParaRPr lang="en-US" sz="600" dirty="0">
              <a:ea typeface="+mn-lt"/>
              <a:cs typeface="+mn-lt"/>
            </a:endParaRPr>
          </a:p>
        </p:txBody>
      </p:sp>
      <p:pic>
        <p:nvPicPr>
          <p:cNvPr id="1026" name="Picture 2" descr="undefined">
            <a:extLst>
              <a:ext uri="{FF2B5EF4-FFF2-40B4-BE49-F238E27FC236}">
                <a16:creationId xmlns:a16="http://schemas.microsoft.com/office/drawing/2014/main" id="{9B5AB772-3820-D471-7896-23241E5EB4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05419" y="1277741"/>
            <a:ext cx="3278695" cy="424833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415D340-6AC9-DE98-56FA-922FD69CD1DC}"/>
              </a:ext>
            </a:extLst>
          </p:cNvPr>
          <p:cNvSpPr/>
          <p:nvPr/>
        </p:nvSpPr>
        <p:spPr>
          <a:xfrm>
            <a:off x="8829675" y="3514724"/>
            <a:ext cx="2124075" cy="685801"/>
          </a:xfrm>
          <a:prstGeom prst="rect">
            <a:avLst/>
          </a:pr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76200">
                <a:solidFill>
                  <a:schemeClr val="tx1"/>
                </a:solidFill>
              </a:ln>
            </a:endParaRPr>
          </a:p>
        </p:txBody>
      </p:sp>
    </p:spTree>
    <p:extLst>
      <p:ext uri="{BB962C8B-B14F-4D97-AF65-F5344CB8AC3E}">
        <p14:creationId xmlns:p14="http://schemas.microsoft.com/office/powerpoint/2010/main" val="28579778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059" y="314770"/>
            <a:ext cx="11091530" cy="1040610"/>
          </a:xfrm>
        </p:spPr>
        <p:txBody>
          <a:bodyPr>
            <a:normAutofit fontScale="90000"/>
          </a:bodyPr>
          <a:lstStyle/>
          <a:p>
            <a:pPr algn="ctr"/>
            <a:r>
              <a:rPr lang="en-GB" sz="4400"/>
              <a:t>The French Revolution and Saint-Domingue</a:t>
            </a:r>
            <a:endParaRPr lang="en-US"/>
          </a:p>
        </p:txBody>
      </p:sp>
      <p:sp>
        <p:nvSpPr>
          <p:cNvPr id="5" name="Subtitle 4"/>
          <p:cNvSpPr>
            <a:spLocks noGrp="1"/>
          </p:cNvSpPr>
          <p:nvPr>
            <p:ph idx="1"/>
          </p:nvPr>
        </p:nvSpPr>
        <p:spPr>
          <a:xfrm>
            <a:off x="792788" y="1331920"/>
            <a:ext cx="7515061" cy="4468994"/>
          </a:xfrm>
        </p:spPr>
        <p:txBody>
          <a:bodyPr vert="horz" lIns="91440" tIns="45720" rIns="91440" bIns="45720" rtlCol="0" anchor="t">
            <a:normAutofit/>
          </a:bodyPr>
          <a:lstStyle/>
          <a:p>
            <a:r>
              <a:rPr lang="en-GB" dirty="0">
                <a:cs typeface="Arial"/>
              </a:rPr>
              <a:t>In Saint Domingue, </a:t>
            </a:r>
            <a:r>
              <a:rPr lang="en-GB" sz="2700" b="1" dirty="0">
                <a:cs typeface="Arial"/>
              </a:rPr>
              <a:t>Toussaint Louverture</a:t>
            </a:r>
            <a:r>
              <a:rPr lang="en-GB" sz="2700" dirty="0">
                <a:cs typeface="Arial"/>
              </a:rPr>
              <a:t> seized this opportunity. Previously enslaved and self-educated, he led the revolt.  </a:t>
            </a:r>
          </a:p>
          <a:p>
            <a:r>
              <a:rPr lang="en-GB" sz="2700" dirty="0">
                <a:cs typeface="Arial"/>
              </a:rPr>
              <a:t>The revolt became a revolution when its Black leaders successfully defeated the French,</a:t>
            </a:r>
            <a:br>
              <a:rPr lang="en-GB" sz="2700" dirty="0">
                <a:cs typeface="Arial"/>
              </a:rPr>
            </a:br>
            <a:r>
              <a:rPr lang="en-GB" sz="2700" dirty="0">
                <a:cs typeface="Arial"/>
              </a:rPr>
              <a:t>ended slavery and ended colonialism.</a:t>
            </a:r>
            <a:br>
              <a:rPr lang="en-GB" sz="2700" dirty="0">
                <a:cs typeface="Arial"/>
              </a:rPr>
            </a:br>
            <a:endParaRPr lang="en-GB" sz="2700" dirty="0">
              <a:cs typeface="Arial"/>
            </a:endParaRPr>
          </a:p>
          <a:p>
            <a:r>
              <a:rPr lang="en-GB" sz="2700" dirty="0">
                <a:cs typeface="Arial"/>
              </a:rPr>
              <a:t>Saint Domingue became a new country under Black leadership which they renamed: </a:t>
            </a:r>
            <a:r>
              <a:rPr lang="en-GB" sz="2700" b="1" dirty="0">
                <a:cs typeface="Arial"/>
              </a:rPr>
              <a:t>Haiti</a:t>
            </a:r>
            <a:r>
              <a:rPr lang="en-GB" sz="2700" dirty="0">
                <a:cs typeface="Arial"/>
              </a:rPr>
              <a:t>. </a:t>
            </a:r>
            <a:endParaRPr lang="en-GB" dirty="0">
              <a:cs typeface="Arial"/>
            </a:endParaRPr>
          </a:p>
        </p:txBody>
      </p:sp>
      <p:pic>
        <p:nvPicPr>
          <p:cNvPr id="11" name="Picture 10"/>
          <p:cNvPicPr>
            <a:picLocks noChangeAspect="1"/>
          </p:cNvPicPr>
          <p:nvPr/>
        </p:nvPicPr>
        <p:blipFill>
          <a:blip r:embed="rId3"/>
          <a:stretch>
            <a:fillRect/>
          </a:stretch>
        </p:blipFill>
        <p:spPr>
          <a:xfrm>
            <a:off x="8437418" y="1355380"/>
            <a:ext cx="2799915" cy="3934691"/>
          </a:xfrm>
          <a:prstGeom prst="rect">
            <a:avLst/>
          </a:prstGeom>
        </p:spPr>
      </p:pic>
      <p:sp>
        <p:nvSpPr>
          <p:cNvPr id="3" name="Text Placeholder 6">
            <a:extLst>
              <a:ext uri="{FF2B5EF4-FFF2-40B4-BE49-F238E27FC236}">
                <a16:creationId xmlns:a16="http://schemas.microsoft.com/office/drawing/2014/main" id="{E9870891-E4F4-45E9-F5BC-FB50E6F45303}"/>
              </a:ext>
            </a:extLst>
          </p:cNvPr>
          <p:cNvSpPr txBox="1">
            <a:spLocks/>
          </p:cNvSpPr>
          <p:nvPr/>
        </p:nvSpPr>
        <p:spPr>
          <a:xfrm>
            <a:off x="788504" y="5623516"/>
            <a:ext cx="7384535" cy="783910"/>
          </a:xfrm>
          <a:prstGeom prst="rect">
            <a:avLst/>
          </a:prstGeom>
          <a:ln/>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pPr>
            <a:r>
              <a:rPr lang="en-GB" sz="2200" dirty="0">
                <a:solidFill>
                  <a:schemeClr val="bg1"/>
                </a:solidFill>
              </a:rPr>
              <a:t>Enquiry Question: </a:t>
            </a:r>
            <a:r>
              <a:rPr lang="en-GB" sz="2200" dirty="0"/>
              <a:t>How did supporters of slavery in Britain respond to the enslaved rebellion in Saint-Domingue?</a:t>
            </a:r>
            <a:endParaRPr lang="en-GB" sz="2400" dirty="0">
              <a:solidFill>
                <a:srgbClr val="F2F0FF"/>
              </a:solidFill>
              <a:cs typeface="Arial"/>
            </a:endParaRPr>
          </a:p>
        </p:txBody>
      </p:sp>
      <p:sp>
        <p:nvSpPr>
          <p:cNvPr id="6" name="Text Placeholder 6">
            <a:extLst>
              <a:ext uri="{FF2B5EF4-FFF2-40B4-BE49-F238E27FC236}">
                <a16:creationId xmlns:a16="http://schemas.microsoft.com/office/drawing/2014/main" id="{33691FA8-12CB-5B8E-C79E-689054E2AAF1}"/>
              </a:ext>
            </a:extLst>
          </p:cNvPr>
          <p:cNvSpPr txBox="1">
            <a:spLocks/>
          </p:cNvSpPr>
          <p:nvPr/>
        </p:nvSpPr>
        <p:spPr>
          <a:xfrm>
            <a:off x="8057950" y="5641233"/>
            <a:ext cx="3573634" cy="737487"/>
          </a:xfrm>
          <a:prstGeom prst="rect">
            <a:avLst/>
          </a:prstGeom>
          <a:ln w="28575" cap="flat" cmpd="sng" algn="ctr">
            <a:solidFill>
              <a:schemeClr val="dk1"/>
            </a:solidFill>
            <a:prstDash val="solid"/>
            <a:miter lim="800000"/>
          </a:ln>
        </p:spPr>
        <p:style>
          <a:lnRef idx="2">
            <a:schemeClr val="dk1"/>
          </a:lnRef>
          <a:fillRef idx="1">
            <a:schemeClr val="lt1"/>
          </a:fillRef>
          <a:effectRef idx="0">
            <a:schemeClr val="dk1"/>
          </a:effectRef>
          <a:fontRef idx="minor">
            <a:schemeClr val="dk1"/>
          </a:fontRef>
        </p:style>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a:buNone/>
            </a:pPr>
            <a:r>
              <a:rPr lang="en-GB" sz="1800" dirty="0" err="1">
                <a:cs typeface="Arial"/>
              </a:rPr>
              <a:t>Général</a:t>
            </a:r>
            <a:r>
              <a:rPr lang="en-GB" sz="1800" dirty="0">
                <a:cs typeface="Arial"/>
              </a:rPr>
              <a:t> Toussaint Louverture </a:t>
            </a:r>
            <a:r>
              <a:rPr lang="en-GB" sz="800" dirty="0">
                <a:cs typeface="Arial"/>
                <a:hlinkClick r:id="rId4"/>
              </a:rPr>
              <a:t>https://digitalcollections.nypl.org/items/510d47dc-8fbd-a3d9-e040-e00a18064a99</a:t>
            </a:r>
            <a:endParaRPr lang="en-GB" sz="800" dirty="0">
              <a:cs typeface="Arial"/>
            </a:endParaRPr>
          </a:p>
          <a:p>
            <a:pPr marL="0" indent="0" algn="ctr">
              <a:buNone/>
            </a:pPr>
            <a:r>
              <a:rPr lang="en-GB" sz="1800" dirty="0">
                <a:cs typeface="Arial"/>
              </a:rPr>
              <a:t> </a:t>
            </a:r>
            <a:endParaRPr lang="en-US" dirty="0">
              <a:ea typeface="+mn-lt"/>
              <a:cs typeface="+mn-lt"/>
            </a:endParaRPr>
          </a:p>
        </p:txBody>
      </p:sp>
    </p:spTree>
    <p:extLst>
      <p:ext uri="{BB962C8B-B14F-4D97-AF65-F5344CB8AC3E}">
        <p14:creationId xmlns:p14="http://schemas.microsoft.com/office/powerpoint/2010/main" val="39607926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059" y="314770"/>
            <a:ext cx="11091530" cy="1040610"/>
          </a:xfrm>
        </p:spPr>
        <p:txBody>
          <a:bodyPr>
            <a:normAutofit/>
          </a:bodyPr>
          <a:lstStyle/>
          <a:p>
            <a:pPr algn="ctr"/>
            <a:r>
              <a:rPr lang="en-GB" sz="4400"/>
              <a:t>Who were the Anti Abolitionists?</a:t>
            </a:r>
          </a:p>
        </p:txBody>
      </p:sp>
      <p:sp>
        <p:nvSpPr>
          <p:cNvPr id="5" name="Subtitle 4"/>
          <p:cNvSpPr>
            <a:spLocks noGrp="1"/>
          </p:cNvSpPr>
          <p:nvPr>
            <p:ph idx="1"/>
          </p:nvPr>
        </p:nvSpPr>
        <p:spPr>
          <a:xfrm>
            <a:off x="582391" y="1257915"/>
            <a:ext cx="7237633" cy="4546268"/>
          </a:xfrm>
        </p:spPr>
        <p:txBody>
          <a:bodyPr vert="horz" lIns="91440" tIns="45720" rIns="91440" bIns="45720" rtlCol="0" anchor="t">
            <a:normAutofit/>
          </a:bodyPr>
          <a:lstStyle/>
          <a:p>
            <a:r>
              <a:rPr lang="en-GB" sz="2400" dirty="0">
                <a:cs typeface="Arial"/>
              </a:rPr>
              <a:t>The Haitian Revolution terrified supporters of slavery in Britain because it showed that enslaved people could seize their own freedom.</a:t>
            </a:r>
          </a:p>
          <a:p>
            <a:r>
              <a:rPr lang="en-GB" sz="2400" dirty="0">
                <a:cs typeface="Arial"/>
              </a:rPr>
              <a:t>Many important people supported slavery because they were making a lot of money from it, including shipbuilders, bankers and plantation owners. These people joined together in The West India Committee.</a:t>
            </a:r>
          </a:p>
          <a:p>
            <a:r>
              <a:rPr lang="en-GB" sz="2400" dirty="0">
                <a:cs typeface="Arial"/>
              </a:rPr>
              <a:t>The committee had influence </a:t>
            </a:r>
            <a:r>
              <a:rPr lang="en-GB" sz="2200" dirty="0">
                <a:cs typeface="Arial"/>
              </a:rPr>
              <a:t>over other influential people such as </a:t>
            </a:r>
            <a:r>
              <a:rPr lang="en-GB" sz="2200" b="1" dirty="0">
                <a:cs typeface="Arial"/>
              </a:rPr>
              <a:t>Prime Minister William Pitt</a:t>
            </a:r>
            <a:r>
              <a:rPr lang="en-GB" sz="2200" dirty="0">
                <a:cs typeface="Arial"/>
              </a:rPr>
              <a:t>, prominent politician </a:t>
            </a:r>
            <a:r>
              <a:rPr lang="en-GB" sz="2200" b="1" dirty="0">
                <a:cs typeface="Arial"/>
              </a:rPr>
              <a:t>Henry Dundas </a:t>
            </a:r>
            <a:r>
              <a:rPr lang="en-GB" sz="2200" dirty="0">
                <a:cs typeface="Arial"/>
              </a:rPr>
              <a:t>along with </a:t>
            </a:r>
            <a:br>
              <a:rPr lang="en-GB" sz="2200" dirty="0">
                <a:cs typeface="Arial"/>
              </a:rPr>
            </a:br>
            <a:r>
              <a:rPr lang="en-GB" sz="2200" b="1" dirty="0">
                <a:cs typeface="Arial"/>
              </a:rPr>
              <a:t>King George III </a:t>
            </a:r>
            <a:r>
              <a:rPr lang="en-GB" sz="2200" dirty="0">
                <a:cs typeface="Arial"/>
              </a:rPr>
              <a:t>and his son the </a:t>
            </a:r>
            <a:r>
              <a:rPr lang="en-GB" sz="2200" b="1" dirty="0">
                <a:cs typeface="Arial"/>
              </a:rPr>
              <a:t>Duke of Clarence</a:t>
            </a:r>
            <a:endParaRPr lang="en-GB" sz="2200" dirty="0">
              <a:cs typeface="Arial"/>
            </a:endParaRPr>
          </a:p>
        </p:txBody>
      </p:sp>
      <p:sp>
        <p:nvSpPr>
          <p:cNvPr id="7" name="Text Placeholder 6"/>
          <p:cNvSpPr>
            <a:spLocks noGrp="1"/>
          </p:cNvSpPr>
          <p:nvPr>
            <p:ph type="body" sz="quarter" idx="4294967295"/>
          </p:nvPr>
        </p:nvSpPr>
        <p:spPr>
          <a:xfrm>
            <a:off x="914399" y="5448587"/>
            <a:ext cx="10256364" cy="893141"/>
          </a:xfrm>
          <a:ln/>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t">
            <a:normAutofit/>
          </a:bodyPr>
          <a:lstStyle/>
          <a:p>
            <a:pPr marL="0" indent="0">
              <a:buNone/>
            </a:pPr>
            <a:r>
              <a:rPr lang="en-GB" sz="2400" dirty="0"/>
              <a:t>Enquiry Question: </a:t>
            </a:r>
            <a:r>
              <a:rPr lang="en-GB" sz="2400" dirty="0">
                <a:solidFill>
                  <a:schemeClr val="tx1"/>
                </a:solidFill>
              </a:rPr>
              <a:t>How did supporters of slavery in Britain respond to the enslaved rebellion in Saint-Domingue?</a:t>
            </a:r>
            <a:endParaRPr lang="en-GB" sz="2400" dirty="0">
              <a:solidFill>
                <a:schemeClr val="tx1"/>
              </a:solidFill>
              <a:cs typeface="Arial"/>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9510" b="89914" l="0" r="100000"/>
                    </a14:imgEffect>
                  </a14:imgLayer>
                </a14:imgProps>
              </a:ext>
            </a:extLst>
          </a:blip>
          <a:stretch>
            <a:fillRect/>
          </a:stretch>
        </p:blipFill>
        <p:spPr>
          <a:xfrm>
            <a:off x="8020589" y="1355380"/>
            <a:ext cx="3705352" cy="3705352"/>
          </a:xfrm>
          <a:prstGeom prst="rect">
            <a:avLst/>
          </a:prstGeom>
        </p:spPr>
      </p:pic>
    </p:spTree>
    <p:extLst>
      <p:ext uri="{BB962C8B-B14F-4D97-AF65-F5344CB8AC3E}">
        <p14:creationId xmlns:p14="http://schemas.microsoft.com/office/powerpoint/2010/main" val="27466359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059" y="314770"/>
            <a:ext cx="11091530" cy="1040610"/>
          </a:xfrm>
        </p:spPr>
        <p:txBody>
          <a:bodyPr>
            <a:normAutofit/>
          </a:bodyPr>
          <a:lstStyle/>
          <a:p>
            <a:pPr algn="ctr"/>
            <a:r>
              <a:rPr lang="en-GB" sz="4400"/>
              <a:t>Anti-Abolitionist Response in Britain</a:t>
            </a:r>
          </a:p>
        </p:txBody>
      </p:sp>
      <p:sp>
        <p:nvSpPr>
          <p:cNvPr id="5" name="Subtitle 4"/>
          <p:cNvSpPr>
            <a:spLocks noGrp="1"/>
          </p:cNvSpPr>
          <p:nvPr>
            <p:ph idx="1"/>
          </p:nvPr>
        </p:nvSpPr>
        <p:spPr>
          <a:xfrm>
            <a:off x="838199" y="1554906"/>
            <a:ext cx="7509340" cy="4351338"/>
          </a:xfrm>
        </p:spPr>
        <p:txBody>
          <a:bodyPr vert="horz" lIns="91440" tIns="45720" rIns="91440" bIns="45720" rtlCol="0" anchor="t">
            <a:normAutofit/>
          </a:bodyPr>
          <a:lstStyle/>
          <a:p>
            <a:pPr marL="0" indent="0">
              <a:buNone/>
            </a:pPr>
            <a:r>
              <a:rPr lang="en-GB" sz="2400" dirty="0">
                <a:cs typeface="Arial"/>
              </a:rPr>
              <a:t>The anti-abolitionists made 4 types of argument about the Saint-Domingue Revolt (Haitian Revolution)</a:t>
            </a:r>
            <a:br>
              <a:rPr lang="en-GB" sz="2400" dirty="0">
                <a:cs typeface="Arial"/>
              </a:rPr>
            </a:br>
            <a:endParaRPr lang="en-GB" sz="2400" dirty="0">
              <a:cs typeface="Arial"/>
            </a:endParaRPr>
          </a:p>
          <a:p>
            <a:pPr marL="914400" lvl="1" indent="-457200">
              <a:buFont typeface="+mj-lt"/>
              <a:buAutoNum type="arabicPeriod"/>
            </a:pPr>
            <a:r>
              <a:rPr lang="en-GB" sz="2800" dirty="0"/>
              <a:t>Threat to British Colonial Power </a:t>
            </a:r>
            <a:br>
              <a:rPr lang="en-GB" sz="2800" dirty="0"/>
            </a:br>
            <a:r>
              <a:rPr lang="en-GB" sz="2000" b="1" dirty="0"/>
              <a:t>(Political and economic) </a:t>
            </a:r>
            <a:endParaRPr lang="en-GB" sz="2800" b="1" dirty="0"/>
          </a:p>
          <a:p>
            <a:pPr marL="914400" lvl="1" indent="-457200">
              <a:buFont typeface="+mj-lt"/>
              <a:buAutoNum type="arabicPeriod"/>
            </a:pPr>
            <a:r>
              <a:rPr lang="en-GB" sz="2800" dirty="0"/>
              <a:t>Challenge to Social Order </a:t>
            </a:r>
            <a:r>
              <a:rPr lang="en-GB" sz="2000" b="1" dirty="0"/>
              <a:t>(Social)</a:t>
            </a:r>
            <a:endParaRPr lang="en-GB" sz="2000" b="1" dirty="0">
              <a:cs typeface="Arial"/>
            </a:endParaRPr>
          </a:p>
          <a:p>
            <a:pPr marL="914400" lvl="1" indent="-457200">
              <a:buFont typeface="+mj-lt"/>
              <a:buAutoNum type="arabicPeriod"/>
            </a:pPr>
            <a:r>
              <a:rPr lang="en-GB" sz="2800" dirty="0"/>
              <a:t>Strategic and Military concerns </a:t>
            </a:r>
            <a:r>
              <a:rPr lang="en-GB" sz="2000" b="1" dirty="0"/>
              <a:t>(political)</a:t>
            </a:r>
          </a:p>
          <a:p>
            <a:pPr marL="914400" lvl="1" indent="-457200">
              <a:buFont typeface="+mj-lt"/>
              <a:buAutoNum type="arabicPeriod"/>
            </a:pPr>
            <a:r>
              <a:rPr lang="en-GB" sz="2800" dirty="0"/>
              <a:t>Financial and Diplomatic interests: </a:t>
            </a:r>
            <a:r>
              <a:rPr lang="en-GB" sz="2000" b="1" dirty="0"/>
              <a:t>(Economic and political)</a:t>
            </a:r>
            <a:endParaRPr lang="en-GB" sz="2800" b="1" dirty="0">
              <a:cs typeface="Arial"/>
            </a:endParaRPr>
          </a:p>
        </p:txBody>
      </p:sp>
      <p:sp>
        <p:nvSpPr>
          <p:cNvPr id="12" name="Text Placeholder 6"/>
          <p:cNvSpPr txBox="1">
            <a:spLocks/>
          </p:cNvSpPr>
          <p:nvPr/>
        </p:nvSpPr>
        <p:spPr>
          <a:xfrm>
            <a:off x="8057949" y="5442892"/>
            <a:ext cx="3716517" cy="757492"/>
          </a:xfrm>
          <a:prstGeom prst="rect">
            <a:avLst/>
          </a:prstGeom>
          <a:ln w="28575" cap="flat" cmpd="sng" algn="ctr">
            <a:solidFill>
              <a:schemeClr val="dk1"/>
            </a:solidFill>
            <a:prstDash val="solid"/>
            <a:miter lim="800000"/>
          </a:ln>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None/>
            </a:pPr>
            <a:r>
              <a:rPr lang="en-GB" sz="1200" b="1" dirty="0"/>
              <a:t>© The Trustees of the British Museum</a:t>
            </a:r>
            <a:r>
              <a:rPr lang="en-GB" sz="1200" dirty="0"/>
              <a:t>. Shared under a </a:t>
            </a:r>
            <a:r>
              <a:rPr lang="en-GB" sz="1200" dirty="0">
                <a:hlinkClick r:id="rId3"/>
              </a:rPr>
              <a:t>Creative Commons Attribution-</a:t>
            </a:r>
            <a:r>
              <a:rPr lang="en-GB" sz="1200" dirty="0" err="1">
                <a:hlinkClick r:id="rId3"/>
              </a:rPr>
              <a:t>NonCommercial</a:t>
            </a:r>
            <a:r>
              <a:rPr lang="en-GB" sz="1200" dirty="0">
                <a:hlinkClick r:id="rId3"/>
              </a:rPr>
              <a:t>-</a:t>
            </a:r>
            <a:r>
              <a:rPr lang="en-GB" sz="1200" dirty="0" err="1">
                <a:hlinkClick r:id="rId3"/>
              </a:rPr>
              <a:t>ShareAlike</a:t>
            </a:r>
            <a:r>
              <a:rPr lang="en-GB" sz="1200" dirty="0">
                <a:hlinkClick r:id="rId3"/>
              </a:rPr>
              <a:t> 4.0 International (CC BY-NC-SA 4.0) licence</a:t>
            </a:r>
            <a:r>
              <a:rPr lang="en-GB" sz="1200" dirty="0"/>
              <a:t>.</a:t>
            </a:r>
          </a:p>
        </p:txBody>
      </p:sp>
      <p:sp>
        <p:nvSpPr>
          <p:cNvPr id="6" name="Text Placeholder 6">
            <a:extLst>
              <a:ext uri="{FF2B5EF4-FFF2-40B4-BE49-F238E27FC236}">
                <a16:creationId xmlns:a16="http://schemas.microsoft.com/office/drawing/2014/main" id="{A54479D0-1799-B160-996D-01DAEDBF9B2C}"/>
              </a:ext>
            </a:extLst>
          </p:cNvPr>
          <p:cNvSpPr txBox="1">
            <a:spLocks/>
          </p:cNvSpPr>
          <p:nvPr/>
        </p:nvSpPr>
        <p:spPr>
          <a:xfrm>
            <a:off x="0" y="5923647"/>
            <a:ext cx="7426788" cy="934354"/>
          </a:xfrm>
          <a:prstGeom prst="rect">
            <a:avLst/>
          </a:prstGeom>
          <a:ln w="28575" cap="flat" cmpd="sng" algn="ctr">
            <a:solidFill>
              <a:schemeClr val="dk1"/>
            </a:solidFill>
            <a:prstDash val="solid"/>
            <a:miter lim="800000"/>
          </a:ln>
        </p:spPr>
        <p:style>
          <a:lnRef idx="2">
            <a:schemeClr val="dk1"/>
          </a:lnRef>
          <a:fillRef idx="1">
            <a:schemeClr val="lt1"/>
          </a:fillRef>
          <a:effectRef idx="0">
            <a:schemeClr val="dk1"/>
          </a:effectRef>
          <a:fontRef idx="minor">
            <a:schemeClr val="dk1"/>
          </a:fontRef>
        </p:style>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None/>
            </a:pPr>
            <a:r>
              <a:rPr lang="en-GB" sz="2200"/>
              <a:t>Enquiry Question: How did supporters of slavery in Britain respond to the slave rebellion in Saint-Domingue? </a:t>
            </a:r>
            <a:endParaRPr lang="en-GB" sz="2200">
              <a:solidFill>
                <a:srgbClr val="000000"/>
              </a:solidFill>
              <a:cs typeface="Arial"/>
            </a:endParaRPr>
          </a:p>
          <a:p>
            <a:pPr marL="0" indent="0">
              <a:buFont typeface="Arial" panose="020B0604020202020204" pitchFamily="34" charset="0"/>
              <a:buNone/>
            </a:pPr>
            <a:endParaRPr lang="en-GB" sz="2400">
              <a:cs typeface="Arial"/>
            </a:endParaRPr>
          </a:p>
        </p:txBody>
      </p:sp>
      <p:pic>
        <p:nvPicPr>
          <p:cNvPr id="8" name="Picture 7">
            <a:extLst>
              <a:ext uri="{FF2B5EF4-FFF2-40B4-BE49-F238E27FC236}">
                <a16:creationId xmlns:a16="http://schemas.microsoft.com/office/drawing/2014/main" id="{80EA6FC0-FCD0-8E46-BC31-53670B585164}"/>
              </a:ext>
            </a:extLst>
          </p:cNvPr>
          <p:cNvPicPr>
            <a:picLocks noChangeAspect="1"/>
          </p:cNvPicPr>
          <p:nvPr/>
        </p:nvPicPr>
        <p:blipFill>
          <a:blip r:embed="rId4"/>
          <a:stretch>
            <a:fillRect/>
          </a:stretch>
        </p:blipFill>
        <p:spPr>
          <a:xfrm>
            <a:off x="8708568" y="1355380"/>
            <a:ext cx="2487992" cy="4034581"/>
          </a:xfrm>
          <a:prstGeom prst="rect">
            <a:avLst/>
          </a:prstGeom>
        </p:spPr>
      </p:pic>
    </p:spTree>
    <p:extLst>
      <p:ext uri="{BB962C8B-B14F-4D97-AF65-F5344CB8AC3E}">
        <p14:creationId xmlns:p14="http://schemas.microsoft.com/office/powerpoint/2010/main" val="27446104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059" y="314770"/>
            <a:ext cx="11091530" cy="1040610"/>
          </a:xfrm>
        </p:spPr>
        <p:txBody>
          <a:bodyPr>
            <a:normAutofit/>
          </a:bodyPr>
          <a:lstStyle/>
          <a:p>
            <a:pPr algn="ctr"/>
            <a:r>
              <a:rPr lang="en-GB" sz="4400"/>
              <a:t>Gallery Walk</a:t>
            </a:r>
          </a:p>
        </p:txBody>
      </p:sp>
      <p:sp>
        <p:nvSpPr>
          <p:cNvPr id="5" name="Subtitle 4"/>
          <p:cNvSpPr>
            <a:spLocks noGrp="1"/>
          </p:cNvSpPr>
          <p:nvPr>
            <p:ph idx="1"/>
          </p:nvPr>
        </p:nvSpPr>
        <p:spPr>
          <a:xfrm>
            <a:off x="850900" y="1411686"/>
            <a:ext cx="6550025" cy="4351338"/>
          </a:xfrm>
        </p:spPr>
        <p:txBody>
          <a:bodyPr vert="horz" lIns="91440" tIns="45720" rIns="91440" bIns="45720" rtlCol="0" anchor="t">
            <a:normAutofit/>
          </a:bodyPr>
          <a:lstStyle/>
          <a:p>
            <a:pPr algn="r"/>
            <a:r>
              <a:rPr lang="en-GB" dirty="0"/>
              <a:t>You have been given a worksheet with </a:t>
            </a:r>
            <a:br>
              <a:rPr lang="en-GB" dirty="0"/>
            </a:br>
            <a:r>
              <a:rPr lang="en-GB" b="1" dirty="0"/>
              <a:t>4 headings </a:t>
            </a:r>
            <a:br>
              <a:rPr lang="en-GB" b="1" dirty="0"/>
            </a:br>
            <a:r>
              <a:rPr lang="en-GB" dirty="0"/>
              <a:t>which match stations around the room.</a:t>
            </a:r>
            <a:endParaRPr lang="en-US" dirty="0"/>
          </a:p>
          <a:p>
            <a:r>
              <a:rPr lang="en-GB" dirty="0">
                <a:cs typeface="Arial"/>
              </a:rPr>
              <a:t>Each of these stations outline a different reason why British supporters of slavery were worried about the revolt in Saint Domingue.</a:t>
            </a:r>
            <a:endParaRPr lang="en-GB" dirty="0"/>
          </a:p>
          <a:p>
            <a:r>
              <a:rPr lang="en-GB" dirty="0">
                <a:cs typeface="Arial"/>
              </a:rPr>
              <a:t>Use the information to complete your sheet.</a:t>
            </a:r>
            <a:endParaRPr lang="en-GB" dirty="0"/>
          </a:p>
          <a:p>
            <a:endParaRPr lang="en-GB" dirty="0">
              <a:cs typeface="Arial" panose="020B0604020202020204"/>
            </a:endParaRPr>
          </a:p>
          <a:p>
            <a:endParaRPr lang="en-GB" dirty="0"/>
          </a:p>
        </p:txBody>
      </p:sp>
      <p:pic>
        <p:nvPicPr>
          <p:cNvPr id="6" name="Picture 5"/>
          <p:cNvPicPr>
            <a:picLocks noChangeAspect="1"/>
          </p:cNvPicPr>
          <p:nvPr/>
        </p:nvPicPr>
        <p:blipFill>
          <a:blip r:embed="rId3"/>
          <a:stretch>
            <a:fillRect/>
          </a:stretch>
        </p:blipFill>
        <p:spPr>
          <a:xfrm>
            <a:off x="7583096" y="1485434"/>
            <a:ext cx="3693633" cy="3887132"/>
          </a:xfrm>
          <a:prstGeom prst="rect">
            <a:avLst/>
          </a:prstGeom>
          <a:ln>
            <a:noFill/>
          </a:ln>
          <a:effectLst>
            <a:reflection blurRad="6350" stA="52000" endA="300" endPos="35000" dir="5400000" sy="-100000" algn="bl" rotWithShape="0"/>
            <a:softEdge rad="112500"/>
          </a:effectLst>
        </p:spPr>
      </p:pic>
      <p:sp>
        <p:nvSpPr>
          <p:cNvPr id="4" name="Text Placeholder 6">
            <a:extLst>
              <a:ext uri="{FF2B5EF4-FFF2-40B4-BE49-F238E27FC236}">
                <a16:creationId xmlns:a16="http://schemas.microsoft.com/office/drawing/2014/main" id="{62A015BE-A747-DF13-8405-1B9E8706D7FF}"/>
              </a:ext>
            </a:extLst>
          </p:cNvPr>
          <p:cNvSpPr txBox="1">
            <a:spLocks/>
          </p:cNvSpPr>
          <p:nvPr/>
        </p:nvSpPr>
        <p:spPr>
          <a:xfrm>
            <a:off x="0" y="5943185"/>
            <a:ext cx="7583096" cy="914816"/>
          </a:xfrm>
          <a:prstGeom prst="rect">
            <a:avLst/>
          </a:prstGeom>
          <a:ln w="28575" cap="flat" cmpd="sng" algn="ctr">
            <a:solidFill>
              <a:schemeClr val="dk1"/>
            </a:solidFill>
            <a:prstDash val="solid"/>
            <a:miter lim="800000"/>
          </a:ln>
        </p:spPr>
        <p:style>
          <a:lnRef idx="2">
            <a:schemeClr val="dk1"/>
          </a:lnRef>
          <a:fillRef idx="1">
            <a:schemeClr val="lt1"/>
          </a:fillRef>
          <a:effectRef idx="0">
            <a:schemeClr val="dk1"/>
          </a:effectRef>
          <a:fontRef idx="minor">
            <a:schemeClr val="dk1"/>
          </a:fontRef>
        </p:style>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None/>
            </a:pPr>
            <a:r>
              <a:rPr lang="en-GB" sz="2200"/>
              <a:t>Enquiry Question: How did supporters of slavery in Britain respond to the slave rebellion in Saint-Domingue?</a:t>
            </a:r>
            <a:endParaRPr lang="en-GB" sz="2200">
              <a:solidFill>
                <a:srgbClr val="000000"/>
              </a:solidFill>
              <a:cs typeface="Arial"/>
            </a:endParaRPr>
          </a:p>
          <a:p>
            <a:pPr marL="0" indent="0">
              <a:buNone/>
            </a:pPr>
            <a:endParaRPr lang="en-GB" sz="2400">
              <a:cs typeface="Arial"/>
            </a:endParaRPr>
          </a:p>
        </p:txBody>
      </p:sp>
    </p:spTree>
    <p:extLst>
      <p:ext uri="{BB962C8B-B14F-4D97-AF65-F5344CB8AC3E}">
        <p14:creationId xmlns:p14="http://schemas.microsoft.com/office/powerpoint/2010/main" val="1374576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059" y="314770"/>
            <a:ext cx="11091530" cy="1040610"/>
          </a:xfrm>
        </p:spPr>
        <p:txBody>
          <a:bodyPr>
            <a:normAutofit/>
          </a:bodyPr>
          <a:lstStyle/>
          <a:p>
            <a:pPr algn="ctr"/>
            <a:r>
              <a:rPr lang="en-GB" sz="4400"/>
              <a:t>Cold Calling Consolidation</a:t>
            </a:r>
          </a:p>
        </p:txBody>
      </p:sp>
      <p:sp>
        <p:nvSpPr>
          <p:cNvPr id="5" name="Subtitle 4"/>
          <p:cNvSpPr>
            <a:spLocks noGrp="1"/>
          </p:cNvSpPr>
          <p:nvPr>
            <p:ph idx="1"/>
          </p:nvPr>
        </p:nvSpPr>
        <p:spPr>
          <a:xfrm>
            <a:off x="850899" y="1411686"/>
            <a:ext cx="8588376" cy="4351338"/>
          </a:xfrm>
        </p:spPr>
        <p:txBody>
          <a:bodyPr vert="horz" lIns="91440" tIns="45720" rIns="91440" bIns="45720" rtlCol="0" anchor="t">
            <a:normAutofit/>
          </a:bodyPr>
          <a:lstStyle/>
          <a:p>
            <a:pPr marL="514350" indent="-514350">
              <a:buFont typeface="+mj-lt"/>
              <a:buAutoNum type="arabicPeriod"/>
            </a:pPr>
            <a:r>
              <a:rPr lang="en-GB" dirty="0"/>
              <a:t>Why did supporters of slavery see the rebellion on Saint-Domingue as a threat to colonial power?</a:t>
            </a:r>
          </a:p>
          <a:p>
            <a:pPr marL="514350" indent="-514350">
              <a:buAutoNum type="arabicPeriod"/>
            </a:pPr>
            <a:r>
              <a:rPr lang="en-GB" dirty="0"/>
              <a:t>Why did supporters of slavery see the revolution as a threat to the social order?</a:t>
            </a:r>
            <a:endParaRPr lang="en-GB" dirty="0">
              <a:cs typeface="Arial"/>
            </a:endParaRPr>
          </a:p>
          <a:p>
            <a:pPr marL="514350" indent="-514350">
              <a:buFont typeface="+mj-lt"/>
              <a:buAutoNum type="arabicPeriod"/>
            </a:pPr>
            <a:r>
              <a:rPr lang="en-GB" dirty="0"/>
              <a:t>What strategic and military opportunities did pro slavery supporters see in relation to the slave revolt in Haiti?</a:t>
            </a:r>
            <a:endParaRPr lang="en-GB" dirty="0">
              <a:cs typeface="Arial" panose="020B0604020202020204"/>
            </a:endParaRPr>
          </a:p>
          <a:p>
            <a:pPr marL="514350" indent="-514350">
              <a:buFont typeface="+mj-lt"/>
              <a:buAutoNum type="arabicPeriod"/>
            </a:pPr>
            <a:r>
              <a:rPr lang="en-GB" dirty="0"/>
              <a:t>To what extent did financial and diplomatic interests motivate the pro slavery response?</a:t>
            </a:r>
            <a:endParaRPr lang="en-GB" dirty="0">
              <a:cs typeface="Arial" panose="020B0604020202020204"/>
            </a:endParaRPr>
          </a:p>
          <a:p>
            <a:pPr marL="514350" indent="-514350">
              <a:buFont typeface="+mj-lt"/>
              <a:buAutoNum type="arabicPeriod"/>
            </a:pPr>
            <a:endParaRPr lang="en-GB" dirty="0"/>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0" b="99107" l="0" r="100000">
                        <a14:foregroundMark x1="15111" y1="66964" x2="3556" y2="54018"/>
                        <a14:foregroundMark x1="21778" y1="62500" x2="21778" y2="62500"/>
                        <a14:foregroundMark x1="17778" y1="9375" x2="17778" y2="9375"/>
                        <a14:foregroundMark x1="8000" y1="29464" x2="8000" y2="29464"/>
                        <a14:foregroundMark x1="6667" y1="24554" x2="24000" y2="33929"/>
                        <a14:foregroundMark x1="46222" y1="25000" x2="55111" y2="22768"/>
                        <a14:foregroundMark x1="85778" y1="5804" x2="87111" y2="37946"/>
                        <a14:foregroundMark x1="92444" y1="22321" x2="92444" y2="33482"/>
                      </a14:backgroundRemoval>
                    </a14:imgEffect>
                  </a14:imgLayer>
                </a14:imgProps>
              </a:ext>
            </a:extLst>
          </a:blip>
          <a:stretch>
            <a:fillRect/>
          </a:stretch>
        </p:blipFill>
        <p:spPr>
          <a:xfrm>
            <a:off x="9371429" y="2433042"/>
            <a:ext cx="2406233" cy="2395539"/>
          </a:xfrm>
          <a:prstGeom prst="rect">
            <a:avLst/>
          </a:prstGeom>
        </p:spPr>
      </p:pic>
      <p:sp>
        <p:nvSpPr>
          <p:cNvPr id="6" name="Text Placeholder 6">
            <a:extLst>
              <a:ext uri="{FF2B5EF4-FFF2-40B4-BE49-F238E27FC236}">
                <a16:creationId xmlns:a16="http://schemas.microsoft.com/office/drawing/2014/main" id="{51F406D2-4941-3000-EEB6-785682391A2C}"/>
              </a:ext>
            </a:extLst>
          </p:cNvPr>
          <p:cNvSpPr txBox="1">
            <a:spLocks/>
          </p:cNvSpPr>
          <p:nvPr/>
        </p:nvSpPr>
        <p:spPr>
          <a:xfrm>
            <a:off x="0" y="5943185"/>
            <a:ext cx="8061788" cy="914816"/>
          </a:xfrm>
          <a:prstGeom prst="rect">
            <a:avLst/>
          </a:prstGeom>
          <a:ln w="28575" cap="flat" cmpd="sng" algn="ctr">
            <a:solidFill>
              <a:schemeClr val="dk1"/>
            </a:solidFill>
            <a:prstDash val="solid"/>
            <a:miter lim="800000"/>
          </a:ln>
        </p:spPr>
        <p:style>
          <a:lnRef idx="2">
            <a:schemeClr val="dk1"/>
          </a:lnRef>
          <a:fillRef idx="1">
            <a:schemeClr val="lt1"/>
          </a:fillRef>
          <a:effectRef idx="0">
            <a:schemeClr val="dk1"/>
          </a:effectRef>
          <a:fontRef idx="minor">
            <a:schemeClr val="dk1"/>
          </a:fontRef>
        </p:style>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None/>
            </a:pPr>
            <a:r>
              <a:rPr lang="en-GB" sz="2200"/>
              <a:t>Enquiry Question: How did supporters of slavery in Britain respond to the slave rebellion in Saint-Domingue?</a:t>
            </a:r>
            <a:endParaRPr lang="en-GB" sz="2200">
              <a:solidFill>
                <a:srgbClr val="000000"/>
              </a:solidFill>
              <a:cs typeface="Arial"/>
            </a:endParaRPr>
          </a:p>
          <a:p>
            <a:pPr marL="0" indent="0">
              <a:buFont typeface="Arial" panose="020B0604020202020204" pitchFamily="34" charset="0"/>
              <a:buNone/>
            </a:pPr>
            <a:endParaRPr lang="en-GB" sz="2400">
              <a:cs typeface="Arial"/>
            </a:endParaRPr>
          </a:p>
        </p:txBody>
      </p:sp>
    </p:spTree>
    <p:extLst>
      <p:ext uri="{BB962C8B-B14F-4D97-AF65-F5344CB8AC3E}">
        <p14:creationId xmlns:p14="http://schemas.microsoft.com/office/powerpoint/2010/main" val="9519864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059" y="314770"/>
            <a:ext cx="11091530" cy="1040610"/>
          </a:xfrm>
        </p:spPr>
        <p:txBody>
          <a:bodyPr>
            <a:normAutofit/>
          </a:bodyPr>
          <a:lstStyle/>
          <a:p>
            <a:pPr algn="ctr"/>
            <a:r>
              <a:rPr lang="en-GB" sz="4400"/>
              <a:t>Plenary</a:t>
            </a:r>
          </a:p>
        </p:txBody>
      </p:sp>
      <p:sp>
        <p:nvSpPr>
          <p:cNvPr id="5" name="Subtitle 4"/>
          <p:cNvSpPr>
            <a:spLocks noGrp="1"/>
          </p:cNvSpPr>
          <p:nvPr>
            <p:ph idx="1"/>
          </p:nvPr>
        </p:nvSpPr>
        <p:spPr>
          <a:xfrm>
            <a:off x="647701" y="1455143"/>
            <a:ext cx="4952999" cy="4351338"/>
          </a:xfrm>
        </p:spPr>
        <p:txBody>
          <a:bodyPr vert="horz" lIns="91440" tIns="45720" rIns="91440" bIns="45720" rtlCol="0" anchor="t">
            <a:normAutofit/>
          </a:bodyPr>
          <a:lstStyle/>
          <a:p>
            <a:pPr marL="0" indent="0">
              <a:buNone/>
            </a:pPr>
            <a:r>
              <a:rPr lang="en-GB">
                <a:cs typeface="Arial"/>
              </a:rPr>
              <a:t>You have learned about four reasons that supporters of slavery were worried about the revolt in Saint Domingue.</a:t>
            </a:r>
          </a:p>
          <a:p>
            <a:pPr marL="0" indent="0">
              <a:buNone/>
            </a:pPr>
            <a:r>
              <a:rPr lang="en-GB">
                <a:cs typeface="Arial"/>
              </a:rPr>
              <a:t>The worksheet on the right helps you think about how important each of these factors were – remember that it’s okay to disagree about this!</a:t>
            </a:r>
          </a:p>
        </p:txBody>
      </p:sp>
      <p:sp>
        <p:nvSpPr>
          <p:cNvPr id="6" name="Text Placeholder 6">
            <a:extLst>
              <a:ext uri="{FF2B5EF4-FFF2-40B4-BE49-F238E27FC236}">
                <a16:creationId xmlns:a16="http://schemas.microsoft.com/office/drawing/2014/main" id="{1E92DDA8-ABC7-F66B-F5AF-787F80383926}"/>
              </a:ext>
            </a:extLst>
          </p:cNvPr>
          <p:cNvSpPr txBox="1">
            <a:spLocks/>
          </p:cNvSpPr>
          <p:nvPr/>
        </p:nvSpPr>
        <p:spPr>
          <a:xfrm>
            <a:off x="1748070" y="5402857"/>
            <a:ext cx="7846865" cy="914816"/>
          </a:xfrm>
          <a:prstGeom prst="rect">
            <a:avLst/>
          </a:prstGeom>
          <a:ln w="28575" cap="flat" cmpd="sng" algn="ctr">
            <a:solidFill>
              <a:schemeClr val="dk1"/>
            </a:solidFill>
            <a:prstDash val="solid"/>
            <a:miter lim="800000"/>
          </a:ln>
        </p:spPr>
        <p:style>
          <a:lnRef idx="2">
            <a:schemeClr val="dk1"/>
          </a:lnRef>
          <a:fillRef idx="1">
            <a:schemeClr val="lt1"/>
          </a:fillRef>
          <a:effectRef idx="0">
            <a:schemeClr val="dk1"/>
          </a:effectRef>
          <a:fontRef idx="minor">
            <a:schemeClr val="dk1"/>
          </a:fontRef>
        </p:style>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None/>
            </a:pPr>
            <a:r>
              <a:rPr lang="en-GB" sz="2200"/>
              <a:t>Enquiry Question: How did supporters of slavery in Britain respond to the slave rebellion in Saint-Domingue?</a:t>
            </a:r>
            <a:endParaRPr lang="en-GB" sz="2200">
              <a:solidFill>
                <a:srgbClr val="000000"/>
              </a:solidFill>
              <a:cs typeface="Arial"/>
            </a:endParaRPr>
          </a:p>
          <a:p>
            <a:pPr marL="0" indent="0">
              <a:buFont typeface="Arial" panose="020B0604020202020204" pitchFamily="34" charset="0"/>
              <a:buNone/>
            </a:pPr>
            <a:endParaRPr lang="en-GB" sz="2400">
              <a:cs typeface="Arial"/>
            </a:endParaRPr>
          </a:p>
        </p:txBody>
      </p:sp>
      <p:pic>
        <p:nvPicPr>
          <p:cNvPr id="3" name="Picture 2">
            <a:extLst>
              <a:ext uri="{FF2B5EF4-FFF2-40B4-BE49-F238E27FC236}">
                <a16:creationId xmlns:a16="http://schemas.microsoft.com/office/drawing/2014/main" id="{83BCCD69-BF60-A7F9-6221-1032B275F870}"/>
              </a:ext>
            </a:extLst>
          </p:cNvPr>
          <p:cNvPicPr>
            <a:picLocks noChangeAspect="1"/>
          </p:cNvPicPr>
          <p:nvPr/>
        </p:nvPicPr>
        <p:blipFill>
          <a:blip r:embed="rId3"/>
          <a:stretch>
            <a:fillRect/>
          </a:stretch>
        </p:blipFill>
        <p:spPr>
          <a:xfrm>
            <a:off x="5742304" y="1590526"/>
            <a:ext cx="6096528" cy="3429297"/>
          </a:xfrm>
          <a:prstGeom prst="rect">
            <a:avLst/>
          </a:prstGeom>
        </p:spPr>
      </p:pic>
    </p:spTree>
    <p:extLst>
      <p:ext uri="{BB962C8B-B14F-4D97-AF65-F5344CB8AC3E}">
        <p14:creationId xmlns:p14="http://schemas.microsoft.com/office/powerpoint/2010/main" val="28352399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BB4443-724D-675E-4EB3-B2D72E0F90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283558-6DDF-178B-E82D-66D48960482E}"/>
              </a:ext>
            </a:extLst>
          </p:cNvPr>
          <p:cNvSpPr>
            <a:spLocks noGrp="1"/>
          </p:cNvSpPr>
          <p:nvPr>
            <p:ph type="ctrTitle"/>
          </p:nvPr>
        </p:nvSpPr>
        <p:spPr>
          <a:xfrm>
            <a:off x="6391655" y="804671"/>
            <a:ext cx="4873375" cy="1139047"/>
          </a:xfrm>
        </p:spPr>
        <p:txBody>
          <a:bodyPr>
            <a:normAutofit fontScale="90000"/>
          </a:bodyPr>
          <a:lstStyle/>
          <a:p>
            <a:r>
              <a:rPr lang="en-GB" dirty="0"/>
              <a:t>So, which way did they swing?</a:t>
            </a:r>
          </a:p>
        </p:txBody>
      </p:sp>
      <p:sp>
        <p:nvSpPr>
          <p:cNvPr id="3" name="Subtitle 2">
            <a:extLst>
              <a:ext uri="{FF2B5EF4-FFF2-40B4-BE49-F238E27FC236}">
                <a16:creationId xmlns:a16="http://schemas.microsoft.com/office/drawing/2014/main" id="{F325186A-8CEF-A529-9EAC-C3D0C6EB3742}"/>
              </a:ext>
            </a:extLst>
          </p:cNvPr>
          <p:cNvSpPr>
            <a:spLocks noGrp="1"/>
          </p:cNvSpPr>
          <p:nvPr>
            <p:ph type="subTitle" idx="1"/>
          </p:nvPr>
        </p:nvSpPr>
        <p:spPr>
          <a:xfrm>
            <a:off x="6471094" y="3592068"/>
            <a:ext cx="5463731" cy="3599307"/>
          </a:xfrm>
        </p:spPr>
        <p:txBody>
          <a:bodyPr>
            <a:normAutofit/>
          </a:bodyPr>
          <a:lstStyle/>
          <a:p>
            <a:pPr algn="ctr" fontAlgn="base"/>
            <a:r>
              <a:rPr lang="en-GB" sz="2400" b="1" i="1" dirty="0"/>
              <a:t>“The British engaged in an intricate dance of containment, isolation, &amp; engagement with St Domingue/Haiti in an effort to reap the greatest benefit without further disruption to colonialism &amp; slavery”</a:t>
            </a:r>
          </a:p>
        </p:txBody>
      </p:sp>
      <p:sp>
        <p:nvSpPr>
          <p:cNvPr id="4" name="TextBox 3">
            <a:extLst>
              <a:ext uri="{FF2B5EF4-FFF2-40B4-BE49-F238E27FC236}">
                <a16:creationId xmlns:a16="http://schemas.microsoft.com/office/drawing/2014/main" id="{C202F7A9-E1A7-F87B-812A-75657BA51245}"/>
              </a:ext>
            </a:extLst>
          </p:cNvPr>
          <p:cNvSpPr txBox="1"/>
          <p:nvPr/>
        </p:nvSpPr>
        <p:spPr>
          <a:xfrm>
            <a:off x="8248650" y="6210419"/>
            <a:ext cx="3091510" cy="369332"/>
          </a:xfrm>
          <a:prstGeom prst="rect">
            <a:avLst/>
          </a:prstGeom>
          <a:noFill/>
        </p:spPr>
        <p:txBody>
          <a:bodyPr wrap="square" rtlCol="0">
            <a:spAutoFit/>
          </a:bodyPr>
          <a:lstStyle/>
          <a:p>
            <a:r>
              <a:rPr lang="en-GB" dirty="0"/>
              <a:t>Historian, Julia Gaffield</a:t>
            </a:r>
          </a:p>
        </p:txBody>
      </p:sp>
      <p:sp>
        <p:nvSpPr>
          <p:cNvPr id="5" name="TextBox 4">
            <a:extLst>
              <a:ext uri="{FF2B5EF4-FFF2-40B4-BE49-F238E27FC236}">
                <a16:creationId xmlns:a16="http://schemas.microsoft.com/office/drawing/2014/main" id="{4C45CDBC-E6A9-410A-76E9-421BD7C4B1BA}"/>
              </a:ext>
            </a:extLst>
          </p:cNvPr>
          <p:cNvSpPr txBox="1"/>
          <p:nvPr/>
        </p:nvSpPr>
        <p:spPr>
          <a:xfrm>
            <a:off x="7517087" y="1464700"/>
            <a:ext cx="6771217" cy="1569660"/>
          </a:xfrm>
          <a:prstGeom prst="rect">
            <a:avLst/>
          </a:prstGeom>
          <a:noFill/>
        </p:spPr>
        <p:txBody>
          <a:bodyPr wrap="square">
            <a:spAutoFit/>
          </a:bodyPr>
          <a:lstStyle/>
          <a:p>
            <a:br>
              <a:rPr lang="en-GB" sz="2400" dirty="0"/>
            </a:br>
            <a:endParaRPr lang="en-GB" sz="2400" dirty="0">
              <a:cs typeface="Arial"/>
            </a:endParaRPr>
          </a:p>
          <a:p>
            <a:pPr marL="971550" lvl="1">
              <a:buFont typeface="Courier New" panose="020B0604020202020204" pitchFamily="34" charset="0"/>
              <a:buChar char="o"/>
            </a:pPr>
            <a:r>
              <a:rPr lang="en-GB" sz="2400" dirty="0"/>
              <a:t>Good thing</a:t>
            </a:r>
            <a:endParaRPr lang="en-GB" sz="2400" dirty="0">
              <a:cs typeface="Arial"/>
            </a:endParaRPr>
          </a:p>
          <a:p>
            <a:pPr marL="971550" lvl="1">
              <a:buFont typeface="Courier New" panose="020B0604020202020204" pitchFamily="34" charset="0"/>
              <a:buChar char="o"/>
            </a:pPr>
            <a:r>
              <a:rPr lang="en-GB" sz="2400" dirty="0"/>
              <a:t>Bad thing</a:t>
            </a:r>
            <a:endParaRPr lang="en-GB" sz="2400" dirty="0">
              <a:cs typeface="Arial" panose="020B0604020202020204"/>
            </a:endParaRPr>
          </a:p>
        </p:txBody>
      </p:sp>
      <p:pic>
        <p:nvPicPr>
          <p:cNvPr id="6" name="Picture 2" descr="890+ Person Shrugging Icon Stock Illustrations, Royalty-Free ...">
            <a:extLst>
              <a:ext uri="{FF2B5EF4-FFF2-40B4-BE49-F238E27FC236}">
                <a16:creationId xmlns:a16="http://schemas.microsoft.com/office/drawing/2014/main" id="{654C2353-6F58-99F8-51B1-417F27BE1E13}"/>
              </a:ext>
            </a:extLst>
          </p:cNvPr>
          <p:cNvPicPr>
            <a:picLocks noChangeAspect="1" noChangeArrowheads="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backgroundRemoval t="10000" b="90000" l="10000" r="90000">
                        <a14:foregroundMark x1="38399" y1="34804" x2="53758" y2="42320"/>
                        <a14:foregroundMark x1="82353" y1="19935" x2="80065" y2="26961"/>
                        <a14:foregroundMark x1="75000" y1="36275" x2="73856" y2="36601"/>
                      </a14:backgroundRemoval>
                    </a14:imgEffect>
                  </a14:imgLayer>
                </a14:imgProps>
              </a:ext>
              <a:ext uri="{28A0092B-C50C-407E-A947-70E740481C1C}">
                <a14:useLocalDpi xmlns:a14="http://schemas.microsoft.com/office/drawing/2010/main" val="0"/>
              </a:ext>
            </a:extLst>
          </a:blip>
          <a:srcRect/>
          <a:stretch>
            <a:fillRect/>
          </a:stretch>
        </p:blipFill>
        <p:spPr bwMode="auto">
          <a:xfrm>
            <a:off x="6912970" y="1842714"/>
            <a:ext cx="1986856" cy="1986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08091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1484B-56D7-E32D-A67D-AA84D62C63A8}"/>
              </a:ext>
            </a:extLst>
          </p:cNvPr>
          <p:cNvSpPr>
            <a:spLocks noGrp="1"/>
          </p:cNvSpPr>
          <p:nvPr>
            <p:ph type="title"/>
          </p:nvPr>
        </p:nvSpPr>
        <p:spPr/>
        <p:txBody>
          <a:bodyPr/>
          <a:lstStyle/>
          <a:p>
            <a:r>
              <a:rPr lang="en-GB" dirty="0"/>
              <a:t>Dilemma- </a:t>
            </a:r>
            <a:r>
              <a:rPr lang="en-GB" i="1" dirty="0"/>
              <a:t>messily resolved</a:t>
            </a:r>
          </a:p>
        </p:txBody>
      </p:sp>
      <p:sp>
        <p:nvSpPr>
          <p:cNvPr id="3" name="Content Placeholder 2">
            <a:extLst>
              <a:ext uri="{FF2B5EF4-FFF2-40B4-BE49-F238E27FC236}">
                <a16:creationId xmlns:a16="http://schemas.microsoft.com/office/drawing/2014/main" id="{784C22F1-E1C7-CF17-6A50-DF61E018D882}"/>
              </a:ext>
            </a:extLst>
          </p:cNvPr>
          <p:cNvSpPr>
            <a:spLocks noGrp="1"/>
          </p:cNvSpPr>
          <p:nvPr>
            <p:ph idx="1"/>
          </p:nvPr>
        </p:nvSpPr>
        <p:spPr/>
        <p:txBody>
          <a:bodyPr vert="horz" lIns="91440" tIns="45720" rIns="91440" bIns="45720" rtlCol="0" anchor="t">
            <a:noAutofit/>
          </a:bodyPr>
          <a:lstStyle/>
          <a:p>
            <a:r>
              <a:rPr lang="en-GB" sz="2400" dirty="0">
                <a:ea typeface="+mn-lt"/>
                <a:cs typeface="+mn-lt"/>
              </a:rPr>
              <a:t>"Dessalines proclaimed and published the Haitian Declaration of Independence in the midst of a long and violent war between France and Great Britain. </a:t>
            </a:r>
          </a:p>
          <a:p>
            <a:r>
              <a:rPr lang="en-GB" sz="2400" dirty="0">
                <a:ea typeface="+mn-lt"/>
                <a:cs typeface="+mn-lt"/>
              </a:rPr>
              <a:t>Haiti’s independence, therefore, provided an opportunity for the British to land a blow to France’s war efforts. </a:t>
            </a:r>
          </a:p>
          <a:p>
            <a:r>
              <a:rPr lang="en-GB" sz="2400" b="1" dirty="0">
                <a:ea typeface="+mn-lt"/>
                <a:cs typeface="+mn-lt"/>
              </a:rPr>
              <a:t>The centrality of war, in the end, trumped any kind of allegiance among European empires.</a:t>
            </a:r>
          </a:p>
          <a:p>
            <a:r>
              <a:rPr lang="en-GB" sz="2400" b="1" dirty="0">
                <a:ea typeface="+mn-lt"/>
                <a:cs typeface="+mn-lt"/>
              </a:rPr>
              <a:t>Warfare also proved to be more important than the fears of white planters</a:t>
            </a:r>
            <a:r>
              <a:rPr lang="en-GB" sz="2400" dirty="0">
                <a:ea typeface="+mn-lt"/>
                <a:cs typeface="+mn-lt"/>
              </a:rPr>
              <a:t> and government officials in the British Caribbean that the revolution might spread to the other Caribbean colonies.” </a:t>
            </a:r>
            <a:endParaRPr lang="en-GB" sz="2400" dirty="0">
              <a:cs typeface="Arial" panose="020B0604020202020204"/>
            </a:endParaRPr>
          </a:p>
        </p:txBody>
      </p:sp>
      <p:sp>
        <p:nvSpPr>
          <p:cNvPr id="4" name="TextBox 3">
            <a:extLst>
              <a:ext uri="{FF2B5EF4-FFF2-40B4-BE49-F238E27FC236}">
                <a16:creationId xmlns:a16="http://schemas.microsoft.com/office/drawing/2014/main" id="{EE3012EF-6722-FE5C-FE51-BBBA8AC46005}"/>
              </a:ext>
            </a:extLst>
          </p:cNvPr>
          <p:cNvSpPr txBox="1"/>
          <p:nvPr/>
        </p:nvSpPr>
        <p:spPr>
          <a:xfrm>
            <a:off x="8556879" y="5942568"/>
            <a:ext cx="2796921" cy="369332"/>
          </a:xfrm>
          <a:prstGeom prst="rect">
            <a:avLst/>
          </a:prstGeom>
          <a:noFill/>
        </p:spPr>
        <p:txBody>
          <a:bodyPr wrap="square" rtlCol="0">
            <a:spAutoFit/>
          </a:bodyPr>
          <a:lstStyle/>
          <a:p>
            <a:r>
              <a:rPr lang="en-GB" dirty="0"/>
              <a:t>Historian, Julia Gaffield</a:t>
            </a:r>
          </a:p>
        </p:txBody>
      </p:sp>
    </p:spTree>
    <p:extLst>
      <p:ext uri="{BB962C8B-B14F-4D97-AF65-F5344CB8AC3E}">
        <p14:creationId xmlns:p14="http://schemas.microsoft.com/office/powerpoint/2010/main" val="25061520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txBox="1">
            <a:spLocks/>
          </p:cNvSpPr>
          <p:nvPr/>
        </p:nvSpPr>
        <p:spPr>
          <a:xfrm>
            <a:off x="850612" y="2211745"/>
            <a:ext cx="4434835" cy="3578352"/>
          </a:xfrm>
          <a:prstGeom prst="rect">
            <a:avLst/>
          </a:prstGeom>
        </p:spPr>
        <p:txBody>
          <a:bodyPr vert="horz" lIns="91440" tIns="45720" rIns="91440" bIns="45720" rtlCol="0" anchor="t">
            <a:normAutofit/>
          </a:bodyPr>
          <a:lstStyle>
            <a:lvl1pPr marL="0" indent="0" algn="l" defTabSz="914400" rtl="0" eaLnBrk="1" latinLnBrk="0" hangingPunct="1">
              <a:lnSpc>
                <a:spcPct val="110000"/>
              </a:lnSpc>
              <a:spcBef>
                <a:spcPts val="1000"/>
              </a:spcBef>
              <a:buFont typeface="Arial" panose="020B0604020202020204" pitchFamily="34" charset="0"/>
              <a:buNone/>
              <a:defRPr sz="18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buFont typeface="Arial" panose="020B0604020202020204" pitchFamily="34" charset="0"/>
              <a:buChar char="•"/>
            </a:pPr>
            <a:r>
              <a:rPr lang="en-GB" sz="2400" dirty="0"/>
              <a:t>Responses of British anti-abolition groups to the slave rebellion in Saint-Domingue (modern-day Haiti)</a:t>
            </a:r>
          </a:p>
          <a:p>
            <a:pPr marL="285750" indent="-285750">
              <a:buFont typeface="Arial" panose="020B0604020202020204" pitchFamily="34" charset="0"/>
              <a:buChar char="•"/>
            </a:pPr>
            <a:endParaRPr lang="en-GB" dirty="0"/>
          </a:p>
        </p:txBody>
      </p:sp>
      <p:sp>
        <p:nvSpPr>
          <p:cNvPr id="7" name="Text Placeholder 6"/>
          <p:cNvSpPr txBox="1">
            <a:spLocks/>
          </p:cNvSpPr>
          <p:nvPr/>
        </p:nvSpPr>
        <p:spPr>
          <a:xfrm>
            <a:off x="6718654" y="2162659"/>
            <a:ext cx="4858609" cy="339458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GB" sz="2400">
                <a:cs typeface="Arial"/>
              </a:rPr>
              <a:t>Identify key anti-abolition groups in Britain and their motivations.</a:t>
            </a:r>
          </a:p>
          <a:p>
            <a:pPr marL="285750" indent="-285750">
              <a:buFont typeface="Arial" panose="020B0604020202020204" pitchFamily="34" charset="0"/>
              <a:buChar char="•"/>
            </a:pPr>
            <a:r>
              <a:rPr lang="en-GB" sz="2400"/>
              <a:t>Explain how anti abolitionists responded to the slave rebellion in Saint- Domingue </a:t>
            </a:r>
            <a:endParaRPr lang="en-GB" sz="2400">
              <a:cs typeface="Arial"/>
            </a:endParaRPr>
          </a:p>
          <a:p>
            <a:pPr marL="971550" lvl="1">
              <a:buFont typeface="Courier New" panose="020B0604020202020204" pitchFamily="34" charset="0"/>
              <a:buChar char="o"/>
            </a:pPr>
            <a:r>
              <a:rPr lang="en-GB"/>
              <a:t>economic fears</a:t>
            </a:r>
            <a:endParaRPr lang="en-GB">
              <a:cs typeface="Arial"/>
            </a:endParaRPr>
          </a:p>
          <a:p>
            <a:pPr marL="971550" lvl="1">
              <a:buFont typeface="Courier New" panose="020B0604020202020204" pitchFamily="34" charset="0"/>
              <a:buChar char="o"/>
            </a:pPr>
            <a:r>
              <a:rPr lang="en-GB"/>
              <a:t>political arguments</a:t>
            </a:r>
            <a:endParaRPr lang="en-GB">
              <a:cs typeface="Arial"/>
            </a:endParaRPr>
          </a:p>
          <a:p>
            <a:pPr marL="971550" lvl="1">
              <a:buFont typeface="Courier New" panose="020B0604020202020204" pitchFamily="34" charset="0"/>
              <a:buChar char="o"/>
            </a:pPr>
            <a:r>
              <a:rPr lang="en-GB"/>
              <a:t>racial prejudices</a:t>
            </a:r>
            <a:endParaRPr lang="en-GB" dirty="0">
              <a:cs typeface="Arial" panose="020B0604020202020204"/>
            </a:endParaRPr>
          </a:p>
        </p:txBody>
      </p:sp>
      <p:sp>
        <p:nvSpPr>
          <p:cNvPr id="8" name="Text Placeholder 6"/>
          <p:cNvSpPr txBox="1">
            <a:spLocks/>
          </p:cNvSpPr>
          <p:nvPr/>
        </p:nvSpPr>
        <p:spPr>
          <a:xfrm>
            <a:off x="1038532" y="5416395"/>
            <a:ext cx="10114935" cy="747404"/>
          </a:xfrm>
          <a:prstGeom prst="rect">
            <a:avLst/>
          </a:prstGeom>
          <a:ln/>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None/>
            </a:pPr>
            <a:r>
              <a:rPr lang="en-GB" sz="2400" dirty="0">
                <a:solidFill>
                  <a:schemeClr val="bg1"/>
                </a:solidFill>
              </a:rPr>
              <a:t>Enquiry Question: </a:t>
            </a:r>
            <a:r>
              <a:rPr lang="en-GB" sz="2400" dirty="0">
                <a:ln w="0"/>
                <a:solidFill>
                  <a:schemeClr val="tx1"/>
                </a:solidFill>
                <a:effectLst>
                  <a:outerShdw blurRad="38100" dist="19050" dir="2700000" algn="tl" rotWithShape="0">
                    <a:schemeClr val="dk1">
                      <a:alpha val="40000"/>
                    </a:schemeClr>
                  </a:outerShdw>
                </a:effectLst>
              </a:rPr>
              <a:t>How did supporters of slavery in Britain respond to the enslaved rebellion in Saint-Domingue (with fear, prejudice &amp; debate)?</a:t>
            </a:r>
            <a:endParaRPr lang="en-GB" sz="2400" dirty="0">
              <a:solidFill>
                <a:srgbClr val="24283C"/>
              </a:solidFill>
              <a:cs typeface="Arial"/>
            </a:endParaRPr>
          </a:p>
        </p:txBody>
      </p:sp>
    </p:spTree>
    <p:extLst>
      <p:ext uri="{BB962C8B-B14F-4D97-AF65-F5344CB8AC3E}">
        <p14:creationId xmlns:p14="http://schemas.microsoft.com/office/powerpoint/2010/main" val="37099731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059" y="314770"/>
            <a:ext cx="11091530" cy="1040610"/>
          </a:xfrm>
        </p:spPr>
        <p:txBody>
          <a:bodyPr>
            <a:normAutofit/>
          </a:bodyPr>
          <a:lstStyle/>
          <a:p>
            <a:pPr algn="ctr"/>
            <a:r>
              <a:rPr lang="en-GB" sz="4400"/>
              <a:t>Anti-Abolitionist Response in Britain</a:t>
            </a:r>
          </a:p>
        </p:txBody>
      </p:sp>
      <p:sp>
        <p:nvSpPr>
          <p:cNvPr id="5" name="Subtitle 4"/>
          <p:cNvSpPr>
            <a:spLocks noGrp="1"/>
          </p:cNvSpPr>
          <p:nvPr>
            <p:ph idx="1"/>
          </p:nvPr>
        </p:nvSpPr>
        <p:spPr>
          <a:xfrm>
            <a:off x="838200" y="1350990"/>
            <a:ext cx="7012171" cy="4351338"/>
          </a:xfrm>
        </p:spPr>
        <p:txBody>
          <a:bodyPr vert="horz" lIns="91440" tIns="45720" rIns="91440" bIns="45720" rtlCol="0" anchor="t">
            <a:normAutofit fontScale="85000" lnSpcReduction="10000"/>
          </a:bodyPr>
          <a:lstStyle/>
          <a:p>
            <a:r>
              <a:rPr lang="en-GB" dirty="0"/>
              <a:t>In 1793, British Prime Minister William Pitt and Minister for War Henry Dundas sent soldiers to support slavery in Saint Domingue. Britian did not support the new French government, but nor did it support the struggle by enslaved people for control of the colony.</a:t>
            </a:r>
            <a:endParaRPr lang="en-GB" dirty="0">
              <a:cs typeface="Arial"/>
            </a:endParaRPr>
          </a:p>
          <a:p>
            <a:r>
              <a:rPr lang="en-GB" dirty="0">
                <a:cs typeface="Arial"/>
              </a:rPr>
              <a:t>This intervention lasted 5 years and cost enormous sums.  More than 40, 000 British soldiers died.</a:t>
            </a:r>
          </a:p>
          <a:p>
            <a:r>
              <a:rPr lang="en-GB" dirty="0">
                <a:cs typeface="Arial"/>
              </a:rPr>
              <a:t>As they withdrew, the British accepted (but did not recognise) the new Black government of Saint Domingue, but it did so only because it did not want its enemy, France, to regain control.</a:t>
            </a:r>
          </a:p>
          <a:p>
            <a:endParaRPr lang="en-GB" dirty="0">
              <a:cs typeface="Arial"/>
            </a:endParaRPr>
          </a:p>
          <a:p>
            <a:endParaRPr lang="en-GB" dirty="0"/>
          </a:p>
        </p:txBody>
      </p:sp>
      <p:sp>
        <p:nvSpPr>
          <p:cNvPr id="12" name="Text Placeholder 6"/>
          <p:cNvSpPr txBox="1">
            <a:spLocks/>
          </p:cNvSpPr>
          <p:nvPr/>
        </p:nvSpPr>
        <p:spPr>
          <a:xfrm>
            <a:off x="8174788" y="5442892"/>
            <a:ext cx="3574760" cy="1106764"/>
          </a:xfrm>
          <a:prstGeom prst="rect">
            <a:avLst/>
          </a:prstGeom>
          <a:ln w="28575" cap="flat" cmpd="sng" algn="ctr">
            <a:solidFill>
              <a:schemeClr val="dk1"/>
            </a:solidFill>
            <a:prstDash val="solid"/>
            <a:miter lim="800000"/>
          </a:ln>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None/>
            </a:pPr>
            <a:r>
              <a:rPr lang="en-GB" sz="1600"/>
              <a:t>1868: given to National Portrait Gallery by Philip Stanhope, 5th Earl Stanhope – William Pitt the younger</a:t>
            </a:r>
          </a:p>
          <a:p>
            <a:pPr marL="0" indent="0">
              <a:buNone/>
            </a:pPr>
            <a:r>
              <a:rPr lang="en-GB" sz="1600"/>
              <a:t>© National Portrait Gallery, London</a:t>
            </a:r>
          </a:p>
          <a:p>
            <a:pPr marL="0" indent="0">
              <a:buNone/>
            </a:pPr>
            <a:endParaRPr lang="en-GB" sz="1800"/>
          </a:p>
        </p:txBody>
      </p:sp>
      <p:pic>
        <p:nvPicPr>
          <p:cNvPr id="4" name="Picture 3"/>
          <p:cNvPicPr>
            <a:picLocks noChangeAspect="1"/>
          </p:cNvPicPr>
          <p:nvPr/>
        </p:nvPicPr>
        <p:blipFill>
          <a:blip r:embed="rId3"/>
          <a:stretch>
            <a:fillRect/>
          </a:stretch>
        </p:blipFill>
        <p:spPr>
          <a:xfrm>
            <a:off x="8174788" y="1229031"/>
            <a:ext cx="3283973" cy="4079455"/>
          </a:xfrm>
          <a:prstGeom prst="rect">
            <a:avLst/>
          </a:prstGeom>
        </p:spPr>
      </p:pic>
      <p:sp>
        <p:nvSpPr>
          <p:cNvPr id="6" name="Text Placeholder 6">
            <a:extLst>
              <a:ext uri="{FF2B5EF4-FFF2-40B4-BE49-F238E27FC236}">
                <a16:creationId xmlns:a16="http://schemas.microsoft.com/office/drawing/2014/main" id="{D33F6B43-8D8F-208A-D54D-B4DE8435174A}"/>
              </a:ext>
            </a:extLst>
          </p:cNvPr>
          <p:cNvSpPr txBox="1">
            <a:spLocks/>
          </p:cNvSpPr>
          <p:nvPr/>
        </p:nvSpPr>
        <p:spPr>
          <a:xfrm>
            <a:off x="1038225" y="5628414"/>
            <a:ext cx="7136563" cy="820011"/>
          </a:xfrm>
          <a:prstGeom prst="rect">
            <a:avLst/>
          </a:prstGeom>
          <a:ln w="28575" cap="flat" cmpd="sng" algn="ctr">
            <a:solidFill>
              <a:schemeClr val="dk1"/>
            </a:solidFill>
            <a:prstDash val="solid"/>
            <a:miter lim="800000"/>
          </a:ln>
        </p:spPr>
        <p:style>
          <a:lnRef idx="2">
            <a:schemeClr val="dk1"/>
          </a:lnRef>
          <a:fillRef idx="1">
            <a:schemeClr val="lt1"/>
          </a:fillRef>
          <a:effectRef idx="0">
            <a:schemeClr val="dk1"/>
          </a:effectRef>
          <a:fontRef idx="minor">
            <a:schemeClr val="dk1"/>
          </a:fontRef>
        </p:style>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pPr>
            <a:r>
              <a:rPr lang="en-GB" sz="2200" dirty="0"/>
              <a:t>Enquiry Question: How did anti abolition groups in Britain respond to the slave rebellion in Saint-Domingue </a:t>
            </a:r>
            <a:endParaRPr lang="en-GB" sz="2200" dirty="0">
              <a:solidFill>
                <a:srgbClr val="000000"/>
              </a:solidFill>
              <a:cs typeface="Arial"/>
            </a:endParaRPr>
          </a:p>
          <a:p>
            <a:pPr marL="0" indent="0">
              <a:buFont typeface="Arial" panose="020B0604020202020204" pitchFamily="34" charset="0"/>
              <a:buNone/>
            </a:pPr>
            <a:endParaRPr lang="en-GB" sz="2400" dirty="0">
              <a:cs typeface="Arial"/>
            </a:endParaRPr>
          </a:p>
        </p:txBody>
      </p:sp>
    </p:spTree>
    <p:extLst>
      <p:ext uri="{BB962C8B-B14F-4D97-AF65-F5344CB8AC3E}">
        <p14:creationId xmlns:p14="http://schemas.microsoft.com/office/powerpoint/2010/main" val="2292950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059" y="314770"/>
            <a:ext cx="11091530" cy="1040610"/>
          </a:xfrm>
        </p:spPr>
        <p:txBody>
          <a:bodyPr>
            <a:normAutofit/>
          </a:bodyPr>
          <a:lstStyle/>
          <a:p>
            <a:pPr algn="ctr"/>
            <a:r>
              <a:rPr lang="en-GB" sz="4400" dirty="0"/>
              <a:t>Governmental Response in Britain</a:t>
            </a:r>
          </a:p>
        </p:txBody>
      </p:sp>
      <p:sp>
        <p:nvSpPr>
          <p:cNvPr id="5" name="Subtitle 4"/>
          <p:cNvSpPr>
            <a:spLocks noGrp="1"/>
          </p:cNvSpPr>
          <p:nvPr>
            <p:ph idx="1"/>
          </p:nvPr>
        </p:nvSpPr>
        <p:spPr>
          <a:xfrm>
            <a:off x="466059" y="1355380"/>
            <a:ext cx="7591890" cy="4689820"/>
          </a:xfrm>
        </p:spPr>
        <p:txBody>
          <a:bodyPr>
            <a:noAutofit/>
          </a:bodyPr>
          <a:lstStyle/>
          <a:p>
            <a:pPr marL="0" indent="0">
              <a:buNone/>
            </a:pPr>
            <a:r>
              <a:rPr lang="en-GB" sz="2400" dirty="0"/>
              <a:t>In 1793, Minister for War, Henry Dundas gave his argument for why Britian should send troops to Saint Domingue.</a:t>
            </a:r>
          </a:p>
          <a:p>
            <a:pPr marL="0" indent="0" algn="ctr">
              <a:buNone/>
            </a:pPr>
            <a:r>
              <a:rPr lang="en-GB" sz="2400" i="1" dirty="0"/>
              <a:t>“'I consider of infinite moment both in humbling the power of France and with the view of enlarging our national wealth and security‘”.</a:t>
            </a:r>
            <a:endParaRPr lang="en-GB" sz="2400" dirty="0"/>
          </a:p>
          <a:p>
            <a:r>
              <a:rPr lang="en-GB" sz="2400" dirty="0"/>
              <a:t>Britian was fighting France in the Napoleonic Wars at this time. The phrase "humbling the power of France" implies that Britain aimed to weaken France.</a:t>
            </a:r>
          </a:p>
          <a:p>
            <a:r>
              <a:rPr lang="en-GB" sz="2400" dirty="0"/>
              <a:t>The phrase "enlarging our national wealth </a:t>
            </a:r>
            <a:br>
              <a:rPr lang="en-GB" sz="2400" dirty="0"/>
            </a:br>
            <a:r>
              <a:rPr lang="en-GB" sz="2400" dirty="0"/>
              <a:t>and security" indicates that Britain saw the </a:t>
            </a:r>
            <a:br>
              <a:rPr lang="en-GB" sz="2400" dirty="0"/>
            </a:br>
            <a:r>
              <a:rPr lang="en-GB" sz="2400" dirty="0"/>
              <a:t>potential to get rich from getting involved in the war.</a:t>
            </a:r>
          </a:p>
        </p:txBody>
      </p:sp>
      <p:sp>
        <p:nvSpPr>
          <p:cNvPr id="7" name="Text Placeholder 6"/>
          <p:cNvSpPr>
            <a:spLocks noGrp="1"/>
          </p:cNvSpPr>
          <p:nvPr>
            <p:ph type="body" sz="quarter" idx="4294967295"/>
          </p:nvPr>
        </p:nvSpPr>
        <p:spPr>
          <a:xfrm>
            <a:off x="657225" y="5870130"/>
            <a:ext cx="6305550" cy="673100"/>
          </a:xfrm>
          <a:ln w="28575"/>
        </p:spPr>
        <p:style>
          <a:lnRef idx="2">
            <a:schemeClr val="dk1"/>
          </a:lnRef>
          <a:fillRef idx="1">
            <a:schemeClr val="lt1"/>
          </a:fillRef>
          <a:effectRef idx="0">
            <a:schemeClr val="dk1"/>
          </a:effectRef>
          <a:fontRef idx="minor">
            <a:schemeClr val="dk1"/>
          </a:fontRef>
        </p:style>
        <p:txBody>
          <a:bodyPr vert="horz" lIns="91440" tIns="45720" rIns="91440" bIns="45720" rtlCol="0" anchor="t">
            <a:normAutofit fontScale="77500" lnSpcReduction="20000"/>
          </a:bodyPr>
          <a:lstStyle/>
          <a:p>
            <a:pPr marL="0" indent="0">
              <a:buNone/>
            </a:pPr>
            <a:r>
              <a:rPr lang="en-GB" sz="2400" dirty="0"/>
              <a:t>Enquiry Question: How did supporters of slavery in Britain respond to the slave rebellion in Saint-Domingue?</a:t>
            </a:r>
          </a:p>
        </p:txBody>
      </p:sp>
      <p:sp>
        <p:nvSpPr>
          <p:cNvPr id="12" name="Text Placeholder 6"/>
          <p:cNvSpPr txBox="1">
            <a:spLocks/>
          </p:cNvSpPr>
          <p:nvPr/>
        </p:nvSpPr>
        <p:spPr>
          <a:xfrm>
            <a:off x="8057949" y="5442892"/>
            <a:ext cx="4004019" cy="1106764"/>
          </a:xfrm>
          <a:prstGeom prst="rect">
            <a:avLst/>
          </a:prstGeom>
          <a:ln w="28575" cap="flat" cmpd="sng" algn="ctr">
            <a:solidFill>
              <a:schemeClr val="dk1"/>
            </a:solidFill>
            <a:prstDash val="solid"/>
            <a:miter lim="800000"/>
          </a:ln>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None/>
            </a:pPr>
            <a:r>
              <a:rPr lang="en-GB" sz="1800"/>
              <a:t>Henry Dundas, 1st Viscount Melville by Sir Thomas Lawrence - National Portrait Gallery, London Copyright ©</a:t>
            </a:r>
          </a:p>
        </p:txBody>
      </p:sp>
      <p:pic>
        <p:nvPicPr>
          <p:cNvPr id="3" name="Picture 2"/>
          <p:cNvPicPr>
            <a:picLocks noChangeAspect="1"/>
          </p:cNvPicPr>
          <p:nvPr/>
        </p:nvPicPr>
        <p:blipFill>
          <a:blip r:embed="rId3"/>
          <a:stretch>
            <a:fillRect/>
          </a:stretch>
        </p:blipFill>
        <p:spPr>
          <a:xfrm>
            <a:off x="8389376" y="1355380"/>
            <a:ext cx="3168213" cy="3698401"/>
          </a:xfrm>
          <a:prstGeom prst="rect">
            <a:avLst/>
          </a:prstGeom>
        </p:spPr>
      </p:pic>
      <p:sp>
        <p:nvSpPr>
          <p:cNvPr id="9" name="Text Placeholder 6">
            <a:hlinkClick r:id="rId4"/>
          </p:cNvPr>
          <p:cNvSpPr txBox="1">
            <a:spLocks/>
          </p:cNvSpPr>
          <p:nvPr/>
        </p:nvSpPr>
        <p:spPr>
          <a:xfrm>
            <a:off x="7772399" y="4702897"/>
            <a:ext cx="4379219" cy="2120539"/>
          </a:xfrm>
          <a:prstGeom prst="rect">
            <a:avLst/>
          </a:prstGeom>
          <a:solidFill>
            <a:srgbClr val="FFFFFF"/>
          </a:solidFill>
          <a:ln w="28575" cap="flat" cmpd="sng" algn="ctr">
            <a:solidFill>
              <a:schemeClr val="dk1"/>
            </a:solidFill>
            <a:prstDash val="solid"/>
            <a:miter lim="800000"/>
          </a:ln>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nSpc>
                <a:spcPct val="120000"/>
              </a:lnSpc>
              <a:buNone/>
            </a:pPr>
            <a:r>
              <a:rPr lang="en-GB" sz="3800" b="1" dirty="0"/>
              <a:t>Task: Watch the video </a:t>
            </a:r>
            <a:r>
              <a:rPr lang="en-GB" sz="3800" dirty="0"/>
              <a:t>and take notes on the role and activities of Henry Dundas in relation to the British Government and abolition</a:t>
            </a:r>
            <a:br>
              <a:rPr lang="en-GB" sz="2400" dirty="0"/>
            </a:br>
            <a:r>
              <a:rPr lang="en-GB" sz="1900" dirty="0">
                <a:hlinkClick r:id="rId4"/>
              </a:rPr>
              <a:t>https://www.bbc.co.uk/bitesize/topics/zgc4jxs/watch/z3ttsbk</a:t>
            </a:r>
            <a:endParaRPr lang="en-GB" sz="1900" dirty="0"/>
          </a:p>
          <a:p>
            <a:pPr marL="0" indent="0">
              <a:lnSpc>
                <a:spcPct val="120000"/>
              </a:lnSpc>
              <a:buNone/>
            </a:pPr>
            <a:r>
              <a:rPr lang="en-GB" sz="2400" dirty="0"/>
              <a:t> </a:t>
            </a:r>
          </a:p>
          <a:p>
            <a:pPr marL="0" indent="0">
              <a:lnSpc>
                <a:spcPct val="120000"/>
              </a:lnSpc>
              <a:buNone/>
            </a:pPr>
            <a:endParaRPr lang="en-GB" sz="2400" dirty="0"/>
          </a:p>
        </p:txBody>
      </p:sp>
      <p:pic>
        <p:nvPicPr>
          <p:cNvPr id="8" name="Picture 7">
            <a:hlinkClick r:id="rId4"/>
          </p:cNvPr>
          <p:cNvPicPr>
            <a:picLocks noChangeAspect="1"/>
          </p:cNvPicPr>
          <p:nvPr/>
        </p:nvPicPr>
        <p:blipFill>
          <a:blip r:embed="rId5"/>
          <a:stretch>
            <a:fillRect/>
          </a:stretch>
        </p:blipFill>
        <p:spPr>
          <a:xfrm>
            <a:off x="11034658" y="5914580"/>
            <a:ext cx="1012024" cy="823031"/>
          </a:xfrm>
          <a:prstGeom prst="rect">
            <a:avLst/>
          </a:prstGeom>
        </p:spPr>
      </p:pic>
    </p:spTree>
    <p:extLst>
      <p:ext uri="{BB962C8B-B14F-4D97-AF65-F5344CB8AC3E}">
        <p14:creationId xmlns:p14="http://schemas.microsoft.com/office/powerpoint/2010/main" val="15466041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t>Section 2 </a:t>
            </a:r>
            <a:br>
              <a:rPr lang="en-GB"/>
            </a:br>
            <a:r>
              <a:rPr lang="en-GB"/>
              <a:t>Lesson Plan</a:t>
            </a:r>
          </a:p>
        </p:txBody>
      </p:sp>
      <p:sp>
        <p:nvSpPr>
          <p:cNvPr id="3" name="Subtitle 2"/>
          <p:cNvSpPr>
            <a:spLocks noGrp="1"/>
          </p:cNvSpPr>
          <p:nvPr>
            <p:ph type="subTitle" idx="1"/>
          </p:nvPr>
        </p:nvSpPr>
        <p:spPr/>
        <p:txBody>
          <a:bodyPr/>
          <a:lstStyle/>
          <a:p>
            <a:endParaRPr lang="en-GB"/>
          </a:p>
        </p:txBody>
      </p:sp>
    </p:spTree>
    <p:extLst>
      <p:ext uri="{BB962C8B-B14F-4D97-AF65-F5344CB8AC3E}">
        <p14:creationId xmlns:p14="http://schemas.microsoft.com/office/powerpoint/2010/main" val="39714820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Subtitle 4"/>
          <p:cNvSpPr txBox="1">
            <a:spLocks/>
          </p:cNvSpPr>
          <p:nvPr/>
        </p:nvSpPr>
        <p:spPr>
          <a:xfrm>
            <a:off x="6333459" y="663018"/>
            <a:ext cx="4994941" cy="56615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2000"/>
          </a:p>
        </p:txBody>
      </p:sp>
      <p:graphicFrame>
        <p:nvGraphicFramePr>
          <p:cNvPr id="4" name="Table 3"/>
          <p:cNvGraphicFramePr>
            <a:graphicFrameLocks noGrp="1"/>
          </p:cNvGraphicFramePr>
          <p:nvPr>
            <p:extLst>
              <p:ext uri="{D42A27DB-BD31-4B8C-83A1-F6EECF244321}">
                <p14:modId xmlns:p14="http://schemas.microsoft.com/office/powerpoint/2010/main" val="3177636011"/>
              </p:ext>
            </p:extLst>
          </p:nvPr>
        </p:nvGraphicFramePr>
        <p:xfrm>
          <a:off x="495300" y="442924"/>
          <a:ext cx="11277600" cy="5442716"/>
        </p:xfrm>
        <a:graphic>
          <a:graphicData uri="http://schemas.openxmlformats.org/drawingml/2006/table">
            <a:tbl>
              <a:tblPr firstRow="1" firstCol="1" bandRow="1"/>
              <a:tblGrid>
                <a:gridCol w="1723146">
                  <a:extLst>
                    <a:ext uri="{9D8B030D-6E8A-4147-A177-3AD203B41FA5}">
                      <a16:colId xmlns:a16="http://schemas.microsoft.com/office/drawing/2014/main" val="346439519"/>
                    </a:ext>
                  </a:extLst>
                </a:gridCol>
                <a:gridCol w="4028754">
                  <a:extLst>
                    <a:ext uri="{9D8B030D-6E8A-4147-A177-3AD203B41FA5}">
                      <a16:colId xmlns:a16="http://schemas.microsoft.com/office/drawing/2014/main" val="3619114191"/>
                    </a:ext>
                  </a:extLst>
                </a:gridCol>
                <a:gridCol w="3799323">
                  <a:extLst>
                    <a:ext uri="{9D8B030D-6E8A-4147-A177-3AD203B41FA5}">
                      <a16:colId xmlns:a16="http://schemas.microsoft.com/office/drawing/2014/main" val="3487824355"/>
                    </a:ext>
                  </a:extLst>
                </a:gridCol>
                <a:gridCol w="1726377">
                  <a:extLst>
                    <a:ext uri="{9D8B030D-6E8A-4147-A177-3AD203B41FA5}">
                      <a16:colId xmlns:a16="http://schemas.microsoft.com/office/drawing/2014/main" val="1085506090"/>
                    </a:ext>
                  </a:extLst>
                </a:gridCol>
              </a:tblGrid>
              <a:tr h="433771">
                <a:tc gridSpan="4">
                  <a:txBody>
                    <a:bodyPr/>
                    <a:lstStyle/>
                    <a:p>
                      <a:pPr algn="ctr">
                        <a:lnSpc>
                          <a:spcPct val="107000"/>
                        </a:lnSpc>
                        <a:spcAft>
                          <a:spcPts val="0"/>
                        </a:spcAft>
                      </a:pPr>
                      <a:r>
                        <a:rPr lang="en-GB" sz="1600" b="1" kern="100">
                          <a:effectLst/>
                          <a:latin typeface="Aptos"/>
                          <a:ea typeface="Aptos"/>
                          <a:cs typeface="Arial"/>
                        </a:rPr>
                        <a:t>Lesson Level Enquiry Question</a:t>
                      </a:r>
                      <a:endParaRPr lang="en-GB" sz="1100" kern="100">
                        <a:effectLst/>
                        <a:latin typeface="Aptos"/>
                        <a:ea typeface="Aptos"/>
                        <a:cs typeface="Arial"/>
                      </a:endParaRPr>
                    </a:p>
                    <a:p>
                      <a:pPr lvl="0" algn="ctr">
                        <a:lnSpc>
                          <a:spcPct val="107000"/>
                        </a:lnSpc>
                        <a:spcAft>
                          <a:spcPts val="0"/>
                        </a:spcAft>
                        <a:buNone/>
                      </a:pPr>
                      <a:r>
                        <a:rPr lang="en-GB" sz="1100" b="1" i="0" u="none" strike="noStrike" kern="100" baseline="0" noProof="0">
                          <a:solidFill>
                            <a:srgbClr val="24283C"/>
                          </a:solidFill>
                          <a:effectLst/>
                          <a:latin typeface="Aptos"/>
                        </a:rPr>
                        <a:t>How did supporters of slavery in Britain respond to the slave rebellion in Saint-Domingue?</a:t>
                      </a:r>
                      <a:endParaRPr lang="en-GB" i="0" u="none" strike="noStrike" baseline="0" noProof="0">
                        <a:solidFill>
                          <a:srgbClr val="24283C"/>
                        </a:solidFill>
                      </a:endParaRPr>
                    </a:p>
                  </a:txBody>
                  <a:tcPr marL="35267" marR="352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488420531"/>
                  </a:ext>
                </a:extLst>
              </a:tr>
              <a:tr h="647344">
                <a:tc>
                  <a:txBody>
                    <a:bodyPr/>
                    <a:lstStyle/>
                    <a:p>
                      <a:pPr>
                        <a:lnSpc>
                          <a:spcPct val="107000"/>
                        </a:lnSpc>
                        <a:spcAft>
                          <a:spcPts val="0"/>
                        </a:spcAft>
                      </a:pPr>
                      <a:r>
                        <a:rPr lang="en-GB" sz="900" b="1" kern="100">
                          <a:effectLst/>
                          <a:latin typeface="Aptos"/>
                          <a:ea typeface="Aptos"/>
                          <a:cs typeface="Arial"/>
                        </a:rPr>
                        <a:t>Purpose:</a:t>
                      </a:r>
                      <a:r>
                        <a:rPr lang="en-GB" sz="900" kern="100">
                          <a:effectLst/>
                          <a:latin typeface="Aptos"/>
                          <a:ea typeface="Aptos"/>
                          <a:cs typeface="Arial"/>
                        </a:rPr>
                        <a:t> </a:t>
                      </a:r>
                    </a:p>
                  </a:txBody>
                  <a:tcPr marL="35267" marR="352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nSpc>
                          <a:spcPct val="107000"/>
                        </a:lnSpc>
                        <a:spcAft>
                          <a:spcPts val="0"/>
                        </a:spcAft>
                      </a:pPr>
                      <a:r>
                        <a:rPr lang="en-GB" sz="900" i="1" kern="100">
                          <a:effectLst/>
                          <a:latin typeface="Aptos"/>
                          <a:ea typeface="Aptos"/>
                          <a:cs typeface="Arial"/>
                        </a:rPr>
                        <a:t>Do not link to syllabus</a:t>
                      </a:r>
                      <a:endParaRPr lang="en-GB" sz="900" kern="100">
                        <a:effectLst/>
                        <a:latin typeface="Aptos"/>
                        <a:ea typeface="Aptos"/>
                        <a:cs typeface="Arial"/>
                      </a:endParaRPr>
                    </a:p>
                    <a:p>
                      <a:pPr>
                        <a:lnSpc>
                          <a:spcPct val="107000"/>
                        </a:lnSpc>
                        <a:spcAft>
                          <a:spcPts val="0"/>
                        </a:spcAft>
                      </a:pPr>
                      <a:r>
                        <a:rPr lang="en-GB" sz="900" i="1" kern="100">
                          <a:effectLst/>
                          <a:latin typeface="Aptos"/>
                          <a:ea typeface="Aptos"/>
                          <a:cs typeface="Arial"/>
                        </a:rPr>
                        <a:t>If a pupil asks, ‘Why do I need to know this?’, what will you reply?</a:t>
                      </a:r>
                      <a:endParaRPr lang="en-GB" sz="900" kern="100">
                        <a:effectLst/>
                        <a:latin typeface="Aptos"/>
                        <a:ea typeface="Aptos"/>
                        <a:cs typeface="Arial"/>
                      </a:endParaRPr>
                    </a:p>
                    <a:p>
                      <a:pPr>
                        <a:lnSpc>
                          <a:spcPct val="107000"/>
                        </a:lnSpc>
                        <a:spcAft>
                          <a:spcPts val="0"/>
                        </a:spcAft>
                      </a:pPr>
                      <a:r>
                        <a:rPr lang="en-GB" sz="900" b="1" kern="100">
                          <a:effectLst/>
                          <a:latin typeface="Aptos"/>
                          <a:ea typeface="Aptos"/>
                          <a:cs typeface="Arial"/>
                        </a:rPr>
                        <a:t>The importance of Slave rebellions and uprisings to the abolition of slavery and the slave trade is often underappreciated in Britain. Important because the only successful slave rebellion and the British response was a key factor for abolition. </a:t>
                      </a:r>
                      <a:endParaRPr lang="en-GB" sz="900" kern="100">
                        <a:effectLst/>
                        <a:latin typeface="Aptos"/>
                        <a:ea typeface="Aptos"/>
                        <a:cs typeface="Arial"/>
                      </a:endParaRPr>
                    </a:p>
                  </a:txBody>
                  <a:tcPr marL="35267" marR="352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472833096"/>
                  </a:ext>
                </a:extLst>
              </a:tr>
              <a:tr h="517875">
                <a:tc>
                  <a:txBody>
                    <a:bodyPr/>
                    <a:lstStyle/>
                    <a:p>
                      <a:pPr>
                        <a:lnSpc>
                          <a:spcPct val="107000"/>
                        </a:lnSpc>
                        <a:spcAft>
                          <a:spcPts val="0"/>
                        </a:spcAft>
                      </a:pPr>
                      <a:r>
                        <a:rPr lang="en-GB" sz="900" b="1" kern="100">
                          <a:effectLst/>
                          <a:latin typeface="Aptos"/>
                          <a:ea typeface="Aptos"/>
                          <a:cs typeface="Arial"/>
                        </a:rPr>
                        <a:t>Objective:</a:t>
                      </a:r>
                      <a:r>
                        <a:rPr lang="en-GB" sz="900" kern="100">
                          <a:effectLst/>
                          <a:latin typeface="Aptos"/>
                          <a:ea typeface="Aptos"/>
                          <a:cs typeface="Arial"/>
                        </a:rPr>
                        <a:t> </a:t>
                      </a:r>
                    </a:p>
                  </a:txBody>
                  <a:tcPr marL="35267" marR="352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nSpc>
                          <a:spcPct val="107000"/>
                        </a:lnSpc>
                        <a:spcAft>
                          <a:spcPts val="0"/>
                        </a:spcAft>
                      </a:pPr>
                      <a:r>
                        <a:rPr lang="en-GB" sz="900" i="1" kern="100">
                          <a:effectLst/>
                          <a:latin typeface="Aptos"/>
                          <a:ea typeface="Aptos"/>
                          <a:cs typeface="Arial"/>
                        </a:rPr>
                        <a:t>The learning in this lesson links to the syllabus by</a:t>
                      </a:r>
                      <a:endParaRPr lang="en-GB" sz="900" kern="100">
                        <a:effectLst/>
                        <a:latin typeface="Aptos"/>
                        <a:ea typeface="Aptos"/>
                        <a:cs typeface="Arial"/>
                      </a:endParaRPr>
                    </a:p>
                    <a:p>
                      <a:pPr>
                        <a:lnSpc>
                          <a:spcPct val="107000"/>
                        </a:lnSpc>
                        <a:spcAft>
                          <a:spcPts val="0"/>
                        </a:spcAft>
                      </a:pPr>
                      <a:r>
                        <a:rPr lang="en-GB" sz="900" i="1" kern="100">
                          <a:effectLst/>
                          <a:latin typeface="Aptos"/>
                          <a:ea typeface="Aptos"/>
                          <a:cs typeface="Arial"/>
                        </a:rPr>
                        <a:t>What is the takeaway?</a:t>
                      </a:r>
                      <a:endParaRPr lang="en-GB" sz="900" kern="100">
                        <a:effectLst/>
                        <a:latin typeface="Aptos"/>
                        <a:ea typeface="Aptos"/>
                        <a:cs typeface="Arial"/>
                      </a:endParaRPr>
                    </a:p>
                    <a:p>
                      <a:pPr>
                        <a:lnSpc>
                          <a:spcPct val="107000"/>
                        </a:lnSpc>
                        <a:spcAft>
                          <a:spcPts val="0"/>
                        </a:spcAft>
                      </a:pPr>
                      <a:r>
                        <a:rPr lang="en-GB" sz="900" b="1" kern="100">
                          <a:effectLst/>
                          <a:latin typeface="Aptos"/>
                          <a:ea typeface="Aptos"/>
                          <a:cs typeface="Arial"/>
                        </a:rPr>
                        <a:t>To understand the significance of the Haitian Revolution and the responses of British anti-abolitionists to this event</a:t>
                      </a:r>
                      <a:endParaRPr lang="en-GB" sz="900" kern="100">
                        <a:effectLst/>
                        <a:latin typeface="Aptos"/>
                        <a:ea typeface="Aptos"/>
                        <a:cs typeface="Arial"/>
                      </a:endParaRPr>
                    </a:p>
                  </a:txBody>
                  <a:tcPr marL="35267" marR="352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468783105"/>
                  </a:ext>
                </a:extLst>
              </a:tr>
              <a:tr h="388406">
                <a:tc>
                  <a:txBody>
                    <a:bodyPr/>
                    <a:lstStyle/>
                    <a:p>
                      <a:pPr>
                        <a:lnSpc>
                          <a:spcPct val="107000"/>
                        </a:lnSpc>
                        <a:spcAft>
                          <a:spcPts val="0"/>
                        </a:spcAft>
                      </a:pPr>
                      <a:r>
                        <a:rPr lang="en-GB" sz="900" b="1" kern="100">
                          <a:effectLst/>
                          <a:latin typeface="Aptos"/>
                          <a:ea typeface="Aptos"/>
                          <a:cs typeface="Arial"/>
                        </a:rPr>
                        <a:t>Outcome:</a:t>
                      </a:r>
                      <a:r>
                        <a:rPr lang="en-GB" sz="900" kern="100">
                          <a:effectLst/>
                          <a:latin typeface="Aptos"/>
                          <a:ea typeface="Aptos"/>
                          <a:cs typeface="Arial"/>
                        </a:rPr>
                        <a:t> </a:t>
                      </a:r>
                    </a:p>
                  </a:txBody>
                  <a:tcPr marL="35267" marR="352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nSpc>
                          <a:spcPct val="107000"/>
                        </a:lnSpc>
                        <a:spcAft>
                          <a:spcPts val="0"/>
                        </a:spcAft>
                      </a:pPr>
                      <a:r>
                        <a:rPr lang="en-GB" sz="900" i="1" kern="100">
                          <a:effectLst/>
                          <a:latin typeface="Aptos"/>
                          <a:ea typeface="Aptos"/>
                          <a:cs typeface="Arial"/>
                        </a:rPr>
                        <a:t>Pupils will demonstrate their ability to answer the Enquiry Question by…</a:t>
                      </a:r>
                      <a:endParaRPr lang="en-GB" sz="900" kern="100">
                        <a:effectLst/>
                        <a:latin typeface="Aptos"/>
                        <a:ea typeface="Aptos"/>
                        <a:cs typeface="Arial"/>
                      </a:endParaRPr>
                    </a:p>
                    <a:p>
                      <a:pPr>
                        <a:lnSpc>
                          <a:spcPct val="107000"/>
                        </a:lnSpc>
                        <a:spcAft>
                          <a:spcPts val="0"/>
                        </a:spcAft>
                      </a:pPr>
                      <a:r>
                        <a:rPr lang="en-GB" sz="900" b="1" kern="100">
                          <a:effectLst/>
                          <a:latin typeface="Aptos"/>
                          <a:ea typeface="Aptos"/>
                          <a:cs typeface="Arial"/>
                        </a:rPr>
                        <a:t>Be able to identify the anti-abolitionist responses to the Haitian revolution and justify which one was the most important</a:t>
                      </a:r>
                      <a:endParaRPr lang="en-GB" sz="900" kern="100">
                        <a:effectLst/>
                        <a:latin typeface="Aptos"/>
                        <a:ea typeface="Aptos"/>
                        <a:cs typeface="Arial"/>
                      </a:endParaRPr>
                    </a:p>
                  </a:txBody>
                  <a:tcPr marL="35267" marR="352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478970721"/>
                  </a:ext>
                </a:extLst>
              </a:tr>
              <a:tr h="269163">
                <a:tc gridSpan="4">
                  <a:txBody>
                    <a:bodyPr/>
                    <a:lstStyle/>
                    <a:p>
                      <a:pPr>
                        <a:lnSpc>
                          <a:spcPct val="107000"/>
                        </a:lnSpc>
                        <a:spcAft>
                          <a:spcPts val="0"/>
                        </a:spcAft>
                      </a:pPr>
                      <a:endParaRPr lang="en-GB" sz="900" kern="100">
                        <a:effectLst/>
                        <a:latin typeface="Aptos"/>
                        <a:ea typeface="Aptos"/>
                        <a:cs typeface="Arial"/>
                      </a:endParaRPr>
                    </a:p>
                  </a:txBody>
                  <a:tcPr marL="35267" marR="352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183943355"/>
                  </a:ext>
                </a:extLst>
              </a:tr>
              <a:tr h="269163">
                <a:tc>
                  <a:txBody>
                    <a:bodyPr/>
                    <a:lstStyle/>
                    <a:p>
                      <a:pPr>
                        <a:lnSpc>
                          <a:spcPct val="107000"/>
                        </a:lnSpc>
                        <a:spcAft>
                          <a:spcPts val="0"/>
                        </a:spcAft>
                      </a:pPr>
                      <a:r>
                        <a:rPr lang="en-GB" sz="900" b="1" kern="100">
                          <a:effectLst/>
                          <a:latin typeface="Aptos"/>
                          <a:ea typeface="Aptos"/>
                          <a:cs typeface="Arial"/>
                        </a:rPr>
                        <a:t>Time</a:t>
                      </a:r>
                      <a:endParaRPr lang="en-GB" sz="900" kern="100">
                        <a:effectLst/>
                        <a:latin typeface="Aptos"/>
                        <a:ea typeface="Aptos"/>
                        <a:cs typeface="Arial"/>
                      </a:endParaRPr>
                    </a:p>
                  </a:txBody>
                  <a:tcPr marL="35267" marR="352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900" b="1" kern="100">
                          <a:effectLst/>
                          <a:latin typeface="Aptos"/>
                          <a:ea typeface="Aptos"/>
                          <a:cs typeface="Arial"/>
                        </a:rPr>
                        <a:t>Teacher is…</a:t>
                      </a:r>
                      <a:endParaRPr lang="en-GB" sz="900" kern="100">
                        <a:effectLst/>
                        <a:latin typeface="Aptos"/>
                        <a:ea typeface="Aptos"/>
                        <a:cs typeface="Arial"/>
                      </a:endParaRPr>
                    </a:p>
                  </a:txBody>
                  <a:tcPr marL="35267" marR="352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900" b="1" kern="100">
                          <a:effectLst/>
                          <a:latin typeface="Aptos"/>
                          <a:ea typeface="Aptos"/>
                          <a:cs typeface="Arial"/>
                        </a:rPr>
                        <a:t>Pupils are…</a:t>
                      </a:r>
                      <a:endParaRPr lang="en-GB" sz="900" kern="100">
                        <a:effectLst/>
                        <a:latin typeface="Aptos"/>
                        <a:ea typeface="Aptos"/>
                        <a:cs typeface="Arial"/>
                      </a:endParaRPr>
                    </a:p>
                  </a:txBody>
                  <a:tcPr marL="35267" marR="352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900" b="1" kern="100">
                          <a:effectLst/>
                          <a:latin typeface="Aptos"/>
                          <a:ea typeface="Aptos"/>
                          <a:cs typeface="Arial"/>
                        </a:rPr>
                        <a:t>Checking learning</a:t>
                      </a:r>
                      <a:endParaRPr lang="en-GB" sz="900" kern="100">
                        <a:effectLst/>
                        <a:latin typeface="Aptos"/>
                        <a:ea typeface="Aptos"/>
                        <a:cs typeface="Arial"/>
                      </a:endParaRPr>
                    </a:p>
                  </a:txBody>
                  <a:tcPr marL="35267" marR="352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96767447"/>
                  </a:ext>
                </a:extLst>
              </a:tr>
              <a:tr h="647344">
                <a:tc>
                  <a:txBody>
                    <a:bodyPr/>
                    <a:lstStyle/>
                    <a:p>
                      <a:pPr>
                        <a:lnSpc>
                          <a:spcPct val="107000"/>
                        </a:lnSpc>
                        <a:spcAft>
                          <a:spcPts val="0"/>
                        </a:spcAft>
                      </a:pPr>
                      <a:r>
                        <a:rPr lang="en-GB" sz="900" kern="100" dirty="0">
                          <a:effectLst/>
                          <a:latin typeface="Aptos"/>
                          <a:ea typeface="Aptos"/>
                          <a:cs typeface="Arial"/>
                        </a:rPr>
                        <a:t>0-5 (Slides 1-6)   Starter</a:t>
                      </a:r>
                    </a:p>
                  </a:txBody>
                  <a:tcPr marL="35267" marR="352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br>
                        <a:rPr lang="en-GB" sz="900" kern="100" dirty="0">
                          <a:effectLst/>
                          <a:latin typeface="Aptos"/>
                          <a:ea typeface="Aptos"/>
                          <a:cs typeface="Arial"/>
                        </a:rPr>
                      </a:br>
                      <a:r>
                        <a:rPr lang="en-GB" sz="900" kern="100" dirty="0">
                          <a:effectLst/>
                          <a:latin typeface="Aptos"/>
                          <a:ea typeface="Aptos"/>
                          <a:cs typeface="Arial"/>
                        </a:rPr>
                        <a:t>Circling room to distribute</a:t>
                      </a:r>
                      <a:r>
                        <a:rPr lang="en-GB" sz="900" kern="100" baseline="0" dirty="0">
                          <a:effectLst/>
                          <a:latin typeface="Aptos"/>
                          <a:ea typeface="Aptos"/>
                          <a:cs typeface="Arial"/>
                        </a:rPr>
                        <a:t> and motivate/assist pupils with starter questions</a:t>
                      </a:r>
                      <a:br>
                        <a:rPr lang="en-GB" sz="900" kern="100" baseline="0" dirty="0">
                          <a:effectLst/>
                          <a:latin typeface="Aptos"/>
                          <a:ea typeface="Aptos"/>
                          <a:cs typeface="Arial"/>
                        </a:rPr>
                      </a:br>
                      <a:r>
                        <a:rPr lang="en-GB" sz="900" kern="100" baseline="0" dirty="0">
                          <a:effectLst/>
                          <a:latin typeface="Aptos"/>
                          <a:ea typeface="Aptos"/>
                          <a:cs typeface="Arial"/>
                        </a:rPr>
                        <a:t>– go over any difficult words or answer pupils who are unsure </a:t>
                      </a:r>
                      <a:br>
                        <a:rPr lang="en-GB" sz="900" kern="100" baseline="0" dirty="0">
                          <a:effectLst/>
                          <a:latin typeface="Aptos"/>
                          <a:ea typeface="Aptos"/>
                          <a:cs typeface="Arial"/>
                        </a:rPr>
                      </a:br>
                      <a:endParaRPr lang="en-GB" sz="900" kern="100" baseline="0" dirty="0">
                        <a:effectLst/>
                        <a:latin typeface="Aptos"/>
                        <a:ea typeface="Aptos"/>
                        <a:cs typeface="Arial"/>
                      </a:endParaRPr>
                    </a:p>
                    <a:p>
                      <a:pPr>
                        <a:lnSpc>
                          <a:spcPct val="107000"/>
                        </a:lnSpc>
                        <a:spcAft>
                          <a:spcPts val="0"/>
                        </a:spcAft>
                      </a:pPr>
                      <a:r>
                        <a:rPr lang="en-GB" sz="900" kern="100" baseline="0" dirty="0">
                          <a:effectLst/>
                          <a:latin typeface="Aptos"/>
                          <a:ea typeface="Aptos"/>
                          <a:cs typeface="Arial"/>
                        </a:rPr>
                        <a:t>Answers on Slides 6 &amp; 7 including the Notes section of the ppt</a:t>
                      </a:r>
                      <a:endParaRPr lang="en-GB" sz="900" kern="100" dirty="0">
                        <a:effectLst/>
                        <a:latin typeface="Aptos"/>
                        <a:ea typeface="Aptos"/>
                        <a:cs typeface="Arial"/>
                      </a:endParaRPr>
                    </a:p>
                  </a:txBody>
                  <a:tcPr marL="35267" marR="352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900" kern="100">
                          <a:effectLst/>
                          <a:latin typeface="Aptos"/>
                          <a:ea typeface="Aptos"/>
                          <a:cs typeface="Arial"/>
                        </a:rPr>
                        <a:t>Answering</a:t>
                      </a:r>
                      <a:r>
                        <a:rPr lang="en-GB" sz="900" kern="100" baseline="0">
                          <a:effectLst/>
                          <a:latin typeface="Aptos"/>
                          <a:ea typeface="Aptos"/>
                          <a:cs typeface="Arial"/>
                        </a:rPr>
                        <a:t> a set of analysis questions on the primary source from Bryan Edwards MP</a:t>
                      </a:r>
                      <a:endParaRPr lang="en-GB" sz="900" kern="100">
                        <a:effectLst/>
                        <a:latin typeface="Aptos"/>
                        <a:ea typeface="Aptos"/>
                        <a:cs typeface="Arial"/>
                      </a:endParaRPr>
                    </a:p>
                  </a:txBody>
                  <a:tcPr marL="35267" marR="352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900" kern="100">
                          <a:effectLst/>
                          <a:latin typeface="Aptos"/>
                          <a:ea typeface="Aptos"/>
                          <a:cs typeface="Arial"/>
                        </a:rPr>
                        <a:t>Cold Calling pupils to get answers which contribute to a class discussion</a:t>
                      </a:r>
                    </a:p>
                  </a:txBody>
                  <a:tcPr marL="35267" marR="352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90121633"/>
                  </a:ext>
                </a:extLst>
              </a:tr>
              <a:tr h="455562">
                <a:tc>
                  <a:txBody>
                    <a:bodyPr/>
                    <a:lstStyle/>
                    <a:p>
                      <a:pPr>
                        <a:lnSpc>
                          <a:spcPct val="107000"/>
                        </a:lnSpc>
                        <a:spcAft>
                          <a:spcPts val="0"/>
                        </a:spcAft>
                      </a:pPr>
                      <a:r>
                        <a:rPr lang="en-GB" sz="900" kern="100" dirty="0">
                          <a:effectLst/>
                          <a:latin typeface="Aptos"/>
                          <a:ea typeface="Aptos"/>
                          <a:cs typeface="Arial"/>
                        </a:rPr>
                        <a:t>5-12</a:t>
                      </a:r>
                      <a:r>
                        <a:rPr lang="en-GB" sz="900" kern="100" baseline="0" dirty="0">
                          <a:effectLst/>
                          <a:latin typeface="Aptos"/>
                          <a:ea typeface="Aptos"/>
                          <a:cs typeface="Arial"/>
                        </a:rPr>
                        <a:t> Mins (Slides 10-15)</a:t>
                      </a:r>
                      <a:endParaRPr lang="en-GB" sz="900" kern="100" dirty="0">
                        <a:effectLst/>
                        <a:latin typeface="Aptos"/>
                        <a:ea typeface="Aptos"/>
                        <a:cs typeface="Arial"/>
                      </a:endParaRPr>
                    </a:p>
                  </a:txBody>
                  <a:tcPr marL="35267" marR="352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900" kern="100" dirty="0">
                          <a:effectLst/>
                          <a:latin typeface="Aptos"/>
                          <a:ea typeface="Aptos"/>
                          <a:cs typeface="Arial"/>
                        </a:rPr>
                        <a:t>Explaining three slides on Haitian Revolution, Who</a:t>
                      </a:r>
                      <a:r>
                        <a:rPr lang="en-GB" sz="900" kern="100" baseline="0" dirty="0">
                          <a:effectLst/>
                          <a:latin typeface="Aptos"/>
                          <a:ea typeface="Aptos"/>
                          <a:cs typeface="Arial"/>
                        </a:rPr>
                        <a:t> are the pro slavery lobby?</a:t>
                      </a:r>
                      <a:r>
                        <a:rPr lang="en-GB" sz="900" kern="100" dirty="0">
                          <a:effectLst/>
                          <a:latin typeface="Aptos"/>
                          <a:ea typeface="Aptos"/>
                          <a:cs typeface="Arial"/>
                        </a:rPr>
                        <a:t> and explain</a:t>
                      </a:r>
                      <a:r>
                        <a:rPr lang="en-GB" sz="900" kern="100" baseline="0" dirty="0">
                          <a:effectLst/>
                          <a:latin typeface="Aptos"/>
                          <a:ea typeface="Aptos"/>
                          <a:cs typeface="Arial"/>
                        </a:rPr>
                        <a:t>ing the </a:t>
                      </a:r>
                      <a:r>
                        <a:rPr lang="en-GB" sz="900" kern="100" dirty="0">
                          <a:effectLst/>
                          <a:latin typeface="Aptos"/>
                          <a:ea typeface="Aptos"/>
                          <a:cs typeface="Arial"/>
                        </a:rPr>
                        <a:t>instructions for Gallery walk</a:t>
                      </a:r>
                    </a:p>
                  </a:txBody>
                  <a:tcPr marL="35267" marR="352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900" kern="100">
                          <a:effectLst/>
                          <a:latin typeface="Aptos"/>
                          <a:ea typeface="Aptos"/>
                          <a:cs typeface="Arial"/>
                        </a:rPr>
                        <a:t>Pupils are note taking and looking for information to help answer the enquiry question.</a:t>
                      </a:r>
                    </a:p>
                  </a:txBody>
                  <a:tcPr marL="35267" marR="352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900" kern="100">
                          <a:effectLst/>
                          <a:latin typeface="Aptos"/>
                          <a:ea typeface="Aptos"/>
                          <a:cs typeface="Arial"/>
                        </a:rPr>
                        <a:t>Group discussion</a:t>
                      </a:r>
                      <a:r>
                        <a:rPr lang="en-GB" sz="900" kern="100" baseline="0">
                          <a:effectLst/>
                          <a:latin typeface="Aptos"/>
                          <a:ea typeface="Aptos"/>
                          <a:cs typeface="Arial"/>
                        </a:rPr>
                        <a:t> or pose some questions in relation to the enquiry Q</a:t>
                      </a:r>
                      <a:endParaRPr lang="en-GB" sz="900" kern="100">
                        <a:effectLst/>
                        <a:latin typeface="Aptos"/>
                        <a:ea typeface="Aptos"/>
                        <a:cs typeface="Arial"/>
                      </a:endParaRPr>
                    </a:p>
                  </a:txBody>
                  <a:tcPr marL="35267" marR="352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78355087"/>
                  </a:ext>
                </a:extLst>
              </a:tr>
              <a:tr h="911123">
                <a:tc>
                  <a:txBody>
                    <a:bodyPr/>
                    <a:lstStyle/>
                    <a:p>
                      <a:pPr>
                        <a:lnSpc>
                          <a:spcPct val="107000"/>
                        </a:lnSpc>
                        <a:spcAft>
                          <a:spcPts val="0"/>
                        </a:spcAft>
                      </a:pPr>
                      <a:r>
                        <a:rPr lang="en-GB" sz="900" kern="100" dirty="0">
                          <a:effectLst/>
                          <a:latin typeface="Aptos"/>
                          <a:ea typeface="Aptos"/>
                          <a:cs typeface="Arial"/>
                        </a:rPr>
                        <a:t>12</a:t>
                      </a:r>
                      <a:r>
                        <a:rPr lang="en-GB" sz="900" kern="100" baseline="0" dirty="0">
                          <a:effectLst/>
                          <a:latin typeface="Aptos"/>
                          <a:ea typeface="Aptos"/>
                          <a:cs typeface="Arial"/>
                        </a:rPr>
                        <a:t> </a:t>
                      </a:r>
                      <a:r>
                        <a:rPr lang="en-GB" sz="900" kern="100" dirty="0">
                          <a:effectLst/>
                          <a:latin typeface="Aptos"/>
                          <a:ea typeface="Aptos"/>
                          <a:cs typeface="Arial"/>
                        </a:rPr>
                        <a:t>– 40 (Slide 15) and printouts </a:t>
                      </a:r>
                    </a:p>
                  </a:txBody>
                  <a:tcPr marL="35267" marR="352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900" kern="100">
                          <a:effectLst/>
                          <a:latin typeface="Aptos"/>
                          <a:ea typeface="Aptos"/>
                          <a:cs typeface="Arial"/>
                        </a:rPr>
                        <a:t>Teacher is circling class to ensure all pupils are attempting their questions</a:t>
                      </a:r>
                    </a:p>
                    <a:p>
                      <a:pPr>
                        <a:lnSpc>
                          <a:spcPct val="107000"/>
                        </a:lnSpc>
                        <a:spcAft>
                          <a:spcPts val="0"/>
                        </a:spcAft>
                      </a:pPr>
                      <a:endParaRPr lang="en-GB" sz="900" kern="100">
                        <a:effectLst/>
                        <a:latin typeface="Aptos"/>
                        <a:ea typeface="Aptos"/>
                        <a:cs typeface="Arial"/>
                      </a:endParaRPr>
                    </a:p>
                    <a:p>
                      <a:pPr>
                        <a:lnSpc>
                          <a:spcPct val="107000"/>
                        </a:lnSpc>
                        <a:spcAft>
                          <a:spcPts val="0"/>
                        </a:spcAft>
                      </a:pPr>
                      <a:endParaRPr lang="en-GB" sz="900" kern="100">
                        <a:effectLst/>
                        <a:latin typeface="Aptos"/>
                        <a:ea typeface="Aptos"/>
                        <a:cs typeface="Arial"/>
                      </a:endParaRPr>
                    </a:p>
                    <a:p>
                      <a:pPr>
                        <a:lnSpc>
                          <a:spcPct val="107000"/>
                        </a:lnSpc>
                        <a:spcAft>
                          <a:spcPts val="0"/>
                        </a:spcAft>
                      </a:pPr>
                      <a:endParaRPr lang="en-GB" sz="900" kern="100">
                        <a:effectLst/>
                        <a:latin typeface="Aptos"/>
                        <a:ea typeface="Aptos"/>
                        <a:cs typeface="Arial"/>
                      </a:endParaRPr>
                    </a:p>
                  </a:txBody>
                  <a:tcPr marL="35267" marR="352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900" kern="100">
                          <a:effectLst/>
                          <a:latin typeface="Aptos"/>
                          <a:ea typeface="Aptos"/>
                          <a:cs typeface="Arial"/>
                        </a:rPr>
                        <a:t>Going from station to station answering the questions</a:t>
                      </a:r>
                    </a:p>
                  </a:txBody>
                  <a:tcPr marL="35267" marR="352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900" kern="100">
                          <a:effectLst/>
                          <a:latin typeface="Aptos"/>
                          <a:ea typeface="Aptos"/>
                          <a:cs typeface="Arial"/>
                        </a:rPr>
                        <a:t>A set of random cold call questions (1 from each section to ensure pupils have achieved the outcome of the task)</a:t>
                      </a:r>
                    </a:p>
                    <a:p>
                      <a:pPr>
                        <a:lnSpc>
                          <a:spcPct val="107000"/>
                        </a:lnSpc>
                        <a:spcAft>
                          <a:spcPts val="0"/>
                        </a:spcAft>
                      </a:pPr>
                      <a:endParaRPr lang="en-GB" sz="900" kern="100">
                        <a:effectLst/>
                        <a:latin typeface="Aptos"/>
                        <a:ea typeface="Aptos"/>
                        <a:cs typeface="Arial"/>
                      </a:endParaRPr>
                    </a:p>
                    <a:p>
                      <a:pPr>
                        <a:lnSpc>
                          <a:spcPct val="107000"/>
                        </a:lnSpc>
                        <a:spcAft>
                          <a:spcPts val="0"/>
                        </a:spcAft>
                      </a:pPr>
                      <a:endParaRPr lang="en-GB" sz="900" kern="100">
                        <a:effectLst/>
                        <a:latin typeface="Aptos"/>
                        <a:ea typeface="Aptos"/>
                        <a:cs typeface="Arial"/>
                      </a:endParaRPr>
                    </a:p>
                  </a:txBody>
                  <a:tcPr marL="35267" marR="352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57510637"/>
                  </a:ext>
                </a:extLst>
              </a:tr>
              <a:tr h="517875">
                <a:tc>
                  <a:txBody>
                    <a:bodyPr/>
                    <a:lstStyle/>
                    <a:p>
                      <a:pPr>
                        <a:lnSpc>
                          <a:spcPct val="107000"/>
                        </a:lnSpc>
                        <a:spcAft>
                          <a:spcPts val="0"/>
                        </a:spcAft>
                      </a:pPr>
                      <a:r>
                        <a:rPr lang="en-GB" sz="900" kern="100" dirty="0">
                          <a:effectLst/>
                          <a:latin typeface="Aptos"/>
                          <a:ea typeface="Aptos"/>
                          <a:cs typeface="Arial"/>
                        </a:rPr>
                        <a:t>40-50 (Slides 17-21)</a:t>
                      </a:r>
                    </a:p>
                  </a:txBody>
                  <a:tcPr marL="35267" marR="352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900" kern="100" dirty="0">
                          <a:effectLst/>
                          <a:latin typeface="Aptos"/>
                          <a:ea typeface="Aptos"/>
                          <a:cs typeface="Arial"/>
                        </a:rPr>
                        <a:t>Provide instructions for plenary task on 17</a:t>
                      </a:r>
                    </a:p>
                    <a:p>
                      <a:pPr>
                        <a:lnSpc>
                          <a:spcPct val="107000"/>
                        </a:lnSpc>
                        <a:spcAft>
                          <a:spcPts val="0"/>
                        </a:spcAft>
                      </a:pPr>
                      <a:r>
                        <a:rPr lang="en-GB" sz="900" kern="100" dirty="0">
                          <a:effectLst/>
                          <a:latin typeface="Aptos"/>
                          <a:ea typeface="Aptos"/>
                          <a:cs typeface="Arial"/>
                        </a:rPr>
                        <a:t>Cover information to help pupils complete their worksheets </a:t>
                      </a:r>
                      <a:r>
                        <a:rPr lang="en-GB" sz="900" kern="100">
                          <a:effectLst/>
                          <a:latin typeface="Aptos"/>
                          <a:ea typeface="Aptos"/>
                          <a:cs typeface="Arial"/>
                        </a:rPr>
                        <a:t>using Slides 18 -21</a:t>
                      </a:r>
                    </a:p>
                  </a:txBody>
                  <a:tcPr marL="35267" marR="352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900" kern="100">
                          <a:effectLst/>
                          <a:latin typeface="Aptos"/>
                          <a:ea typeface="Aptos"/>
                          <a:cs typeface="Arial"/>
                        </a:rPr>
                        <a:t>Pupils to justify their most important factor from the anti-abolitionist responses to the Haitian rebellion on ripple diagram sheet</a:t>
                      </a:r>
                    </a:p>
                  </a:txBody>
                  <a:tcPr marL="35267" marR="352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900" kern="100">
                          <a:effectLst/>
                          <a:latin typeface="Aptos"/>
                          <a:ea typeface="Aptos"/>
                          <a:cs typeface="Arial"/>
                        </a:rPr>
                        <a:t>Teacher can check the exit pass (ripple diagram)</a:t>
                      </a:r>
                    </a:p>
                  </a:txBody>
                  <a:tcPr marL="35267" marR="352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6772706"/>
                  </a:ext>
                </a:extLst>
              </a:tr>
              <a:tr h="303708">
                <a:tc gridSpan="4">
                  <a:txBody>
                    <a:bodyPr/>
                    <a:lstStyle/>
                    <a:p>
                      <a:pPr>
                        <a:lnSpc>
                          <a:spcPct val="107000"/>
                        </a:lnSpc>
                        <a:spcAft>
                          <a:spcPts val="0"/>
                        </a:spcAft>
                      </a:pPr>
                      <a:r>
                        <a:rPr lang="en-GB" sz="900" b="1" kern="100" dirty="0">
                          <a:effectLst/>
                          <a:latin typeface="Aptos"/>
                          <a:ea typeface="Aptos"/>
                          <a:cs typeface="Arial"/>
                        </a:rPr>
                        <a:t>Home learning: (if necessary/ appropriate)</a:t>
                      </a:r>
                      <a:endParaRPr lang="en-GB" sz="900" kern="100" dirty="0">
                        <a:effectLst/>
                        <a:latin typeface="Aptos"/>
                        <a:ea typeface="Aptos"/>
                        <a:cs typeface="Arial"/>
                      </a:endParaRPr>
                    </a:p>
                  </a:txBody>
                  <a:tcPr marL="35267" marR="352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278080248"/>
                  </a:ext>
                </a:extLst>
              </a:tr>
            </a:tbl>
          </a:graphicData>
        </a:graphic>
      </p:graphicFrame>
    </p:spTree>
    <p:extLst>
      <p:ext uri="{BB962C8B-B14F-4D97-AF65-F5344CB8AC3E}">
        <p14:creationId xmlns:p14="http://schemas.microsoft.com/office/powerpoint/2010/main" val="17849716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8448" y="594360"/>
            <a:ext cx="7194388" cy="2373086"/>
          </a:xfrm>
        </p:spPr>
        <p:txBody>
          <a:bodyPr/>
          <a:lstStyle/>
          <a:p>
            <a:r>
              <a:rPr lang="en-GB"/>
              <a:t>Section 3 </a:t>
            </a:r>
            <a:br>
              <a:rPr lang="en-GB"/>
            </a:br>
            <a:r>
              <a:rPr lang="en-GB"/>
              <a:t>Lesson Print Outs</a:t>
            </a:r>
          </a:p>
        </p:txBody>
      </p:sp>
      <p:sp>
        <p:nvSpPr>
          <p:cNvPr id="3" name="Subtitle 2"/>
          <p:cNvSpPr>
            <a:spLocks noGrp="1"/>
          </p:cNvSpPr>
          <p:nvPr>
            <p:ph type="subTitle" idx="1"/>
          </p:nvPr>
        </p:nvSpPr>
        <p:spPr>
          <a:xfrm>
            <a:off x="1298448" y="2967445"/>
            <a:ext cx="7194388" cy="762725"/>
          </a:xfrm>
        </p:spPr>
        <p:txBody>
          <a:bodyPr/>
          <a:lstStyle/>
          <a:p>
            <a:endParaRPr lang="en-GB"/>
          </a:p>
        </p:txBody>
      </p:sp>
      <p:sp>
        <p:nvSpPr>
          <p:cNvPr id="4" name="TextBox 3">
            <a:extLst>
              <a:ext uri="{FF2B5EF4-FFF2-40B4-BE49-F238E27FC236}">
                <a16:creationId xmlns:a16="http://schemas.microsoft.com/office/drawing/2014/main" id="{0A9C8717-184C-6EBF-1DE2-157CDA372B6C}"/>
              </a:ext>
            </a:extLst>
          </p:cNvPr>
          <p:cNvSpPr txBox="1"/>
          <p:nvPr/>
        </p:nvSpPr>
        <p:spPr>
          <a:xfrm>
            <a:off x="4724400" y="3200400"/>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a:cs typeface="Arial"/>
              </a:rPr>
              <a:t>Can you find any words or phrases that show the writer is biased (unfair) against African people?</a:t>
            </a:r>
            <a:endParaRPr lang="en-GB"/>
          </a:p>
        </p:txBody>
      </p:sp>
    </p:spTree>
    <p:extLst>
      <p:ext uri="{BB962C8B-B14F-4D97-AF65-F5344CB8AC3E}">
        <p14:creationId xmlns:p14="http://schemas.microsoft.com/office/powerpoint/2010/main" val="15948046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6EA997FE-F6BC-5DA6-47E1-8FBAE5585E83}"/>
            </a:ext>
          </a:extLst>
        </p:cNvPr>
        <p:cNvGrpSpPr/>
        <p:nvPr/>
      </p:nvGrpSpPr>
      <p:grpSpPr>
        <a:xfrm>
          <a:off x="0" y="0"/>
          <a:ext cx="0" cy="0"/>
          <a:chOff x="0" y="0"/>
          <a:chExt cx="0" cy="0"/>
        </a:xfrm>
      </p:grpSpPr>
      <p:sp>
        <p:nvSpPr>
          <p:cNvPr id="5" name="Subtitle 4">
            <a:extLst>
              <a:ext uri="{FF2B5EF4-FFF2-40B4-BE49-F238E27FC236}">
                <a16:creationId xmlns:a16="http://schemas.microsoft.com/office/drawing/2014/main" id="{395E2F7C-D671-8C32-5752-B296A335D449}"/>
              </a:ext>
            </a:extLst>
          </p:cNvPr>
          <p:cNvSpPr>
            <a:spLocks noGrp="1"/>
          </p:cNvSpPr>
          <p:nvPr>
            <p:ph idx="1"/>
          </p:nvPr>
        </p:nvSpPr>
        <p:spPr>
          <a:xfrm>
            <a:off x="488027" y="473088"/>
            <a:ext cx="6174508" cy="6052414"/>
          </a:xfrm>
          <a:ln>
            <a:solidFill>
              <a:schemeClr val="tx1"/>
            </a:solidFill>
          </a:ln>
        </p:spPr>
        <p:txBody>
          <a:bodyPr vert="horz" lIns="91440" tIns="45720" rIns="91440" bIns="45720" rtlCol="0" anchor="t">
            <a:noAutofit/>
          </a:bodyPr>
          <a:lstStyle/>
          <a:p>
            <a:pPr marL="0" indent="0" algn="just">
              <a:buNone/>
            </a:pPr>
            <a:r>
              <a:rPr lang="en-GB" sz="2000" i="1"/>
              <a:t>“I might here </a:t>
            </a:r>
            <a:r>
              <a:rPr lang="en-GB" sz="2000" b="1" i="1"/>
              <a:t>expatiate</a:t>
            </a:r>
            <a:r>
              <a:rPr lang="en-GB" sz="2000" i="1"/>
              <a:t> upon the wonderful </a:t>
            </a:r>
            <a:r>
              <a:rPr lang="en-GB" sz="2000" b="1" i="1"/>
              <a:t>dispensations</a:t>
            </a:r>
            <a:r>
              <a:rPr lang="en-GB" sz="2000" i="1"/>
              <a:t> of </a:t>
            </a:r>
            <a:r>
              <a:rPr lang="en-GB" sz="2000" b="1" i="1"/>
              <a:t>Divine Providence </a:t>
            </a:r>
            <a:r>
              <a:rPr lang="en-GB" sz="2000" i="1"/>
              <a:t>in raising up enslaved Africans…the revolting n*****s of </a:t>
            </a:r>
            <a:r>
              <a:rPr lang="en-GB" sz="2000" b="1" i="1"/>
              <a:t>St. Domingo </a:t>
            </a:r>
            <a:r>
              <a:rPr lang="en-GB" sz="2000" i="1"/>
              <a:t>have been eye-witnesses of the benefits of civilised life among the whites; have seen in what manner and to what extent social order, sober industry, and submission to the laws, contribute to individual and general prosperity…</a:t>
            </a:r>
            <a:endParaRPr lang="en-GB" sz="2000" i="1">
              <a:cs typeface="Arial"/>
            </a:endParaRPr>
          </a:p>
          <a:p>
            <a:pPr marL="0" indent="0" algn="just">
              <a:buNone/>
            </a:pPr>
            <a:r>
              <a:rPr lang="en-GB" sz="2000" i="1"/>
              <a:t>…Some superior spirits may hereafter rise up among them, by whose encouragement and example they may be taught, in due time, to discard the ferocious and sordid manners and pursuits of savage life; to correct their vices, and be led </a:t>
            </a:r>
            <a:r>
              <a:rPr lang="en-GB" sz="2000" b="1" i="1"/>
              <a:t>progressively</a:t>
            </a:r>
            <a:r>
              <a:rPr lang="en-GB" sz="2000" i="1"/>
              <a:t> on to civilisation and gentleness, to the knowledge of trust, and the practice of virtue”.</a:t>
            </a:r>
            <a:endParaRPr lang="en-GB" sz="2000" i="1">
              <a:cs typeface="Arial"/>
            </a:endParaRPr>
          </a:p>
          <a:p>
            <a:pPr marL="0" indent="0" algn="r">
              <a:buNone/>
            </a:pPr>
            <a:r>
              <a:rPr lang="en-GB" sz="1600" b="1"/>
              <a:t>Bryan Edwards 1797</a:t>
            </a:r>
            <a:endParaRPr lang="en-GB" sz="1600" b="1">
              <a:cs typeface="Arial"/>
            </a:endParaRPr>
          </a:p>
          <a:p>
            <a:pPr marL="400050" indent="-400050">
              <a:buFont typeface="Arial" panose="020B0604020202020204"/>
              <a:buAutoNum type="romanLcPeriod"/>
            </a:pPr>
            <a:r>
              <a:rPr lang="en-GB" sz="1100" b="1"/>
              <a:t>Expatiate</a:t>
            </a:r>
            <a:r>
              <a:rPr lang="en-GB" sz="1100"/>
              <a:t>: speak or write in detail about.</a:t>
            </a:r>
            <a:endParaRPr lang="en-GB" sz="1100">
              <a:cs typeface="Arial"/>
            </a:endParaRPr>
          </a:p>
          <a:p>
            <a:pPr marL="400050" indent="-400050">
              <a:buFont typeface="+mj-lt"/>
              <a:buAutoNum type="romanLcPeriod"/>
            </a:pPr>
            <a:r>
              <a:rPr lang="en-GB" sz="1100" b="1"/>
              <a:t>Dispensations:</a:t>
            </a:r>
            <a:r>
              <a:rPr lang="en-GB" sz="1100"/>
              <a:t> gifts</a:t>
            </a:r>
            <a:endParaRPr lang="en-GB" sz="1100">
              <a:cs typeface="Arial"/>
            </a:endParaRPr>
          </a:p>
          <a:p>
            <a:pPr marL="400050" indent="-400050">
              <a:buFont typeface="+mj-lt"/>
              <a:buAutoNum type="romanLcPeriod"/>
            </a:pPr>
            <a:r>
              <a:rPr lang="en-GB" sz="1100" b="1"/>
              <a:t>Divine Providence: </a:t>
            </a:r>
            <a:r>
              <a:rPr lang="en-GB" sz="1100"/>
              <a:t>God's kind and loving guidance and care for the world</a:t>
            </a:r>
            <a:endParaRPr lang="en-GB" sz="1100">
              <a:cs typeface="Arial"/>
            </a:endParaRPr>
          </a:p>
          <a:p>
            <a:pPr marL="400050" indent="-400050">
              <a:buFont typeface="+mj-lt"/>
              <a:buAutoNum type="romanLcPeriod"/>
            </a:pPr>
            <a:r>
              <a:rPr lang="en-GB" sz="1100" b="1"/>
              <a:t>St. Domingo: </a:t>
            </a:r>
            <a:r>
              <a:rPr lang="en-GB" sz="1100"/>
              <a:t>Old name for the French colonial island where Haiti is today</a:t>
            </a:r>
            <a:endParaRPr lang="en-GB" sz="1100">
              <a:cs typeface="Arial"/>
            </a:endParaRPr>
          </a:p>
          <a:p>
            <a:pPr marL="400050" indent="-400050">
              <a:buFont typeface="+mj-lt"/>
              <a:buAutoNum type="romanLcPeriod"/>
            </a:pPr>
            <a:r>
              <a:rPr lang="en-GB" sz="1100" b="1"/>
              <a:t>Progressively:</a:t>
            </a:r>
            <a:r>
              <a:rPr lang="en-GB" sz="1100"/>
              <a:t> Improving or getting better at something</a:t>
            </a:r>
            <a:endParaRPr lang="en-GB" sz="1100">
              <a:cs typeface="Arial"/>
            </a:endParaRPr>
          </a:p>
        </p:txBody>
      </p:sp>
      <p:sp>
        <p:nvSpPr>
          <p:cNvPr id="2" name="Rectangle 1">
            <a:extLst>
              <a:ext uri="{FF2B5EF4-FFF2-40B4-BE49-F238E27FC236}">
                <a16:creationId xmlns:a16="http://schemas.microsoft.com/office/drawing/2014/main" id="{7E578E5D-9090-BA40-6CB6-F8F57ED923E3}"/>
              </a:ext>
            </a:extLst>
          </p:cNvPr>
          <p:cNvSpPr/>
          <p:nvPr/>
        </p:nvSpPr>
        <p:spPr>
          <a:xfrm>
            <a:off x="7002738" y="473088"/>
            <a:ext cx="4913959" cy="5940088"/>
          </a:xfrm>
          <a:prstGeom prst="rect">
            <a:avLst/>
          </a:prstGeom>
          <a:ln>
            <a:solidFill>
              <a:schemeClr val="tx1"/>
            </a:solidFill>
          </a:ln>
        </p:spPr>
        <p:txBody>
          <a:bodyPr wrap="square" lIns="91440" tIns="45720" rIns="91440" bIns="45720" anchor="t">
            <a:spAutoFit/>
          </a:bodyPr>
          <a:lstStyle/>
          <a:p>
            <a:pPr marL="228600" indent="-228600">
              <a:buAutoNum type="arabicPeriod"/>
            </a:pPr>
            <a:r>
              <a:rPr lang="en-GB" sz="1100">
                <a:cs typeface="Arial"/>
              </a:rPr>
              <a:t>Can you find any words or phrases that show the writer is biased (unfair) against African people?</a:t>
            </a:r>
            <a:endParaRPr lang="en-US"/>
          </a:p>
          <a:p>
            <a:pPr marL="228600" indent="-228600">
              <a:buAutoNum type="arabicPeriod"/>
            </a:pPr>
            <a:endParaRPr lang="en-GB" sz="1100">
              <a:cs typeface="Arial"/>
            </a:endParaRPr>
          </a:p>
          <a:p>
            <a:pPr marL="228600" indent="-228600">
              <a:buAutoNum type="arabicPeriod"/>
            </a:pPr>
            <a:endParaRPr lang="en-GB" sz="1100">
              <a:cs typeface="Arial"/>
            </a:endParaRPr>
          </a:p>
          <a:p>
            <a:pPr marL="228600" indent="-228600">
              <a:buAutoNum type="arabicPeriod"/>
            </a:pPr>
            <a:endParaRPr lang="en-GB" sz="1100">
              <a:cs typeface="Arial"/>
            </a:endParaRPr>
          </a:p>
          <a:p>
            <a:pPr marL="228600" indent="-228600">
              <a:buAutoNum type="arabicPeriod"/>
            </a:pPr>
            <a:endParaRPr lang="en-GB" sz="1100">
              <a:cs typeface="Arial"/>
            </a:endParaRPr>
          </a:p>
          <a:p>
            <a:pPr marL="228600" indent="-228600">
              <a:buAutoNum type="arabicPeriod"/>
            </a:pPr>
            <a:endParaRPr lang="en-GB" sz="1100">
              <a:cs typeface="Arial"/>
            </a:endParaRPr>
          </a:p>
          <a:p>
            <a:pPr marL="228600" indent="-228600">
              <a:buAutoNum type="arabicPeriod"/>
            </a:pPr>
            <a:endParaRPr lang="en-GB" sz="1100"/>
          </a:p>
          <a:p>
            <a:pPr marL="228600" indent="-228600">
              <a:buAutoNum type="arabicPeriod"/>
            </a:pPr>
            <a:r>
              <a:rPr lang="en-GB" sz="1100"/>
              <a:t>What does the writer mean by "Divine Providence," and how does he suggest it has helped enslaved Africans?</a:t>
            </a:r>
          </a:p>
          <a:p>
            <a:pPr marL="228600" indent="-228600">
              <a:buAutoNum type="arabicPeriod"/>
            </a:pPr>
            <a:endParaRPr lang="en-GB" sz="1100"/>
          </a:p>
          <a:p>
            <a:pPr marL="228600" indent="-228600">
              <a:buAutoNum type="arabicPeriod"/>
            </a:pPr>
            <a:endParaRPr lang="en-GB" sz="1100"/>
          </a:p>
          <a:p>
            <a:pPr marL="228600" indent="-228600">
              <a:buAutoNum type="arabicPeriod"/>
            </a:pPr>
            <a:endParaRPr lang="en-GB" sz="1100"/>
          </a:p>
          <a:p>
            <a:pPr marL="228600" indent="-228600">
              <a:buAutoNum type="arabicPeriod"/>
            </a:pPr>
            <a:endParaRPr lang="en-GB" sz="1100"/>
          </a:p>
          <a:p>
            <a:pPr marL="228600" indent="-228600">
              <a:buAutoNum type="arabicPeriod"/>
            </a:pPr>
            <a:endParaRPr lang="en-GB" sz="1100"/>
          </a:p>
          <a:p>
            <a:pPr marL="228600" indent="-228600">
              <a:buAutoNum type="arabicPeriod"/>
            </a:pPr>
            <a:endParaRPr lang="en-GB" sz="1100"/>
          </a:p>
          <a:p>
            <a:pPr marL="228600" indent="-228600">
              <a:buAutoNum type="arabicPeriod"/>
            </a:pPr>
            <a:endParaRPr lang="en-GB" sz="1100"/>
          </a:p>
          <a:p>
            <a:pPr marL="228600" indent="-228600">
              <a:buAutoNum type="arabicPeriod"/>
            </a:pPr>
            <a:r>
              <a:rPr lang="en-GB" sz="1100"/>
              <a:t>How does the writer try to make slavery seem acceptable, and how might enslaved people or those against slavery have disagreed?</a:t>
            </a:r>
            <a:br>
              <a:rPr lang="en-GB" sz="1100"/>
            </a:br>
            <a:br>
              <a:rPr lang="en-GB" sz="1100"/>
            </a:br>
            <a:endParaRPr lang="en-GB" sz="1100">
              <a:cs typeface="Arial"/>
            </a:endParaRPr>
          </a:p>
          <a:p>
            <a:br>
              <a:rPr lang="en-GB" sz="1100"/>
            </a:br>
            <a:br>
              <a:rPr lang="en-GB" sz="1100"/>
            </a:br>
            <a:br>
              <a:rPr lang="en-GB" sz="1100"/>
            </a:br>
            <a:br>
              <a:rPr lang="en-GB" sz="1100"/>
            </a:br>
            <a:endParaRPr lang="en-GB" sz="1100">
              <a:cs typeface="Arial" panose="020B0604020202020204"/>
            </a:endParaRPr>
          </a:p>
          <a:p>
            <a:r>
              <a:rPr lang="en-GB" sz="1100" b="1"/>
              <a:t>Challenge Question: </a:t>
            </a:r>
            <a:r>
              <a:rPr lang="en-GB" sz="1100"/>
              <a:t>How does this source reflect the racist attitudes and beliefs of Europeans in the 18th century?</a:t>
            </a:r>
            <a:endParaRPr lang="en-GB" sz="1100">
              <a:cs typeface="Arial" panose="020B0604020202020204"/>
            </a:endParaRPr>
          </a:p>
          <a:p>
            <a:endParaRPr lang="en-GB" sz="1200">
              <a:cs typeface="Arial" panose="020B0604020202020204"/>
            </a:endParaRPr>
          </a:p>
          <a:p>
            <a:endParaRPr lang="en-GB" sz="1200">
              <a:cs typeface="Arial" panose="020B0604020202020204"/>
            </a:endParaRPr>
          </a:p>
          <a:p>
            <a:br>
              <a:rPr lang="en-GB" sz="1200">
                <a:cs typeface="Arial" panose="020B0604020202020204"/>
              </a:rPr>
            </a:br>
            <a:br>
              <a:rPr lang="en-GB" sz="1200">
                <a:cs typeface="Arial" panose="020B0604020202020204"/>
              </a:rPr>
            </a:br>
            <a:endParaRPr lang="en-GB" sz="1200">
              <a:cs typeface="Arial" panose="020B0604020202020204"/>
            </a:endParaRPr>
          </a:p>
          <a:p>
            <a:endParaRPr lang="en-GB" sz="1200">
              <a:cs typeface="Arial" panose="020B0604020202020204"/>
            </a:endParaRPr>
          </a:p>
        </p:txBody>
      </p:sp>
    </p:spTree>
    <p:extLst>
      <p:ext uri="{BB962C8B-B14F-4D97-AF65-F5344CB8AC3E}">
        <p14:creationId xmlns:p14="http://schemas.microsoft.com/office/powerpoint/2010/main" val="16052277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ADD1887A-846F-D8E8-B67D-AD546B35EAED}"/>
            </a:ext>
          </a:extLst>
        </p:cNvPr>
        <p:cNvGrpSpPr/>
        <p:nvPr/>
      </p:nvGrpSpPr>
      <p:grpSpPr>
        <a:xfrm>
          <a:off x="0" y="0"/>
          <a:ext cx="0" cy="0"/>
          <a:chOff x="0" y="0"/>
          <a:chExt cx="0" cy="0"/>
        </a:xfrm>
      </p:grpSpPr>
      <p:sp>
        <p:nvSpPr>
          <p:cNvPr id="5" name="Subtitle 4">
            <a:extLst>
              <a:ext uri="{FF2B5EF4-FFF2-40B4-BE49-F238E27FC236}">
                <a16:creationId xmlns:a16="http://schemas.microsoft.com/office/drawing/2014/main" id="{EC91C200-4045-CDC2-4AB9-7DFF4CD7E121}"/>
              </a:ext>
            </a:extLst>
          </p:cNvPr>
          <p:cNvSpPr>
            <a:spLocks noGrp="1"/>
          </p:cNvSpPr>
          <p:nvPr>
            <p:ph idx="1"/>
          </p:nvPr>
        </p:nvSpPr>
        <p:spPr>
          <a:xfrm>
            <a:off x="152401" y="329673"/>
            <a:ext cx="5816600" cy="6395294"/>
          </a:xfrm>
          <a:ln>
            <a:solidFill>
              <a:schemeClr val="tx1"/>
            </a:solidFill>
          </a:ln>
        </p:spPr>
        <p:txBody>
          <a:bodyPr vert="horz" lIns="91440" tIns="45720" rIns="91440" bIns="45720" rtlCol="0" anchor="t">
            <a:normAutofit/>
          </a:bodyPr>
          <a:lstStyle/>
          <a:p>
            <a:pPr marL="0" indent="0" algn="ctr">
              <a:buNone/>
            </a:pPr>
            <a:r>
              <a:rPr lang="en-GB" sz="1200" b="1"/>
              <a:t>Section One: Threat to British Colonial Power</a:t>
            </a:r>
          </a:p>
          <a:p>
            <a:pPr>
              <a:buFont typeface="+mj-lt"/>
              <a:buAutoNum type="arabicPeriod"/>
            </a:pPr>
            <a:r>
              <a:rPr lang="en-GB" sz="1200"/>
              <a:t>Why did British elites fear the impact of the rebellion in Saint-Domingue could have on their Caribbean colonies?</a:t>
            </a:r>
          </a:p>
          <a:p>
            <a:pPr marL="0" indent="0">
              <a:buNone/>
            </a:pPr>
            <a:endParaRPr lang="en-GB" sz="1200"/>
          </a:p>
          <a:p>
            <a:pPr marL="0" indent="0">
              <a:buNone/>
            </a:pPr>
            <a:endParaRPr lang="en-GB" sz="1200"/>
          </a:p>
          <a:p>
            <a:pPr marL="0" indent="0">
              <a:buNone/>
            </a:pPr>
            <a:endParaRPr lang="en-GB" sz="1200"/>
          </a:p>
          <a:p>
            <a:pPr marL="0" indent="0">
              <a:buNone/>
            </a:pPr>
            <a:endParaRPr lang="en-GB" sz="1200"/>
          </a:p>
          <a:p>
            <a:pPr>
              <a:buFont typeface="+mj-lt"/>
              <a:buAutoNum type="arabicPeriod" startAt="2"/>
            </a:pPr>
            <a:r>
              <a:rPr lang="en-GB" sz="1200"/>
              <a:t>How did British plantation owners justify the continuation of slavery?</a:t>
            </a:r>
          </a:p>
          <a:p>
            <a:pPr>
              <a:buFont typeface="+mj-lt"/>
              <a:buAutoNum type="arabicPeriod" startAt="2"/>
            </a:pPr>
            <a:endParaRPr lang="en-GB" sz="1200"/>
          </a:p>
          <a:p>
            <a:pPr>
              <a:buFont typeface="+mj-lt"/>
              <a:buAutoNum type="arabicPeriod" startAt="2"/>
            </a:pPr>
            <a:endParaRPr lang="en-GB" sz="1200"/>
          </a:p>
          <a:p>
            <a:pPr>
              <a:buFont typeface="+mj-lt"/>
              <a:buAutoNum type="arabicPeriod" startAt="2"/>
            </a:pPr>
            <a:endParaRPr lang="en-GB" sz="1200"/>
          </a:p>
          <a:p>
            <a:pPr>
              <a:buFont typeface="+mj-lt"/>
              <a:buAutoNum type="arabicPeriod" startAt="2"/>
            </a:pPr>
            <a:endParaRPr lang="en-GB" sz="1200"/>
          </a:p>
          <a:p>
            <a:pPr>
              <a:buFont typeface="+mj-lt"/>
              <a:buAutoNum type="arabicPeriod" startAt="2"/>
            </a:pPr>
            <a:r>
              <a:rPr lang="en-GB" sz="1200"/>
              <a:t>What role did concerns about Napoleon’s France play in Britain’s stance on slavery?</a:t>
            </a:r>
          </a:p>
          <a:p>
            <a:pPr>
              <a:buFont typeface="+mj-lt"/>
              <a:buAutoNum type="arabicPeriod" startAt="2"/>
            </a:pPr>
            <a:endParaRPr lang="en-GB" sz="1200"/>
          </a:p>
          <a:p>
            <a:pPr>
              <a:buFont typeface="+mj-lt"/>
              <a:buAutoNum type="arabicPeriod" startAt="2"/>
            </a:pPr>
            <a:endParaRPr lang="en-GB" sz="1200"/>
          </a:p>
          <a:p>
            <a:pPr>
              <a:buFont typeface="+mj-lt"/>
              <a:buAutoNum type="arabicPeriod" startAt="2"/>
            </a:pPr>
            <a:endParaRPr lang="en-GB" sz="1200"/>
          </a:p>
          <a:p>
            <a:pPr>
              <a:buFont typeface="+mj-lt"/>
              <a:buAutoNum type="arabicPeriod" startAt="2"/>
            </a:pPr>
            <a:endParaRPr lang="en-GB" sz="1200"/>
          </a:p>
          <a:p>
            <a:pPr>
              <a:buFont typeface="+mj-lt"/>
              <a:buAutoNum type="arabicPeriod" startAt="2"/>
            </a:pPr>
            <a:r>
              <a:rPr lang="en-GB" sz="1200"/>
              <a:t>How did the rebellion on Saint-Domingue challenge European colonial power?</a:t>
            </a:r>
            <a:endParaRPr lang="en-GB" sz="1200">
              <a:cs typeface="Arial"/>
            </a:endParaRPr>
          </a:p>
        </p:txBody>
      </p:sp>
      <p:graphicFrame>
        <p:nvGraphicFramePr>
          <p:cNvPr id="9" name="Table 8">
            <a:extLst>
              <a:ext uri="{FF2B5EF4-FFF2-40B4-BE49-F238E27FC236}">
                <a16:creationId xmlns:a16="http://schemas.microsoft.com/office/drawing/2014/main" id="{E334AFB2-19CB-4B55-1596-1A9D8E5E56F8}"/>
              </a:ext>
            </a:extLst>
          </p:cNvPr>
          <p:cNvGraphicFramePr>
            <a:graphicFrameLocks noGrp="1"/>
          </p:cNvGraphicFramePr>
          <p:nvPr/>
        </p:nvGraphicFramePr>
        <p:xfrm>
          <a:off x="361950" y="768667"/>
          <a:ext cx="5397501" cy="1540932"/>
        </p:xfrm>
        <a:graphic>
          <a:graphicData uri="http://schemas.openxmlformats.org/drawingml/2006/table">
            <a:tbl>
              <a:tblPr firstRow="1" bandRow="1">
                <a:tableStyleId>{2D5ABB26-0587-4C30-8999-92F81FD0307C}</a:tableStyleId>
              </a:tblPr>
              <a:tblGrid>
                <a:gridCol w="5397501">
                  <a:extLst>
                    <a:ext uri="{9D8B030D-6E8A-4147-A177-3AD203B41FA5}">
                      <a16:colId xmlns:a16="http://schemas.microsoft.com/office/drawing/2014/main" val="1286182690"/>
                    </a:ext>
                  </a:extLst>
                </a:gridCol>
              </a:tblGrid>
              <a:tr h="385233">
                <a:tc>
                  <a:txBody>
                    <a:bodyPr/>
                    <a:lstStyle/>
                    <a:p>
                      <a:endParaRPr lang="en-GB"/>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35307623"/>
                  </a:ext>
                </a:extLst>
              </a:tr>
              <a:tr h="385233">
                <a:tc>
                  <a:txBody>
                    <a:bodyPr/>
                    <a:lstStyle/>
                    <a:p>
                      <a:endParaRPr lang="en-GB"/>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14338665"/>
                  </a:ext>
                </a:extLst>
              </a:tr>
              <a:tr h="385233">
                <a:tc>
                  <a:txBody>
                    <a:bodyPr/>
                    <a:lstStyle/>
                    <a:p>
                      <a:endParaRPr lang="en-GB"/>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49402287"/>
                  </a:ext>
                </a:extLst>
              </a:tr>
              <a:tr h="385233">
                <a:tc>
                  <a:txBody>
                    <a:bodyPr/>
                    <a:lstStyle/>
                    <a:p>
                      <a:endParaRPr lang="en-GB"/>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956115840"/>
                  </a:ext>
                </a:extLst>
              </a:tr>
            </a:tbl>
          </a:graphicData>
        </a:graphic>
      </p:graphicFrame>
      <p:graphicFrame>
        <p:nvGraphicFramePr>
          <p:cNvPr id="11" name="Table 10">
            <a:extLst>
              <a:ext uri="{FF2B5EF4-FFF2-40B4-BE49-F238E27FC236}">
                <a16:creationId xmlns:a16="http://schemas.microsoft.com/office/drawing/2014/main" id="{2C19FEA9-0515-F952-8004-A5F88A35E4FD}"/>
              </a:ext>
            </a:extLst>
          </p:cNvPr>
          <p:cNvGraphicFramePr>
            <a:graphicFrameLocks noGrp="1"/>
          </p:cNvGraphicFramePr>
          <p:nvPr/>
        </p:nvGraphicFramePr>
        <p:xfrm>
          <a:off x="361950" y="2309599"/>
          <a:ext cx="5397501" cy="1540932"/>
        </p:xfrm>
        <a:graphic>
          <a:graphicData uri="http://schemas.openxmlformats.org/drawingml/2006/table">
            <a:tbl>
              <a:tblPr firstRow="1" bandRow="1">
                <a:tableStyleId>{2D5ABB26-0587-4C30-8999-92F81FD0307C}</a:tableStyleId>
              </a:tblPr>
              <a:tblGrid>
                <a:gridCol w="5397501">
                  <a:extLst>
                    <a:ext uri="{9D8B030D-6E8A-4147-A177-3AD203B41FA5}">
                      <a16:colId xmlns:a16="http://schemas.microsoft.com/office/drawing/2014/main" val="1286182690"/>
                    </a:ext>
                  </a:extLst>
                </a:gridCol>
              </a:tblGrid>
              <a:tr h="385233">
                <a:tc>
                  <a:txBody>
                    <a:bodyPr/>
                    <a:lstStyle/>
                    <a:p>
                      <a:endParaRPr lang="en-GB"/>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35307623"/>
                  </a:ext>
                </a:extLst>
              </a:tr>
              <a:tr h="385233">
                <a:tc>
                  <a:txBody>
                    <a:bodyPr/>
                    <a:lstStyle/>
                    <a:p>
                      <a:endParaRPr lang="en-GB"/>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14338665"/>
                  </a:ext>
                </a:extLst>
              </a:tr>
              <a:tr h="385233">
                <a:tc>
                  <a:txBody>
                    <a:bodyPr/>
                    <a:lstStyle/>
                    <a:p>
                      <a:endParaRPr lang="en-GB"/>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49402287"/>
                  </a:ext>
                </a:extLst>
              </a:tr>
              <a:tr h="385233">
                <a:tc>
                  <a:txBody>
                    <a:bodyPr/>
                    <a:lstStyle/>
                    <a:p>
                      <a:endParaRPr lang="en-GB"/>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956115840"/>
                  </a:ext>
                </a:extLst>
              </a:tr>
            </a:tbl>
          </a:graphicData>
        </a:graphic>
      </p:graphicFrame>
      <p:graphicFrame>
        <p:nvGraphicFramePr>
          <p:cNvPr id="13" name="Table 12">
            <a:extLst>
              <a:ext uri="{FF2B5EF4-FFF2-40B4-BE49-F238E27FC236}">
                <a16:creationId xmlns:a16="http://schemas.microsoft.com/office/drawing/2014/main" id="{7B709FD9-54C2-476F-8E93-1C75EF55A7B6}"/>
              </a:ext>
            </a:extLst>
          </p:cNvPr>
          <p:cNvGraphicFramePr>
            <a:graphicFrameLocks noGrp="1"/>
          </p:cNvGraphicFramePr>
          <p:nvPr/>
        </p:nvGraphicFramePr>
        <p:xfrm>
          <a:off x="361950" y="3965470"/>
          <a:ext cx="5397501" cy="1540932"/>
        </p:xfrm>
        <a:graphic>
          <a:graphicData uri="http://schemas.openxmlformats.org/drawingml/2006/table">
            <a:tbl>
              <a:tblPr firstRow="1" bandRow="1">
                <a:tableStyleId>{2D5ABB26-0587-4C30-8999-92F81FD0307C}</a:tableStyleId>
              </a:tblPr>
              <a:tblGrid>
                <a:gridCol w="5397501">
                  <a:extLst>
                    <a:ext uri="{9D8B030D-6E8A-4147-A177-3AD203B41FA5}">
                      <a16:colId xmlns:a16="http://schemas.microsoft.com/office/drawing/2014/main" val="1286182690"/>
                    </a:ext>
                  </a:extLst>
                </a:gridCol>
              </a:tblGrid>
              <a:tr h="385233">
                <a:tc>
                  <a:txBody>
                    <a:bodyPr/>
                    <a:lstStyle/>
                    <a:p>
                      <a:endParaRPr lang="en-GB"/>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35307623"/>
                  </a:ext>
                </a:extLst>
              </a:tr>
              <a:tr h="385233">
                <a:tc>
                  <a:txBody>
                    <a:bodyPr/>
                    <a:lstStyle/>
                    <a:p>
                      <a:endParaRPr lang="en-GB"/>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14338665"/>
                  </a:ext>
                </a:extLst>
              </a:tr>
              <a:tr h="385233">
                <a:tc>
                  <a:txBody>
                    <a:bodyPr/>
                    <a:lstStyle/>
                    <a:p>
                      <a:endParaRPr lang="en-GB"/>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49402287"/>
                  </a:ext>
                </a:extLst>
              </a:tr>
              <a:tr h="385233">
                <a:tc>
                  <a:txBody>
                    <a:bodyPr/>
                    <a:lstStyle/>
                    <a:p>
                      <a:endParaRPr lang="en-GB"/>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956115840"/>
                  </a:ext>
                </a:extLst>
              </a:tr>
            </a:tbl>
          </a:graphicData>
        </a:graphic>
      </p:graphicFrame>
      <p:graphicFrame>
        <p:nvGraphicFramePr>
          <p:cNvPr id="14" name="Table 13">
            <a:extLst>
              <a:ext uri="{FF2B5EF4-FFF2-40B4-BE49-F238E27FC236}">
                <a16:creationId xmlns:a16="http://schemas.microsoft.com/office/drawing/2014/main" id="{1CB92327-9F38-94A7-45A1-A220BBEDCFF6}"/>
              </a:ext>
            </a:extLst>
          </p:cNvPr>
          <p:cNvGraphicFramePr>
            <a:graphicFrameLocks noGrp="1"/>
          </p:cNvGraphicFramePr>
          <p:nvPr/>
        </p:nvGraphicFramePr>
        <p:xfrm>
          <a:off x="361949" y="5317068"/>
          <a:ext cx="5397501" cy="1540932"/>
        </p:xfrm>
        <a:graphic>
          <a:graphicData uri="http://schemas.openxmlformats.org/drawingml/2006/table">
            <a:tbl>
              <a:tblPr firstRow="1" bandRow="1">
                <a:tableStyleId>{2D5ABB26-0587-4C30-8999-92F81FD0307C}</a:tableStyleId>
              </a:tblPr>
              <a:tblGrid>
                <a:gridCol w="5397501">
                  <a:extLst>
                    <a:ext uri="{9D8B030D-6E8A-4147-A177-3AD203B41FA5}">
                      <a16:colId xmlns:a16="http://schemas.microsoft.com/office/drawing/2014/main" val="1286182690"/>
                    </a:ext>
                  </a:extLst>
                </a:gridCol>
              </a:tblGrid>
              <a:tr h="385233">
                <a:tc>
                  <a:txBody>
                    <a:bodyPr/>
                    <a:lstStyle/>
                    <a:p>
                      <a:endParaRPr lang="en-GB"/>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35307623"/>
                  </a:ext>
                </a:extLst>
              </a:tr>
              <a:tr h="385233">
                <a:tc>
                  <a:txBody>
                    <a:bodyPr/>
                    <a:lstStyle/>
                    <a:p>
                      <a:endParaRPr lang="en-GB"/>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14338665"/>
                  </a:ext>
                </a:extLst>
              </a:tr>
              <a:tr h="385233">
                <a:tc>
                  <a:txBody>
                    <a:bodyPr/>
                    <a:lstStyle/>
                    <a:p>
                      <a:endParaRPr lang="en-GB"/>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49402287"/>
                  </a:ext>
                </a:extLst>
              </a:tr>
              <a:tr h="385233">
                <a:tc>
                  <a:txBody>
                    <a:bodyPr/>
                    <a:lstStyle/>
                    <a:p>
                      <a:endParaRPr lang="en-GB"/>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956115840"/>
                  </a:ext>
                </a:extLst>
              </a:tr>
            </a:tbl>
          </a:graphicData>
        </a:graphic>
      </p:graphicFrame>
      <p:sp>
        <p:nvSpPr>
          <p:cNvPr id="20" name="Subtitle 4">
            <a:extLst>
              <a:ext uri="{FF2B5EF4-FFF2-40B4-BE49-F238E27FC236}">
                <a16:creationId xmlns:a16="http://schemas.microsoft.com/office/drawing/2014/main" id="{C626E057-97D2-5917-9C1C-717829245595}"/>
              </a:ext>
            </a:extLst>
          </p:cNvPr>
          <p:cNvSpPr txBox="1">
            <a:spLocks/>
          </p:cNvSpPr>
          <p:nvPr/>
        </p:nvSpPr>
        <p:spPr>
          <a:xfrm>
            <a:off x="6178549" y="351138"/>
            <a:ext cx="5816600" cy="6395294"/>
          </a:xfrm>
          <a:prstGeom prst="rect">
            <a:avLst/>
          </a:prstGeom>
          <a:ln>
            <a:solidFill>
              <a:schemeClr val="tx1"/>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200" b="1"/>
              <a:t>Section Two: Challenge to Social Order</a:t>
            </a:r>
          </a:p>
          <a:p>
            <a:pPr>
              <a:buFont typeface="+mj-lt"/>
              <a:buAutoNum type="arabicPeriod"/>
            </a:pPr>
            <a:r>
              <a:rPr lang="en-GB" sz="1200"/>
              <a:t>Why did British anti-abolitionists view the Revolution as a threat to social order?</a:t>
            </a:r>
            <a:endParaRPr lang="en-GB" sz="1200" b="1"/>
          </a:p>
          <a:p>
            <a:pPr>
              <a:buAutoNum type="arabicPeriod"/>
            </a:pPr>
            <a:endParaRPr lang="en-GB" sz="1200">
              <a:cs typeface="Arial"/>
            </a:endParaRPr>
          </a:p>
          <a:p>
            <a:pPr marL="0" indent="0">
              <a:buFont typeface="Arial" panose="020B0604020202020204" pitchFamily="34" charset="0"/>
              <a:buNone/>
            </a:pPr>
            <a:endParaRPr lang="en-GB" sz="1200"/>
          </a:p>
          <a:p>
            <a:pPr marL="0" indent="0">
              <a:buFont typeface="Arial" panose="020B0604020202020204" pitchFamily="34" charset="0"/>
              <a:buNone/>
            </a:pPr>
            <a:endParaRPr lang="en-GB" sz="1200"/>
          </a:p>
          <a:p>
            <a:pPr marL="0" indent="0">
              <a:buNone/>
            </a:pPr>
            <a:endParaRPr lang="en-GB" sz="1200"/>
          </a:p>
          <a:p>
            <a:pPr>
              <a:buFont typeface="+mj-lt"/>
              <a:buAutoNum type="arabicPeriod" startAt="2"/>
            </a:pPr>
            <a:r>
              <a:rPr lang="en-GB" sz="1200"/>
              <a:t>How did British elites view free people of colour and enslaved Africans?</a:t>
            </a:r>
            <a:endParaRPr lang="en-GB" sz="1200">
              <a:cs typeface="Arial"/>
            </a:endParaRPr>
          </a:p>
          <a:p>
            <a:pPr>
              <a:buFont typeface="+mj-lt"/>
              <a:buAutoNum type="arabicPeriod" startAt="2"/>
            </a:pPr>
            <a:endParaRPr lang="en-GB" sz="1200"/>
          </a:p>
          <a:p>
            <a:pPr>
              <a:buFont typeface="+mj-lt"/>
              <a:buAutoNum type="arabicPeriod" startAt="2"/>
            </a:pPr>
            <a:endParaRPr lang="en-GB" sz="1200"/>
          </a:p>
          <a:p>
            <a:pPr>
              <a:buFont typeface="+mj-lt"/>
              <a:buAutoNum type="arabicPeriod" startAt="2"/>
            </a:pPr>
            <a:endParaRPr lang="en-GB" sz="1200"/>
          </a:p>
          <a:p>
            <a:pPr>
              <a:buFont typeface="+mj-lt"/>
              <a:buAutoNum type="arabicPeriod" startAt="2"/>
            </a:pPr>
            <a:endParaRPr lang="en-GB" sz="1200"/>
          </a:p>
          <a:p>
            <a:pPr>
              <a:buFont typeface="+mj-lt"/>
              <a:buAutoNum type="arabicPeriod" startAt="2"/>
            </a:pPr>
            <a:r>
              <a:rPr lang="en-GB" sz="1200"/>
              <a:t>In what ways did the Revolution challenge traditional social structures?</a:t>
            </a:r>
            <a:endParaRPr lang="en-GB" sz="1200">
              <a:cs typeface="Arial"/>
            </a:endParaRPr>
          </a:p>
          <a:p>
            <a:pPr>
              <a:buFont typeface="+mj-lt"/>
              <a:buAutoNum type="arabicPeriod" startAt="2"/>
            </a:pPr>
            <a:endParaRPr lang="en-GB" sz="1200"/>
          </a:p>
          <a:p>
            <a:pPr>
              <a:buFont typeface="+mj-lt"/>
              <a:buAutoNum type="arabicPeriod" startAt="2"/>
            </a:pPr>
            <a:endParaRPr lang="en-GB" sz="1200"/>
          </a:p>
          <a:p>
            <a:pPr>
              <a:buFont typeface="+mj-lt"/>
              <a:buAutoNum type="arabicPeriod" startAt="2"/>
            </a:pPr>
            <a:endParaRPr lang="en-GB" sz="1200"/>
          </a:p>
          <a:p>
            <a:pPr>
              <a:buFont typeface="+mj-lt"/>
              <a:buAutoNum type="arabicPeriod" startAt="2"/>
            </a:pPr>
            <a:endParaRPr lang="en-GB" sz="1200"/>
          </a:p>
          <a:p>
            <a:pPr>
              <a:buFont typeface="+mj-lt"/>
              <a:buAutoNum type="arabicPeriod" startAt="2"/>
            </a:pPr>
            <a:r>
              <a:rPr lang="en-GB" sz="1200"/>
              <a:t>Why did the British aristocracy fear that granting rights to formerly enslaved people could impact social order in the UK?</a:t>
            </a:r>
          </a:p>
        </p:txBody>
      </p:sp>
      <p:graphicFrame>
        <p:nvGraphicFramePr>
          <p:cNvPr id="21" name="Table 20">
            <a:extLst>
              <a:ext uri="{FF2B5EF4-FFF2-40B4-BE49-F238E27FC236}">
                <a16:creationId xmlns:a16="http://schemas.microsoft.com/office/drawing/2014/main" id="{169A8D70-0E79-B7BF-2EE2-D098FA3D5CBA}"/>
              </a:ext>
            </a:extLst>
          </p:cNvPr>
          <p:cNvGraphicFramePr>
            <a:graphicFrameLocks noGrp="1"/>
          </p:cNvGraphicFramePr>
          <p:nvPr/>
        </p:nvGraphicFramePr>
        <p:xfrm>
          <a:off x="6388098" y="768667"/>
          <a:ext cx="5397501" cy="1540932"/>
        </p:xfrm>
        <a:graphic>
          <a:graphicData uri="http://schemas.openxmlformats.org/drawingml/2006/table">
            <a:tbl>
              <a:tblPr firstRow="1" bandRow="1">
                <a:tableStyleId>{2D5ABB26-0587-4C30-8999-92F81FD0307C}</a:tableStyleId>
              </a:tblPr>
              <a:tblGrid>
                <a:gridCol w="5397501">
                  <a:extLst>
                    <a:ext uri="{9D8B030D-6E8A-4147-A177-3AD203B41FA5}">
                      <a16:colId xmlns:a16="http://schemas.microsoft.com/office/drawing/2014/main" val="1286182690"/>
                    </a:ext>
                  </a:extLst>
                </a:gridCol>
              </a:tblGrid>
              <a:tr h="385233">
                <a:tc>
                  <a:txBody>
                    <a:bodyPr/>
                    <a:lstStyle/>
                    <a:p>
                      <a:endParaRPr lang="en-GB"/>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35307623"/>
                  </a:ext>
                </a:extLst>
              </a:tr>
              <a:tr h="385233">
                <a:tc>
                  <a:txBody>
                    <a:bodyPr/>
                    <a:lstStyle/>
                    <a:p>
                      <a:endParaRPr lang="en-GB"/>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14338665"/>
                  </a:ext>
                </a:extLst>
              </a:tr>
              <a:tr h="385233">
                <a:tc>
                  <a:txBody>
                    <a:bodyPr/>
                    <a:lstStyle/>
                    <a:p>
                      <a:endParaRPr lang="en-GB"/>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49402287"/>
                  </a:ext>
                </a:extLst>
              </a:tr>
              <a:tr h="385233">
                <a:tc>
                  <a:txBody>
                    <a:bodyPr/>
                    <a:lstStyle/>
                    <a:p>
                      <a:endParaRPr lang="en-GB"/>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956115840"/>
                  </a:ext>
                </a:extLst>
              </a:tr>
            </a:tbl>
          </a:graphicData>
        </a:graphic>
      </p:graphicFrame>
      <p:graphicFrame>
        <p:nvGraphicFramePr>
          <p:cNvPr id="22" name="Table 21">
            <a:extLst>
              <a:ext uri="{FF2B5EF4-FFF2-40B4-BE49-F238E27FC236}">
                <a16:creationId xmlns:a16="http://schemas.microsoft.com/office/drawing/2014/main" id="{2DCD6F57-E842-AF49-D3CC-A408DC5A80CB}"/>
              </a:ext>
            </a:extLst>
          </p:cNvPr>
          <p:cNvGraphicFramePr>
            <a:graphicFrameLocks noGrp="1"/>
          </p:cNvGraphicFramePr>
          <p:nvPr/>
        </p:nvGraphicFramePr>
        <p:xfrm>
          <a:off x="6388095" y="2198112"/>
          <a:ext cx="5397501" cy="1540932"/>
        </p:xfrm>
        <a:graphic>
          <a:graphicData uri="http://schemas.openxmlformats.org/drawingml/2006/table">
            <a:tbl>
              <a:tblPr firstRow="1" bandRow="1">
                <a:tableStyleId>{2D5ABB26-0587-4C30-8999-92F81FD0307C}</a:tableStyleId>
              </a:tblPr>
              <a:tblGrid>
                <a:gridCol w="5397501">
                  <a:extLst>
                    <a:ext uri="{9D8B030D-6E8A-4147-A177-3AD203B41FA5}">
                      <a16:colId xmlns:a16="http://schemas.microsoft.com/office/drawing/2014/main" val="1286182690"/>
                    </a:ext>
                  </a:extLst>
                </a:gridCol>
              </a:tblGrid>
              <a:tr h="385233">
                <a:tc>
                  <a:txBody>
                    <a:bodyPr/>
                    <a:lstStyle/>
                    <a:p>
                      <a:endParaRPr lang="en-GB"/>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35307623"/>
                  </a:ext>
                </a:extLst>
              </a:tr>
              <a:tr h="385233">
                <a:tc>
                  <a:txBody>
                    <a:bodyPr/>
                    <a:lstStyle/>
                    <a:p>
                      <a:endParaRPr lang="en-GB"/>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14338665"/>
                  </a:ext>
                </a:extLst>
              </a:tr>
              <a:tr h="385233">
                <a:tc>
                  <a:txBody>
                    <a:bodyPr/>
                    <a:lstStyle/>
                    <a:p>
                      <a:endParaRPr lang="en-GB"/>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49402287"/>
                  </a:ext>
                </a:extLst>
              </a:tr>
              <a:tr h="385233">
                <a:tc>
                  <a:txBody>
                    <a:bodyPr/>
                    <a:lstStyle/>
                    <a:p>
                      <a:endParaRPr lang="en-GB"/>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956115840"/>
                  </a:ext>
                </a:extLst>
              </a:tr>
            </a:tbl>
          </a:graphicData>
        </a:graphic>
      </p:graphicFrame>
      <p:graphicFrame>
        <p:nvGraphicFramePr>
          <p:cNvPr id="23" name="Table 22">
            <a:extLst>
              <a:ext uri="{FF2B5EF4-FFF2-40B4-BE49-F238E27FC236}">
                <a16:creationId xmlns:a16="http://schemas.microsoft.com/office/drawing/2014/main" id="{050A58CC-C4E5-AACC-8AD4-6F3EB3A1E40D}"/>
              </a:ext>
            </a:extLst>
          </p:cNvPr>
          <p:cNvGraphicFramePr>
            <a:graphicFrameLocks noGrp="1"/>
          </p:cNvGraphicFramePr>
          <p:nvPr/>
        </p:nvGraphicFramePr>
        <p:xfrm>
          <a:off x="6388092" y="3627557"/>
          <a:ext cx="5397501" cy="1540932"/>
        </p:xfrm>
        <a:graphic>
          <a:graphicData uri="http://schemas.openxmlformats.org/drawingml/2006/table">
            <a:tbl>
              <a:tblPr firstRow="1" bandRow="1">
                <a:tableStyleId>{2D5ABB26-0587-4C30-8999-92F81FD0307C}</a:tableStyleId>
              </a:tblPr>
              <a:tblGrid>
                <a:gridCol w="5397501">
                  <a:extLst>
                    <a:ext uri="{9D8B030D-6E8A-4147-A177-3AD203B41FA5}">
                      <a16:colId xmlns:a16="http://schemas.microsoft.com/office/drawing/2014/main" val="1286182690"/>
                    </a:ext>
                  </a:extLst>
                </a:gridCol>
              </a:tblGrid>
              <a:tr h="385233">
                <a:tc>
                  <a:txBody>
                    <a:bodyPr/>
                    <a:lstStyle/>
                    <a:p>
                      <a:endParaRPr lang="en-GB"/>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35307623"/>
                  </a:ext>
                </a:extLst>
              </a:tr>
              <a:tr h="385233">
                <a:tc>
                  <a:txBody>
                    <a:bodyPr/>
                    <a:lstStyle/>
                    <a:p>
                      <a:endParaRPr lang="en-GB"/>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14338665"/>
                  </a:ext>
                </a:extLst>
              </a:tr>
              <a:tr h="385233">
                <a:tc>
                  <a:txBody>
                    <a:bodyPr/>
                    <a:lstStyle/>
                    <a:p>
                      <a:endParaRPr lang="en-GB"/>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49402287"/>
                  </a:ext>
                </a:extLst>
              </a:tr>
              <a:tr h="385233">
                <a:tc>
                  <a:txBody>
                    <a:bodyPr/>
                    <a:lstStyle/>
                    <a:p>
                      <a:endParaRPr lang="en-GB"/>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956115840"/>
                  </a:ext>
                </a:extLst>
              </a:tr>
            </a:tbl>
          </a:graphicData>
        </a:graphic>
      </p:graphicFrame>
      <p:graphicFrame>
        <p:nvGraphicFramePr>
          <p:cNvPr id="24" name="Table 23">
            <a:extLst>
              <a:ext uri="{FF2B5EF4-FFF2-40B4-BE49-F238E27FC236}">
                <a16:creationId xmlns:a16="http://schemas.microsoft.com/office/drawing/2014/main" id="{4983AFD3-1C71-1F3E-E6A0-0CA7A633C704}"/>
              </a:ext>
            </a:extLst>
          </p:cNvPr>
          <p:cNvGraphicFramePr>
            <a:graphicFrameLocks noGrp="1"/>
          </p:cNvGraphicFramePr>
          <p:nvPr/>
        </p:nvGraphicFramePr>
        <p:xfrm>
          <a:off x="6388092" y="5200276"/>
          <a:ext cx="5397501" cy="1540932"/>
        </p:xfrm>
        <a:graphic>
          <a:graphicData uri="http://schemas.openxmlformats.org/drawingml/2006/table">
            <a:tbl>
              <a:tblPr firstRow="1" bandRow="1">
                <a:tableStyleId>{2D5ABB26-0587-4C30-8999-92F81FD0307C}</a:tableStyleId>
              </a:tblPr>
              <a:tblGrid>
                <a:gridCol w="5397501">
                  <a:extLst>
                    <a:ext uri="{9D8B030D-6E8A-4147-A177-3AD203B41FA5}">
                      <a16:colId xmlns:a16="http://schemas.microsoft.com/office/drawing/2014/main" val="1286182690"/>
                    </a:ext>
                  </a:extLst>
                </a:gridCol>
              </a:tblGrid>
              <a:tr h="385233">
                <a:tc>
                  <a:txBody>
                    <a:bodyPr/>
                    <a:lstStyle/>
                    <a:p>
                      <a:endParaRPr lang="en-GB"/>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35307623"/>
                  </a:ext>
                </a:extLst>
              </a:tr>
              <a:tr h="385233">
                <a:tc>
                  <a:txBody>
                    <a:bodyPr/>
                    <a:lstStyle/>
                    <a:p>
                      <a:endParaRPr lang="en-GB"/>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14338665"/>
                  </a:ext>
                </a:extLst>
              </a:tr>
              <a:tr h="385233">
                <a:tc>
                  <a:txBody>
                    <a:bodyPr/>
                    <a:lstStyle/>
                    <a:p>
                      <a:endParaRPr lang="en-GB"/>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49402287"/>
                  </a:ext>
                </a:extLst>
              </a:tr>
              <a:tr h="385233">
                <a:tc>
                  <a:txBody>
                    <a:bodyPr/>
                    <a:lstStyle/>
                    <a:p>
                      <a:endParaRPr lang="en-GB"/>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956115840"/>
                  </a:ext>
                </a:extLst>
              </a:tr>
            </a:tbl>
          </a:graphicData>
        </a:graphic>
      </p:graphicFrame>
    </p:spTree>
    <p:extLst>
      <p:ext uri="{BB962C8B-B14F-4D97-AF65-F5344CB8AC3E}">
        <p14:creationId xmlns:p14="http://schemas.microsoft.com/office/powerpoint/2010/main" val="8470921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8963EC4A-AAE8-7320-9B08-73568BBF13EF}"/>
            </a:ext>
          </a:extLst>
        </p:cNvPr>
        <p:cNvGrpSpPr/>
        <p:nvPr/>
      </p:nvGrpSpPr>
      <p:grpSpPr>
        <a:xfrm>
          <a:off x="0" y="0"/>
          <a:ext cx="0" cy="0"/>
          <a:chOff x="0" y="0"/>
          <a:chExt cx="0" cy="0"/>
        </a:xfrm>
      </p:grpSpPr>
      <p:sp>
        <p:nvSpPr>
          <p:cNvPr id="5" name="Subtitle 4">
            <a:extLst>
              <a:ext uri="{FF2B5EF4-FFF2-40B4-BE49-F238E27FC236}">
                <a16:creationId xmlns:a16="http://schemas.microsoft.com/office/drawing/2014/main" id="{A3FBEBE6-FE06-189B-AECD-D0D3A4C89634}"/>
              </a:ext>
            </a:extLst>
          </p:cNvPr>
          <p:cNvSpPr>
            <a:spLocks noGrp="1"/>
          </p:cNvSpPr>
          <p:nvPr>
            <p:ph idx="1"/>
          </p:nvPr>
        </p:nvSpPr>
        <p:spPr>
          <a:xfrm>
            <a:off x="152401" y="351138"/>
            <a:ext cx="5816600" cy="6395294"/>
          </a:xfrm>
          <a:ln>
            <a:solidFill>
              <a:schemeClr val="tx1"/>
            </a:solidFill>
          </a:ln>
        </p:spPr>
        <p:txBody>
          <a:bodyPr vert="horz" lIns="91440" tIns="45720" rIns="91440" bIns="45720" rtlCol="0" anchor="t">
            <a:normAutofit/>
          </a:bodyPr>
          <a:lstStyle/>
          <a:p>
            <a:pPr marL="0" indent="0" algn="ctr">
              <a:buNone/>
            </a:pPr>
            <a:r>
              <a:rPr lang="en-GB" sz="1200" b="1"/>
              <a:t>Section Three: Strategic and Military concerns </a:t>
            </a:r>
          </a:p>
          <a:p>
            <a:pPr>
              <a:buFont typeface="+mj-lt"/>
              <a:buAutoNum type="arabicPeriod"/>
            </a:pPr>
            <a:r>
              <a:rPr lang="en-GB" sz="1200"/>
              <a:t>Why was Saint-Domingue (Haiti) important to France during the Napoleonic Wars?</a:t>
            </a:r>
          </a:p>
          <a:p>
            <a:pPr marL="0" indent="0">
              <a:buNone/>
            </a:pPr>
            <a:endParaRPr lang="en-GB" sz="1200"/>
          </a:p>
          <a:p>
            <a:pPr marL="0" indent="0">
              <a:buNone/>
            </a:pPr>
            <a:endParaRPr lang="en-GB" sz="1200"/>
          </a:p>
          <a:p>
            <a:pPr marL="0" indent="0">
              <a:buNone/>
            </a:pPr>
            <a:endParaRPr lang="en-GB" sz="1200"/>
          </a:p>
          <a:p>
            <a:pPr marL="0" indent="0">
              <a:buNone/>
            </a:pPr>
            <a:endParaRPr lang="en-GB" sz="1200"/>
          </a:p>
          <a:p>
            <a:pPr>
              <a:buFont typeface="+mj-lt"/>
              <a:buAutoNum type="arabicPeriod" startAt="2"/>
            </a:pPr>
            <a:r>
              <a:rPr lang="en-GB" sz="1200"/>
              <a:t>How did some British leaders view the Revolution as an opportunity in their conflict with France?</a:t>
            </a:r>
          </a:p>
          <a:p>
            <a:pPr>
              <a:buFont typeface="+mj-lt"/>
              <a:buAutoNum type="arabicPeriod" startAt="2"/>
            </a:pPr>
            <a:endParaRPr lang="en-GB" sz="1200"/>
          </a:p>
          <a:p>
            <a:pPr>
              <a:buFont typeface="+mj-lt"/>
              <a:buAutoNum type="arabicPeriod" startAt="2"/>
            </a:pPr>
            <a:endParaRPr lang="en-GB" sz="1200"/>
          </a:p>
          <a:p>
            <a:pPr>
              <a:buFont typeface="+mj-lt"/>
              <a:buAutoNum type="arabicPeriod" startAt="2"/>
            </a:pPr>
            <a:endParaRPr lang="en-GB" sz="1200"/>
          </a:p>
          <a:p>
            <a:pPr>
              <a:buFont typeface="+mj-lt"/>
              <a:buAutoNum type="arabicPeriod" startAt="2"/>
            </a:pPr>
            <a:endParaRPr lang="en-GB" sz="1200"/>
          </a:p>
          <a:p>
            <a:pPr>
              <a:buFont typeface="+mj-lt"/>
              <a:buAutoNum type="arabicPeriod" startAt="2"/>
            </a:pPr>
            <a:r>
              <a:rPr lang="en-GB" sz="1200"/>
              <a:t>Why did pro-slavery politicians in Britain seek to take control of Saint-Domingue in the 1790s?</a:t>
            </a:r>
          </a:p>
          <a:p>
            <a:pPr>
              <a:buFont typeface="+mj-lt"/>
              <a:buAutoNum type="arabicPeriod" startAt="2"/>
            </a:pPr>
            <a:endParaRPr lang="en-GB" sz="1200"/>
          </a:p>
          <a:p>
            <a:pPr>
              <a:buFont typeface="+mj-lt"/>
              <a:buAutoNum type="arabicPeriod" startAt="2"/>
            </a:pPr>
            <a:endParaRPr lang="en-GB" sz="1200"/>
          </a:p>
          <a:p>
            <a:pPr marL="0" indent="0">
              <a:buNone/>
            </a:pPr>
            <a:endParaRPr lang="en-GB" sz="1200"/>
          </a:p>
          <a:p>
            <a:pPr>
              <a:buFont typeface="+mj-lt"/>
              <a:buAutoNum type="arabicPeriod" startAt="4"/>
            </a:pPr>
            <a:r>
              <a:rPr lang="en-GB" sz="1200"/>
              <a:t>Why was Saint-Domingue's location important for Britain’s control over Caribbean trade routes?</a:t>
            </a:r>
          </a:p>
        </p:txBody>
      </p:sp>
      <p:graphicFrame>
        <p:nvGraphicFramePr>
          <p:cNvPr id="9" name="Table 8">
            <a:extLst>
              <a:ext uri="{FF2B5EF4-FFF2-40B4-BE49-F238E27FC236}">
                <a16:creationId xmlns:a16="http://schemas.microsoft.com/office/drawing/2014/main" id="{2D51E7EB-64AC-8CC4-E359-534FE5D2FAD0}"/>
              </a:ext>
            </a:extLst>
          </p:cNvPr>
          <p:cNvGraphicFramePr>
            <a:graphicFrameLocks noGrp="1"/>
          </p:cNvGraphicFramePr>
          <p:nvPr/>
        </p:nvGraphicFramePr>
        <p:xfrm>
          <a:off x="361948" y="845240"/>
          <a:ext cx="5397501" cy="1540932"/>
        </p:xfrm>
        <a:graphic>
          <a:graphicData uri="http://schemas.openxmlformats.org/drawingml/2006/table">
            <a:tbl>
              <a:tblPr firstRow="1" bandRow="1">
                <a:tableStyleId>{2D5ABB26-0587-4C30-8999-92F81FD0307C}</a:tableStyleId>
              </a:tblPr>
              <a:tblGrid>
                <a:gridCol w="5397501">
                  <a:extLst>
                    <a:ext uri="{9D8B030D-6E8A-4147-A177-3AD203B41FA5}">
                      <a16:colId xmlns:a16="http://schemas.microsoft.com/office/drawing/2014/main" val="1286182690"/>
                    </a:ext>
                  </a:extLst>
                </a:gridCol>
              </a:tblGrid>
              <a:tr h="385233">
                <a:tc>
                  <a:txBody>
                    <a:bodyPr/>
                    <a:lstStyle/>
                    <a:p>
                      <a:endParaRPr lang="en-GB"/>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35307623"/>
                  </a:ext>
                </a:extLst>
              </a:tr>
              <a:tr h="385233">
                <a:tc>
                  <a:txBody>
                    <a:bodyPr/>
                    <a:lstStyle/>
                    <a:p>
                      <a:endParaRPr lang="en-GB"/>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14338665"/>
                  </a:ext>
                </a:extLst>
              </a:tr>
              <a:tr h="385233">
                <a:tc>
                  <a:txBody>
                    <a:bodyPr/>
                    <a:lstStyle/>
                    <a:p>
                      <a:endParaRPr lang="en-GB"/>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49402287"/>
                  </a:ext>
                </a:extLst>
              </a:tr>
              <a:tr h="385233">
                <a:tc>
                  <a:txBody>
                    <a:bodyPr/>
                    <a:lstStyle/>
                    <a:p>
                      <a:endParaRPr lang="en-GB"/>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956115840"/>
                  </a:ext>
                </a:extLst>
              </a:tr>
            </a:tbl>
          </a:graphicData>
        </a:graphic>
      </p:graphicFrame>
      <p:graphicFrame>
        <p:nvGraphicFramePr>
          <p:cNvPr id="11" name="Table 10">
            <a:extLst>
              <a:ext uri="{FF2B5EF4-FFF2-40B4-BE49-F238E27FC236}">
                <a16:creationId xmlns:a16="http://schemas.microsoft.com/office/drawing/2014/main" id="{96FEFCD1-96D4-5742-BF05-15827A071A43}"/>
              </a:ext>
            </a:extLst>
          </p:cNvPr>
          <p:cNvGraphicFramePr>
            <a:graphicFrameLocks noGrp="1"/>
          </p:cNvGraphicFramePr>
          <p:nvPr/>
        </p:nvGraphicFramePr>
        <p:xfrm>
          <a:off x="361948" y="2424538"/>
          <a:ext cx="5397501" cy="1540932"/>
        </p:xfrm>
        <a:graphic>
          <a:graphicData uri="http://schemas.openxmlformats.org/drawingml/2006/table">
            <a:tbl>
              <a:tblPr firstRow="1" bandRow="1">
                <a:tableStyleId>{2D5ABB26-0587-4C30-8999-92F81FD0307C}</a:tableStyleId>
              </a:tblPr>
              <a:tblGrid>
                <a:gridCol w="5397501">
                  <a:extLst>
                    <a:ext uri="{9D8B030D-6E8A-4147-A177-3AD203B41FA5}">
                      <a16:colId xmlns:a16="http://schemas.microsoft.com/office/drawing/2014/main" val="1286182690"/>
                    </a:ext>
                  </a:extLst>
                </a:gridCol>
              </a:tblGrid>
              <a:tr h="385233">
                <a:tc>
                  <a:txBody>
                    <a:bodyPr/>
                    <a:lstStyle/>
                    <a:p>
                      <a:endParaRPr lang="en-GB"/>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35307623"/>
                  </a:ext>
                </a:extLst>
              </a:tr>
              <a:tr h="385233">
                <a:tc>
                  <a:txBody>
                    <a:bodyPr/>
                    <a:lstStyle/>
                    <a:p>
                      <a:endParaRPr lang="en-GB"/>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14338665"/>
                  </a:ext>
                </a:extLst>
              </a:tr>
              <a:tr h="385233">
                <a:tc>
                  <a:txBody>
                    <a:bodyPr/>
                    <a:lstStyle/>
                    <a:p>
                      <a:endParaRPr lang="en-GB"/>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49402287"/>
                  </a:ext>
                </a:extLst>
              </a:tr>
              <a:tr h="385233">
                <a:tc>
                  <a:txBody>
                    <a:bodyPr/>
                    <a:lstStyle/>
                    <a:p>
                      <a:endParaRPr lang="en-GB"/>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956115840"/>
                  </a:ext>
                </a:extLst>
              </a:tr>
            </a:tbl>
          </a:graphicData>
        </a:graphic>
      </p:graphicFrame>
      <p:graphicFrame>
        <p:nvGraphicFramePr>
          <p:cNvPr id="13" name="Table 12">
            <a:extLst>
              <a:ext uri="{FF2B5EF4-FFF2-40B4-BE49-F238E27FC236}">
                <a16:creationId xmlns:a16="http://schemas.microsoft.com/office/drawing/2014/main" id="{F299A1D7-E25F-12B9-058B-85E253192587}"/>
              </a:ext>
            </a:extLst>
          </p:cNvPr>
          <p:cNvGraphicFramePr>
            <a:graphicFrameLocks noGrp="1"/>
          </p:cNvGraphicFramePr>
          <p:nvPr/>
        </p:nvGraphicFramePr>
        <p:xfrm>
          <a:off x="466722" y="3965470"/>
          <a:ext cx="5397501" cy="1540932"/>
        </p:xfrm>
        <a:graphic>
          <a:graphicData uri="http://schemas.openxmlformats.org/drawingml/2006/table">
            <a:tbl>
              <a:tblPr firstRow="1" bandRow="1">
                <a:tableStyleId>{2D5ABB26-0587-4C30-8999-92F81FD0307C}</a:tableStyleId>
              </a:tblPr>
              <a:tblGrid>
                <a:gridCol w="5397501">
                  <a:extLst>
                    <a:ext uri="{9D8B030D-6E8A-4147-A177-3AD203B41FA5}">
                      <a16:colId xmlns:a16="http://schemas.microsoft.com/office/drawing/2014/main" val="1286182690"/>
                    </a:ext>
                  </a:extLst>
                </a:gridCol>
              </a:tblGrid>
              <a:tr h="385233">
                <a:tc>
                  <a:txBody>
                    <a:bodyPr/>
                    <a:lstStyle/>
                    <a:p>
                      <a:endParaRPr lang="en-GB"/>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35307623"/>
                  </a:ext>
                </a:extLst>
              </a:tr>
              <a:tr h="385233">
                <a:tc>
                  <a:txBody>
                    <a:bodyPr/>
                    <a:lstStyle/>
                    <a:p>
                      <a:endParaRPr lang="en-GB"/>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14338665"/>
                  </a:ext>
                </a:extLst>
              </a:tr>
              <a:tr h="385233">
                <a:tc>
                  <a:txBody>
                    <a:bodyPr/>
                    <a:lstStyle/>
                    <a:p>
                      <a:endParaRPr lang="en-GB"/>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49402287"/>
                  </a:ext>
                </a:extLst>
              </a:tr>
              <a:tr h="385233">
                <a:tc>
                  <a:txBody>
                    <a:bodyPr/>
                    <a:lstStyle/>
                    <a:p>
                      <a:endParaRPr lang="en-GB"/>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956115840"/>
                  </a:ext>
                </a:extLst>
              </a:tr>
            </a:tbl>
          </a:graphicData>
        </a:graphic>
      </p:graphicFrame>
      <p:graphicFrame>
        <p:nvGraphicFramePr>
          <p:cNvPr id="14" name="Table 13">
            <a:extLst>
              <a:ext uri="{FF2B5EF4-FFF2-40B4-BE49-F238E27FC236}">
                <a16:creationId xmlns:a16="http://schemas.microsoft.com/office/drawing/2014/main" id="{9AEA8654-B5CE-2DFD-CBCD-7BD11E9810C7}"/>
              </a:ext>
            </a:extLst>
          </p:cNvPr>
          <p:cNvGraphicFramePr>
            <a:graphicFrameLocks noGrp="1"/>
          </p:cNvGraphicFramePr>
          <p:nvPr/>
        </p:nvGraphicFramePr>
        <p:xfrm>
          <a:off x="361949" y="5317068"/>
          <a:ext cx="5397501" cy="1540932"/>
        </p:xfrm>
        <a:graphic>
          <a:graphicData uri="http://schemas.openxmlformats.org/drawingml/2006/table">
            <a:tbl>
              <a:tblPr firstRow="1" bandRow="1">
                <a:tableStyleId>{2D5ABB26-0587-4C30-8999-92F81FD0307C}</a:tableStyleId>
              </a:tblPr>
              <a:tblGrid>
                <a:gridCol w="5397501">
                  <a:extLst>
                    <a:ext uri="{9D8B030D-6E8A-4147-A177-3AD203B41FA5}">
                      <a16:colId xmlns:a16="http://schemas.microsoft.com/office/drawing/2014/main" val="1286182690"/>
                    </a:ext>
                  </a:extLst>
                </a:gridCol>
              </a:tblGrid>
              <a:tr h="385233">
                <a:tc>
                  <a:txBody>
                    <a:bodyPr/>
                    <a:lstStyle/>
                    <a:p>
                      <a:endParaRPr lang="en-GB"/>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35307623"/>
                  </a:ext>
                </a:extLst>
              </a:tr>
              <a:tr h="385233">
                <a:tc>
                  <a:txBody>
                    <a:bodyPr/>
                    <a:lstStyle/>
                    <a:p>
                      <a:endParaRPr lang="en-GB"/>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14338665"/>
                  </a:ext>
                </a:extLst>
              </a:tr>
              <a:tr h="385233">
                <a:tc>
                  <a:txBody>
                    <a:bodyPr/>
                    <a:lstStyle/>
                    <a:p>
                      <a:endParaRPr lang="en-GB"/>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49402287"/>
                  </a:ext>
                </a:extLst>
              </a:tr>
              <a:tr h="385233">
                <a:tc>
                  <a:txBody>
                    <a:bodyPr/>
                    <a:lstStyle/>
                    <a:p>
                      <a:endParaRPr lang="en-GB"/>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956115840"/>
                  </a:ext>
                </a:extLst>
              </a:tr>
            </a:tbl>
          </a:graphicData>
        </a:graphic>
      </p:graphicFrame>
      <p:sp>
        <p:nvSpPr>
          <p:cNvPr id="20" name="Subtitle 4">
            <a:extLst>
              <a:ext uri="{FF2B5EF4-FFF2-40B4-BE49-F238E27FC236}">
                <a16:creationId xmlns:a16="http://schemas.microsoft.com/office/drawing/2014/main" id="{5B933BCA-F506-3608-F9CA-65B576D1F998}"/>
              </a:ext>
            </a:extLst>
          </p:cNvPr>
          <p:cNvSpPr txBox="1">
            <a:spLocks/>
          </p:cNvSpPr>
          <p:nvPr/>
        </p:nvSpPr>
        <p:spPr>
          <a:xfrm>
            <a:off x="6178549" y="329673"/>
            <a:ext cx="5816600" cy="6395294"/>
          </a:xfrm>
          <a:prstGeom prst="rect">
            <a:avLst/>
          </a:prstGeom>
          <a:ln>
            <a:solidFill>
              <a:schemeClr val="tx1"/>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200" b="1"/>
              <a:t>Section Four: Financial and Diplomatic Interests</a:t>
            </a:r>
          </a:p>
          <a:p>
            <a:pPr>
              <a:buFont typeface="+mj-lt"/>
              <a:buAutoNum type="arabicPeriod"/>
            </a:pPr>
            <a:r>
              <a:rPr lang="en-GB" sz="1200"/>
              <a:t>Why did Britain’s anti-abolitionists believe recognizing independence of the enslaved could harm its European allies?</a:t>
            </a:r>
            <a:br>
              <a:rPr lang="en-GB" sz="1200"/>
            </a:br>
            <a:endParaRPr lang="en-GB" sz="1200" b="1"/>
          </a:p>
          <a:p>
            <a:pPr marL="0" indent="0">
              <a:buFont typeface="Arial" panose="020B0604020202020204" pitchFamily="34" charset="0"/>
              <a:buNone/>
            </a:pPr>
            <a:endParaRPr lang="en-GB" sz="1200"/>
          </a:p>
          <a:p>
            <a:pPr marL="0" indent="0">
              <a:buFont typeface="Arial" panose="020B0604020202020204" pitchFamily="34" charset="0"/>
              <a:buNone/>
            </a:pPr>
            <a:endParaRPr lang="en-GB" sz="1200"/>
          </a:p>
          <a:p>
            <a:pPr marL="0" indent="0">
              <a:buFont typeface="Arial" panose="020B0604020202020204" pitchFamily="34" charset="0"/>
              <a:buNone/>
            </a:pPr>
            <a:endParaRPr lang="en-GB" sz="1200"/>
          </a:p>
          <a:p>
            <a:pPr>
              <a:buFont typeface="+mj-lt"/>
              <a:buAutoNum type="arabicPeriod" startAt="2"/>
            </a:pPr>
            <a:r>
              <a:rPr lang="en-GB" sz="1200"/>
              <a:t>How was Britain’s economy dependent on slave-based goods like sugar, coffee, and cotton?</a:t>
            </a:r>
          </a:p>
          <a:p>
            <a:pPr>
              <a:buFont typeface="+mj-lt"/>
              <a:buAutoNum type="arabicPeriod" startAt="2"/>
            </a:pPr>
            <a:endParaRPr lang="en-GB" sz="1200"/>
          </a:p>
          <a:p>
            <a:pPr>
              <a:buFont typeface="+mj-lt"/>
              <a:buAutoNum type="arabicPeriod" startAt="2"/>
            </a:pPr>
            <a:endParaRPr lang="en-GB" sz="1200"/>
          </a:p>
          <a:p>
            <a:pPr>
              <a:buFont typeface="+mj-lt"/>
              <a:buAutoNum type="arabicPeriod" startAt="2"/>
            </a:pPr>
            <a:endParaRPr lang="en-GB" sz="1200"/>
          </a:p>
          <a:p>
            <a:pPr>
              <a:buFont typeface="+mj-lt"/>
              <a:buAutoNum type="arabicPeriod" startAt="2"/>
            </a:pPr>
            <a:endParaRPr lang="en-GB" sz="1200"/>
          </a:p>
          <a:p>
            <a:pPr>
              <a:buAutoNum type="arabicPeriod" startAt="2"/>
            </a:pPr>
            <a:r>
              <a:rPr lang="en-GB" sz="1200"/>
              <a:t>Why was Saint-Domingue, France’s most profitable colony?</a:t>
            </a:r>
            <a:endParaRPr lang="en-GB" sz="1200">
              <a:cs typeface="Arial"/>
            </a:endParaRPr>
          </a:p>
          <a:p>
            <a:pPr>
              <a:buFont typeface="+mj-lt"/>
              <a:buAutoNum type="arabicPeriod" startAt="2"/>
            </a:pPr>
            <a:endParaRPr lang="en-GB" sz="1200"/>
          </a:p>
          <a:p>
            <a:pPr>
              <a:buFont typeface="+mj-lt"/>
              <a:buAutoNum type="arabicPeriod" startAt="2"/>
            </a:pPr>
            <a:endParaRPr lang="en-GB" sz="1200"/>
          </a:p>
          <a:p>
            <a:pPr>
              <a:buFont typeface="+mj-lt"/>
              <a:buAutoNum type="arabicPeriod" startAt="2"/>
            </a:pPr>
            <a:endParaRPr lang="en-GB" sz="1200"/>
          </a:p>
          <a:p>
            <a:pPr>
              <a:buFont typeface="+mj-lt"/>
              <a:buAutoNum type="arabicPeriod" startAt="2"/>
            </a:pPr>
            <a:endParaRPr lang="en-GB" sz="1200"/>
          </a:p>
          <a:p>
            <a:pPr>
              <a:buFont typeface="+mj-lt"/>
              <a:buAutoNum type="arabicPeriod" startAt="2"/>
            </a:pPr>
            <a:r>
              <a:rPr lang="en-GB" sz="1200"/>
              <a:t>What would Saint-Domingue have added to the British empire in the Caribbean?</a:t>
            </a:r>
            <a:endParaRPr lang="en-GB" sz="1200">
              <a:cs typeface="Arial"/>
            </a:endParaRPr>
          </a:p>
        </p:txBody>
      </p:sp>
      <p:graphicFrame>
        <p:nvGraphicFramePr>
          <p:cNvPr id="21" name="Table 20">
            <a:extLst>
              <a:ext uri="{FF2B5EF4-FFF2-40B4-BE49-F238E27FC236}">
                <a16:creationId xmlns:a16="http://schemas.microsoft.com/office/drawing/2014/main" id="{5AD53FE0-AA42-2679-7EC0-6F3ACB5BB644}"/>
              </a:ext>
            </a:extLst>
          </p:cNvPr>
          <p:cNvGraphicFramePr>
            <a:graphicFrameLocks noGrp="1"/>
          </p:cNvGraphicFramePr>
          <p:nvPr/>
        </p:nvGraphicFramePr>
        <p:xfrm>
          <a:off x="6388098" y="768667"/>
          <a:ext cx="5397501" cy="1540932"/>
        </p:xfrm>
        <a:graphic>
          <a:graphicData uri="http://schemas.openxmlformats.org/drawingml/2006/table">
            <a:tbl>
              <a:tblPr firstRow="1" bandRow="1">
                <a:tableStyleId>{2D5ABB26-0587-4C30-8999-92F81FD0307C}</a:tableStyleId>
              </a:tblPr>
              <a:tblGrid>
                <a:gridCol w="5397501">
                  <a:extLst>
                    <a:ext uri="{9D8B030D-6E8A-4147-A177-3AD203B41FA5}">
                      <a16:colId xmlns:a16="http://schemas.microsoft.com/office/drawing/2014/main" val="1286182690"/>
                    </a:ext>
                  </a:extLst>
                </a:gridCol>
              </a:tblGrid>
              <a:tr h="385233">
                <a:tc>
                  <a:txBody>
                    <a:bodyPr/>
                    <a:lstStyle/>
                    <a:p>
                      <a:endParaRPr lang="en-GB"/>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35307623"/>
                  </a:ext>
                </a:extLst>
              </a:tr>
              <a:tr h="385233">
                <a:tc>
                  <a:txBody>
                    <a:bodyPr/>
                    <a:lstStyle/>
                    <a:p>
                      <a:endParaRPr lang="en-GB"/>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14338665"/>
                  </a:ext>
                </a:extLst>
              </a:tr>
              <a:tr h="385233">
                <a:tc>
                  <a:txBody>
                    <a:bodyPr/>
                    <a:lstStyle/>
                    <a:p>
                      <a:endParaRPr lang="en-GB"/>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49402287"/>
                  </a:ext>
                </a:extLst>
              </a:tr>
              <a:tr h="385233">
                <a:tc>
                  <a:txBody>
                    <a:bodyPr/>
                    <a:lstStyle/>
                    <a:p>
                      <a:endParaRPr lang="en-GB"/>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956115840"/>
                  </a:ext>
                </a:extLst>
              </a:tr>
            </a:tbl>
          </a:graphicData>
        </a:graphic>
      </p:graphicFrame>
      <p:graphicFrame>
        <p:nvGraphicFramePr>
          <p:cNvPr id="22" name="Table 21">
            <a:extLst>
              <a:ext uri="{FF2B5EF4-FFF2-40B4-BE49-F238E27FC236}">
                <a16:creationId xmlns:a16="http://schemas.microsoft.com/office/drawing/2014/main" id="{A32B6242-5BB1-1101-A006-21CA8BC3A1A7}"/>
              </a:ext>
            </a:extLst>
          </p:cNvPr>
          <p:cNvGraphicFramePr>
            <a:graphicFrameLocks noGrp="1"/>
          </p:cNvGraphicFramePr>
          <p:nvPr/>
        </p:nvGraphicFramePr>
        <p:xfrm>
          <a:off x="6388092" y="2309599"/>
          <a:ext cx="5397501" cy="1540932"/>
        </p:xfrm>
        <a:graphic>
          <a:graphicData uri="http://schemas.openxmlformats.org/drawingml/2006/table">
            <a:tbl>
              <a:tblPr firstRow="1" bandRow="1">
                <a:tableStyleId>{2D5ABB26-0587-4C30-8999-92F81FD0307C}</a:tableStyleId>
              </a:tblPr>
              <a:tblGrid>
                <a:gridCol w="5397501">
                  <a:extLst>
                    <a:ext uri="{9D8B030D-6E8A-4147-A177-3AD203B41FA5}">
                      <a16:colId xmlns:a16="http://schemas.microsoft.com/office/drawing/2014/main" val="1286182690"/>
                    </a:ext>
                  </a:extLst>
                </a:gridCol>
              </a:tblGrid>
              <a:tr h="385233">
                <a:tc>
                  <a:txBody>
                    <a:bodyPr/>
                    <a:lstStyle/>
                    <a:p>
                      <a:endParaRPr lang="en-GB"/>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35307623"/>
                  </a:ext>
                </a:extLst>
              </a:tr>
              <a:tr h="385233">
                <a:tc>
                  <a:txBody>
                    <a:bodyPr/>
                    <a:lstStyle/>
                    <a:p>
                      <a:endParaRPr lang="en-GB"/>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14338665"/>
                  </a:ext>
                </a:extLst>
              </a:tr>
              <a:tr h="385233">
                <a:tc>
                  <a:txBody>
                    <a:bodyPr/>
                    <a:lstStyle/>
                    <a:p>
                      <a:endParaRPr lang="en-GB"/>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49402287"/>
                  </a:ext>
                </a:extLst>
              </a:tr>
              <a:tr h="385233">
                <a:tc>
                  <a:txBody>
                    <a:bodyPr/>
                    <a:lstStyle/>
                    <a:p>
                      <a:endParaRPr lang="en-GB"/>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956115840"/>
                  </a:ext>
                </a:extLst>
              </a:tr>
            </a:tbl>
          </a:graphicData>
        </a:graphic>
      </p:graphicFrame>
      <p:graphicFrame>
        <p:nvGraphicFramePr>
          <p:cNvPr id="23" name="Table 22">
            <a:extLst>
              <a:ext uri="{FF2B5EF4-FFF2-40B4-BE49-F238E27FC236}">
                <a16:creationId xmlns:a16="http://schemas.microsoft.com/office/drawing/2014/main" id="{6EC11E8B-9E14-B4A1-C59F-D70DB3D5D290}"/>
              </a:ext>
            </a:extLst>
          </p:cNvPr>
          <p:cNvGraphicFramePr>
            <a:graphicFrameLocks noGrp="1"/>
          </p:cNvGraphicFramePr>
          <p:nvPr/>
        </p:nvGraphicFramePr>
        <p:xfrm>
          <a:off x="6388086" y="3812061"/>
          <a:ext cx="5397501" cy="1540932"/>
        </p:xfrm>
        <a:graphic>
          <a:graphicData uri="http://schemas.openxmlformats.org/drawingml/2006/table">
            <a:tbl>
              <a:tblPr firstRow="1" bandRow="1">
                <a:tableStyleId>{2D5ABB26-0587-4C30-8999-92F81FD0307C}</a:tableStyleId>
              </a:tblPr>
              <a:tblGrid>
                <a:gridCol w="5397501">
                  <a:extLst>
                    <a:ext uri="{9D8B030D-6E8A-4147-A177-3AD203B41FA5}">
                      <a16:colId xmlns:a16="http://schemas.microsoft.com/office/drawing/2014/main" val="1286182690"/>
                    </a:ext>
                  </a:extLst>
                </a:gridCol>
              </a:tblGrid>
              <a:tr h="385233">
                <a:tc>
                  <a:txBody>
                    <a:bodyPr/>
                    <a:lstStyle/>
                    <a:p>
                      <a:endParaRPr lang="en-GB"/>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35307623"/>
                  </a:ext>
                </a:extLst>
              </a:tr>
              <a:tr h="385233">
                <a:tc>
                  <a:txBody>
                    <a:bodyPr/>
                    <a:lstStyle/>
                    <a:p>
                      <a:endParaRPr lang="en-GB"/>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14338665"/>
                  </a:ext>
                </a:extLst>
              </a:tr>
              <a:tr h="385233">
                <a:tc>
                  <a:txBody>
                    <a:bodyPr/>
                    <a:lstStyle/>
                    <a:p>
                      <a:endParaRPr lang="en-GB"/>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49402287"/>
                  </a:ext>
                </a:extLst>
              </a:tr>
              <a:tr h="385233">
                <a:tc>
                  <a:txBody>
                    <a:bodyPr/>
                    <a:lstStyle/>
                    <a:p>
                      <a:endParaRPr lang="en-GB"/>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956115840"/>
                  </a:ext>
                </a:extLst>
              </a:tr>
            </a:tbl>
          </a:graphicData>
        </a:graphic>
      </p:graphicFrame>
      <p:graphicFrame>
        <p:nvGraphicFramePr>
          <p:cNvPr id="24" name="Table 23">
            <a:extLst>
              <a:ext uri="{FF2B5EF4-FFF2-40B4-BE49-F238E27FC236}">
                <a16:creationId xmlns:a16="http://schemas.microsoft.com/office/drawing/2014/main" id="{5AD4AA54-E9F6-A6AC-0585-89A86207C1A1}"/>
              </a:ext>
            </a:extLst>
          </p:cNvPr>
          <p:cNvGraphicFramePr>
            <a:graphicFrameLocks noGrp="1"/>
          </p:cNvGraphicFramePr>
          <p:nvPr/>
        </p:nvGraphicFramePr>
        <p:xfrm>
          <a:off x="6388080" y="5516135"/>
          <a:ext cx="5397501" cy="1540932"/>
        </p:xfrm>
        <a:graphic>
          <a:graphicData uri="http://schemas.openxmlformats.org/drawingml/2006/table">
            <a:tbl>
              <a:tblPr firstRow="1" bandRow="1">
                <a:tableStyleId>{2D5ABB26-0587-4C30-8999-92F81FD0307C}</a:tableStyleId>
              </a:tblPr>
              <a:tblGrid>
                <a:gridCol w="5397501">
                  <a:extLst>
                    <a:ext uri="{9D8B030D-6E8A-4147-A177-3AD203B41FA5}">
                      <a16:colId xmlns:a16="http://schemas.microsoft.com/office/drawing/2014/main" val="1286182690"/>
                    </a:ext>
                  </a:extLst>
                </a:gridCol>
              </a:tblGrid>
              <a:tr h="385233">
                <a:tc>
                  <a:txBody>
                    <a:bodyPr/>
                    <a:lstStyle/>
                    <a:p>
                      <a:endParaRPr lang="en-GB"/>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35307623"/>
                  </a:ext>
                </a:extLst>
              </a:tr>
              <a:tr h="385233">
                <a:tc>
                  <a:txBody>
                    <a:bodyPr/>
                    <a:lstStyle/>
                    <a:p>
                      <a:endParaRPr lang="en-GB"/>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14338665"/>
                  </a:ext>
                </a:extLst>
              </a:tr>
              <a:tr h="385233">
                <a:tc>
                  <a:txBody>
                    <a:bodyPr/>
                    <a:lstStyle/>
                    <a:p>
                      <a:endParaRPr lang="en-GB"/>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49402287"/>
                  </a:ext>
                </a:extLst>
              </a:tr>
              <a:tr h="385233">
                <a:tc>
                  <a:txBody>
                    <a:bodyPr/>
                    <a:lstStyle/>
                    <a:p>
                      <a:endParaRPr lang="en-GB"/>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956115840"/>
                  </a:ext>
                </a:extLst>
              </a:tr>
            </a:tbl>
          </a:graphicData>
        </a:graphic>
      </p:graphicFrame>
    </p:spTree>
    <p:extLst>
      <p:ext uri="{BB962C8B-B14F-4D97-AF65-F5344CB8AC3E}">
        <p14:creationId xmlns:p14="http://schemas.microsoft.com/office/powerpoint/2010/main" val="24775398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3AE8021B-E263-0174-2184-36943A69733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5F8F3A0-2AD0-E544-A600-6B63F60AE376}"/>
              </a:ext>
            </a:extLst>
          </p:cNvPr>
          <p:cNvSpPr>
            <a:spLocks noGrp="1"/>
          </p:cNvSpPr>
          <p:nvPr>
            <p:ph type="title"/>
          </p:nvPr>
        </p:nvSpPr>
        <p:spPr>
          <a:xfrm>
            <a:off x="838200" y="258935"/>
            <a:ext cx="10515600" cy="932047"/>
          </a:xfrm>
        </p:spPr>
        <p:txBody>
          <a:bodyPr>
            <a:normAutofit/>
          </a:bodyPr>
          <a:lstStyle/>
          <a:p>
            <a:pPr algn="ctr"/>
            <a:r>
              <a:rPr lang="en-GB" sz="3600"/>
              <a:t>Threat to British Colonial Power</a:t>
            </a:r>
          </a:p>
        </p:txBody>
      </p:sp>
      <p:sp>
        <p:nvSpPr>
          <p:cNvPr id="6" name="Content Placeholder 5">
            <a:extLst>
              <a:ext uri="{FF2B5EF4-FFF2-40B4-BE49-F238E27FC236}">
                <a16:creationId xmlns:a16="http://schemas.microsoft.com/office/drawing/2014/main" id="{02B67738-C6E5-5AF8-7837-F0F0CD4A2FAE}"/>
              </a:ext>
            </a:extLst>
          </p:cNvPr>
          <p:cNvSpPr>
            <a:spLocks noGrp="1"/>
          </p:cNvSpPr>
          <p:nvPr>
            <p:ph idx="1"/>
          </p:nvPr>
        </p:nvSpPr>
        <p:spPr>
          <a:xfrm>
            <a:off x="226291" y="992372"/>
            <a:ext cx="6485976" cy="5424623"/>
          </a:xfrm>
        </p:spPr>
        <p:txBody>
          <a:bodyPr vert="horz" lIns="91440" tIns="45720" rIns="91440" bIns="45720" rtlCol="0" anchor="t">
            <a:noAutofit/>
          </a:bodyPr>
          <a:lstStyle/>
          <a:p>
            <a:r>
              <a:rPr lang="en-GB" sz="2200"/>
              <a:t>The rebellion on Saint-Domingue was the first and ultimately, only successful slave revolt, which inspired other slave colonies to revolt and resist in the region. Anti-abolitionists feared rebellion would become contagious in the Caribbean, particularly on their prised possessions of </a:t>
            </a:r>
            <a:r>
              <a:rPr lang="en-GB" sz="2200" b="1"/>
              <a:t>Jamaica and Barbados</a:t>
            </a:r>
            <a:r>
              <a:rPr lang="en-GB" sz="2200"/>
              <a:t>. </a:t>
            </a:r>
            <a:endParaRPr lang="en-GB" sz="2200">
              <a:cs typeface="Arial"/>
            </a:endParaRPr>
          </a:p>
          <a:p>
            <a:r>
              <a:rPr lang="en-GB" sz="2200"/>
              <a:t>The fear enslaved people would revolt against plantation owners, leading to </a:t>
            </a:r>
            <a:r>
              <a:rPr lang="en-GB" sz="2200" b="1"/>
              <a:t>instability, violence and ultimately a decline in British power.</a:t>
            </a:r>
            <a:endParaRPr lang="en-GB" sz="2200" b="1">
              <a:cs typeface="Arial"/>
            </a:endParaRPr>
          </a:p>
          <a:p>
            <a:r>
              <a:rPr lang="en-GB" sz="2200"/>
              <a:t>They argued that slavery was essential to </a:t>
            </a:r>
            <a:r>
              <a:rPr lang="en-GB" sz="2200" b="1"/>
              <a:t>maintaining order </a:t>
            </a:r>
            <a:r>
              <a:rPr lang="en-GB" sz="2200"/>
              <a:t>and </a:t>
            </a:r>
            <a:r>
              <a:rPr lang="en-GB" sz="2200" b="1"/>
              <a:t>economic prosperity</a:t>
            </a:r>
            <a:r>
              <a:rPr lang="en-GB" sz="2200"/>
              <a:t>, and that its abolition through revolutionary violence would result in anarchy and it would weaken Britain during a time when national security was under threat from Napoleon’s France.</a:t>
            </a:r>
            <a:endParaRPr lang="en-GB" sz="2200">
              <a:cs typeface="Arial"/>
            </a:endParaRPr>
          </a:p>
        </p:txBody>
      </p:sp>
      <p:pic>
        <p:nvPicPr>
          <p:cNvPr id="8" name="Picture 7">
            <a:extLst>
              <a:ext uri="{FF2B5EF4-FFF2-40B4-BE49-F238E27FC236}">
                <a16:creationId xmlns:a16="http://schemas.microsoft.com/office/drawing/2014/main" id="{56590609-C521-ED18-7219-AF487777FA8C}"/>
              </a:ext>
            </a:extLst>
          </p:cNvPr>
          <p:cNvPicPr>
            <a:picLocks noChangeAspect="1"/>
          </p:cNvPicPr>
          <p:nvPr/>
        </p:nvPicPr>
        <p:blipFill>
          <a:blip r:embed="rId3">
            <a:grayscl/>
          </a:blip>
          <a:stretch>
            <a:fillRect/>
          </a:stretch>
        </p:blipFill>
        <p:spPr>
          <a:xfrm>
            <a:off x="7113466" y="1297172"/>
            <a:ext cx="4455042" cy="3841530"/>
          </a:xfrm>
          <a:prstGeom prst="rect">
            <a:avLst/>
          </a:prstGeom>
        </p:spPr>
      </p:pic>
      <p:sp>
        <p:nvSpPr>
          <p:cNvPr id="9" name="Rectangle 8">
            <a:extLst>
              <a:ext uri="{FF2B5EF4-FFF2-40B4-BE49-F238E27FC236}">
                <a16:creationId xmlns:a16="http://schemas.microsoft.com/office/drawing/2014/main" id="{08100393-B251-D07A-90D8-4770BC7E2DD1}"/>
              </a:ext>
            </a:extLst>
          </p:cNvPr>
          <p:cNvSpPr/>
          <p:nvPr/>
        </p:nvSpPr>
        <p:spPr>
          <a:xfrm>
            <a:off x="7113466" y="5339016"/>
            <a:ext cx="4455042" cy="1200329"/>
          </a:xfrm>
          <a:prstGeom prst="rect">
            <a:avLst/>
          </a:prstGeom>
          <a:ln w="12700">
            <a:solidFill>
              <a:schemeClr val="tx1"/>
            </a:solidFill>
          </a:ln>
        </p:spPr>
        <p:txBody>
          <a:bodyPr wrap="square" lIns="91440" tIns="45720" rIns="91440" bIns="45720" anchor="t">
            <a:spAutoFit/>
          </a:bodyPr>
          <a:lstStyle/>
          <a:p>
            <a:r>
              <a:rPr lang="en-GB"/>
              <a:t>A map of the West Indies published in 1818, with </a:t>
            </a:r>
            <a:r>
              <a:rPr lang="en-GB" b="1"/>
              <a:t>Saint-Domingue (Haiti) </a:t>
            </a:r>
            <a:r>
              <a:rPr lang="en-GB"/>
              <a:t>(A) and </a:t>
            </a:r>
            <a:r>
              <a:rPr lang="en-GB" b="1"/>
              <a:t>St Lucia </a:t>
            </a:r>
            <a:r>
              <a:rPr lang="en-GB"/>
              <a:t>(B) highlighted</a:t>
            </a:r>
          </a:p>
          <a:p>
            <a:r>
              <a:rPr lang="en-GB"/>
              <a:t>© Public domain</a:t>
            </a:r>
          </a:p>
        </p:txBody>
      </p:sp>
    </p:spTree>
    <p:extLst>
      <p:ext uri="{BB962C8B-B14F-4D97-AF65-F5344CB8AC3E}">
        <p14:creationId xmlns:p14="http://schemas.microsoft.com/office/powerpoint/2010/main" val="16236135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063FF6E8-A130-2668-5C80-90D818179C1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E24BA37-F5D4-365E-A212-6D6376EA583B}"/>
              </a:ext>
            </a:extLst>
          </p:cNvPr>
          <p:cNvSpPr>
            <a:spLocks noGrp="1"/>
          </p:cNvSpPr>
          <p:nvPr>
            <p:ph type="title"/>
          </p:nvPr>
        </p:nvSpPr>
        <p:spPr>
          <a:xfrm>
            <a:off x="838200" y="365125"/>
            <a:ext cx="10515600" cy="932047"/>
          </a:xfrm>
        </p:spPr>
        <p:txBody>
          <a:bodyPr>
            <a:normAutofit/>
          </a:bodyPr>
          <a:lstStyle/>
          <a:p>
            <a:pPr algn="ctr"/>
            <a:r>
              <a:rPr lang="en-GB" sz="3600"/>
              <a:t>Challenge to Social Order</a:t>
            </a:r>
          </a:p>
        </p:txBody>
      </p:sp>
      <p:sp>
        <p:nvSpPr>
          <p:cNvPr id="6" name="Content Placeholder 5">
            <a:extLst>
              <a:ext uri="{FF2B5EF4-FFF2-40B4-BE49-F238E27FC236}">
                <a16:creationId xmlns:a16="http://schemas.microsoft.com/office/drawing/2014/main" id="{D86F0C84-1769-B21F-CC4D-025B909524D9}"/>
              </a:ext>
            </a:extLst>
          </p:cNvPr>
          <p:cNvSpPr>
            <a:spLocks noGrp="1"/>
          </p:cNvSpPr>
          <p:nvPr>
            <p:ph idx="1"/>
          </p:nvPr>
        </p:nvSpPr>
        <p:spPr>
          <a:xfrm>
            <a:off x="561753" y="1286539"/>
            <a:ext cx="6498265" cy="5148049"/>
          </a:xfrm>
        </p:spPr>
        <p:txBody>
          <a:bodyPr vert="horz" lIns="91440" tIns="45720" rIns="91440" bIns="45720" rtlCol="0" anchor="t">
            <a:noAutofit/>
          </a:bodyPr>
          <a:lstStyle/>
          <a:p>
            <a:r>
              <a:rPr lang="en-GB" sz="2200" dirty="0"/>
              <a:t>British anti-abolitionists </a:t>
            </a:r>
            <a:r>
              <a:rPr lang="en-GB" sz="2200" b="1" dirty="0"/>
              <a:t>hated the French revolution. </a:t>
            </a:r>
            <a:r>
              <a:rPr lang="en-GB" sz="2200" dirty="0"/>
              <a:t>They saw it as a mass uprising of the </a:t>
            </a:r>
            <a:r>
              <a:rPr lang="en-GB" sz="2200" b="1" dirty="0"/>
              <a:t>middle and lower </a:t>
            </a:r>
            <a:r>
              <a:rPr lang="en-GB" sz="2200" dirty="0"/>
              <a:t>classes as a threat to their ruling positions in Britain and likewise they believed the revolution on Saint-Domingue undermined </a:t>
            </a:r>
            <a:r>
              <a:rPr lang="en-GB" sz="2200" b="1" dirty="0"/>
              <a:t>traditional social structures</a:t>
            </a:r>
            <a:r>
              <a:rPr lang="en-GB" sz="2200" dirty="0"/>
              <a:t> by </a:t>
            </a:r>
            <a:r>
              <a:rPr lang="en-GB" sz="2200" b="1" dirty="0"/>
              <a:t>allowing formerly enslaved people to govern themselves</a:t>
            </a:r>
            <a:r>
              <a:rPr lang="en-GB" sz="2200" dirty="0"/>
              <a:t>. </a:t>
            </a:r>
          </a:p>
          <a:p>
            <a:r>
              <a:rPr lang="en-GB" sz="2200" dirty="0"/>
              <a:t>This was because the saw</a:t>
            </a:r>
            <a:r>
              <a:rPr lang="en-GB" sz="2200" b="1" dirty="0"/>
              <a:t> themselves racially superior to freed and enslaved Black people and</a:t>
            </a:r>
            <a:r>
              <a:rPr lang="en-GB" sz="2200" dirty="0"/>
              <a:t> saw the latter as property i.e. not as fellow human beings.</a:t>
            </a:r>
            <a:endParaRPr lang="en-GB" sz="2200" dirty="0">
              <a:cs typeface="Arial"/>
            </a:endParaRPr>
          </a:p>
          <a:p>
            <a:r>
              <a:rPr lang="en-GB" sz="2200" dirty="0"/>
              <a:t>They viewed </a:t>
            </a:r>
            <a:r>
              <a:rPr lang="en-GB" sz="2200" b="1" dirty="0"/>
              <a:t>the rebellion as a threat to their own dominance</a:t>
            </a:r>
            <a:r>
              <a:rPr lang="en-GB" sz="2200" dirty="0"/>
              <a:t>, arguing that granting rights to formerly enslaved people </a:t>
            </a:r>
            <a:r>
              <a:rPr lang="en-GB" sz="2200" b="1" dirty="0"/>
              <a:t>would destroy the political and social order back home </a:t>
            </a:r>
            <a:r>
              <a:rPr lang="en-GB" sz="2200" dirty="0"/>
              <a:t>in the UK. </a:t>
            </a:r>
            <a:endParaRPr lang="en-GB" sz="2200" dirty="0">
              <a:cs typeface="Arial"/>
            </a:endParaRPr>
          </a:p>
        </p:txBody>
      </p:sp>
      <p:pic>
        <p:nvPicPr>
          <p:cNvPr id="2" name="Picture 1">
            <a:extLst>
              <a:ext uri="{FF2B5EF4-FFF2-40B4-BE49-F238E27FC236}">
                <a16:creationId xmlns:a16="http://schemas.microsoft.com/office/drawing/2014/main" id="{2364F84F-F01C-7268-0421-4ADFD9E4A29E}"/>
              </a:ext>
            </a:extLst>
          </p:cNvPr>
          <p:cNvPicPr>
            <a:picLocks noChangeAspect="1"/>
          </p:cNvPicPr>
          <p:nvPr/>
        </p:nvPicPr>
        <p:blipFill>
          <a:blip r:embed="rId3">
            <a:grayscl/>
          </a:blip>
          <a:stretch>
            <a:fillRect/>
          </a:stretch>
        </p:blipFill>
        <p:spPr>
          <a:xfrm>
            <a:off x="7258492" y="1414130"/>
            <a:ext cx="4655859" cy="3104708"/>
          </a:xfrm>
          <a:prstGeom prst="rect">
            <a:avLst/>
          </a:prstGeom>
        </p:spPr>
      </p:pic>
      <p:sp>
        <p:nvSpPr>
          <p:cNvPr id="3" name="Rectangle 2">
            <a:extLst>
              <a:ext uri="{FF2B5EF4-FFF2-40B4-BE49-F238E27FC236}">
                <a16:creationId xmlns:a16="http://schemas.microsoft.com/office/drawing/2014/main" id="{81D23036-9D57-CDF0-AC95-4C0183E63D9C}"/>
              </a:ext>
            </a:extLst>
          </p:cNvPr>
          <p:cNvSpPr/>
          <p:nvPr/>
        </p:nvSpPr>
        <p:spPr>
          <a:xfrm>
            <a:off x="7413234" y="4733976"/>
            <a:ext cx="4346374" cy="1569660"/>
          </a:xfrm>
          <a:prstGeom prst="rect">
            <a:avLst/>
          </a:prstGeom>
          <a:ln w="12700">
            <a:solidFill>
              <a:schemeClr val="tx1"/>
            </a:solidFill>
          </a:ln>
        </p:spPr>
        <p:txBody>
          <a:bodyPr wrap="square">
            <a:spAutoFit/>
          </a:bodyPr>
          <a:lstStyle/>
          <a:p>
            <a:r>
              <a:rPr lang="en-GB" sz="1600"/>
              <a:t>Anti-revolutionary propaganda sheet from 1803 depicts King George III surrounded by symbols of British peace and liberty, while across the channel the figure of Napoleon is stalked by poverty and ‘universal destruction’ . (Source: The British Library)</a:t>
            </a:r>
          </a:p>
        </p:txBody>
      </p:sp>
    </p:spTree>
    <p:extLst>
      <p:ext uri="{BB962C8B-B14F-4D97-AF65-F5344CB8AC3E}">
        <p14:creationId xmlns:p14="http://schemas.microsoft.com/office/powerpoint/2010/main" val="14846968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F2D460C-AC86-BE3D-53E4-0BAAFBBDB273}"/>
              </a:ext>
            </a:extLst>
          </p:cNvPr>
          <p:cNvSpPr txBox="1"/>
          <p:nvPr/>
        </p:nvSpPr>
        <p:spPr>
          <a:xfrm>
            <a:off x="2686640" y="1659117"/>
            <a:ext cx="8267307" cy="2554545"/>
          </a:xfrm>
          <a:prstGeom prst="rect">
            <a:avLst/>
          </a:prstGeom>
          <a:noFill/>
        </p:spPr>
        <p:txBody>
          <a:bodyPr wrap="square" lIns="91440" tIns="45720" rIns="91440" bIns="45720" rtlCol="0" anchor="t">
            <a:spAutoFit/>
          </a:bodyPr>
          <a:lstStyle/>
          <a:p>
            <a:r>
              <a:rPr lang="en-GB" sz="4000" dirty="0"/>
              <a:t>Rebellions by the Enslaved?</a:t>
            </a:r>
          </a:p>
          <a:p>
            <a:r>
              <a:rPr lang="en-GB" sz="4000" dirty="0"/>
              <a:t> </a:t>
            </a:r>
          </a:p>
          <a:p>
            <a:r>
              <a:rPr lang="en-GB" sz="4000" dirty="0"/>
              <a:t>Usually, </a:t>
            </a:r>
            <a:r>
              <a:rPr lang="en-GB" sz="4000" b="1" dirty="0">
                <a:highlight>
                  <a:srgbClr val="FFFF00"/>
                </a:highlight>
              </a:rPr>
              <a:t>Anti-</a:t>
            </a:r>
            <a:r>
              <a:rPr lang="en-GB" sz="4000" dirty="0"/>
              <a:t>Abolitionists would 	think these were a very:</a:t>
            </a:r>
          </a:p>
        </p:txBody>
      </p:sp>
      <p:sp>
        <p:nvSpPr>
          <p:cNvPr id="12" name="TextBox 11">
            <a:extLst>
              <a:ext uri="{FF2B5EF4-FFF2-40B4-BE49-F238E27FC236}">
                <a16:creationId xmlns:a16="http://schemas.microsoft.com/office/drawing/2014/main" id="{E81FF5B4-DEBD-7867-2D5C-E038C28DBE50}"/>
              </a:ext>
            </a:extLst>
          </p:cNvPr>
          <p:cNvSpPr txBox="1"/>
          <p:nvPr/>
        </p:nvSpPr>
        <p:spPr>
          <a:xfrm>
            <a:off x="3434684" y="3645816"/>
            <a:ext cx="6771217" cy="2308324"/>
          </a:xfrm>
          <a:prstGeom prst="rect">
            <a:avLst/>
          </a:prstGeom>
          <a:noFill/>
        </p:spPr>
        <p:txBody>
          <a:bodyPr wrap="square">
            <a:spAutoFit/>
          </a:bodyPr>
          <a:lstStyle/>
          <a:p>
            <a:br>
              <a:rPr lang="en-GB" sz="2400" dirty="0"/>
            </a:br>
            <a:endParaRPr lang="en-GB" sz="2400" dirty="0">
              <a:cs typeface="Arial"/>
            </a:endParaRPr>
          </a:p>
          <a:p>
            <a:pPr marL="971550" lvl="1">
              <a:buFont typeface="Courier New" panose="020B0604020202020204" pitchFamily="34" charset="0"/>
              <a:buChar char="o"/>
            </a:pPr>
            <a:r>
              <a:rPr lang="en-GB" sz="4800" dirty="0"/>
              <a:t>Good thing</a:t>
            </a:r>
            <a:endParaRPr lang="en-GB" sz="4800" dirty="0">
              <a:cs typeface="Arial"/>
            </a:endParaRPr>
          </a:p>
          <a:p>
            <a:pPr marL="971550" lvl="1">
              <a:buFont typeface="Courier New" panose="020B0604020202020204" pitchFamily="34" charset="0"/>
              <a:buChar char="o"/>
            </a:pPr>
            <a:r>
              <a:rPr lang="en-GB" sz="4800" dirty="0"/>
              <a:t>Bad thing</a:t>
            </a:r>
            <a:endParaRPr lang="en-GB" sz="4800" dirty="0">
              <a:cs typeface="Arial" panose="020B0604020202020204"/>
            </a:endParaRPr>
          </a:p>
        </p:txBody>
      </p:sp>
      <p:pic>
        <p:nvPicPr>
          <p:cNvPr id="13" name="Graphic 12" descr="Checkbox Ticked with solid fill">
            <a:extLst>
              <a:ext uri="{FF2B5EF4-FFF2-40B4-BE49-F238E27FC236}">
                <a16:creationId xmlns:a16="http://schemas.microsoft.com/office/drawing/2014/main" id="{D240A94B-5BF0-DB8F-61D0-2DEDC22AC59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76079" y="5175692"/>
            <a:ext cx="914400" cy="914400"/>
          </a:xfrm>
          <a:prstGeom prst="rect">
            <a:avLst/>
          </a:prstGeom>
        </p:spPr>
      </p:pic>
    </p:spTree>
    <p:extLst>
      <p:ext uri="{BB962C8B-B14F-4D97-AF65-F5344CB8AC3E}">
        <p14:creationId xmlns:p14="http://schemas.microsoft.com/office/powerpoint/2010/main" val="3269918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21356F8A-C8AB-1E7E-E59D-399F6BD8560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CA83235-A127-2590-7988-C5753C5B62CD}"/>
              </a:ext>
            </a:extLst>
          </p:cNvPr>
          <p:cNvSpPr>
            <a:spLocks noGrp="1"/>
          </p:cNvSpPr>
          <p:nvPr>
            <p:ph type="title"/>
          </p:nvPr>
        </p:nvSpPr>
        <p:spPr>
          <a:xfrm>
            <a:off x="789039" y="266804"/>
            <a:ext cx="10515600" cy="677094"/>
          </a:xfrm>
        </p:spPr>
        <p:txBody>
          <a:bodyPr>
            <a:normAutofit/>
          </a:bodyPr>
          <a:lstStyle/>
          <a:p>
            <a:pPr algn="ctr"/>
            <a:r>
              <a:rPr lang="en-GB" sz="3600"/>
              <a:t>Strategic and Military Aims</a:t>
            </a:r>
          </a:p>
        </p:txBody>
      </p:sp>
      <p:sp>
        <p:nvSpPr>
          <p:cNvPr id="6" name="Content Placeholder 5">
            <a:extLst>
              <a:ext uri="{FF2B5EF4-FFF2-40B4-BE49-F238E27FC236}">
                <a16:creationId xmlns:a16="http://schemas.microsoft.com/office/drawing/2014/main" id="{B899E6FE-9199-1A65-3AB7-0A1969C984C9}"/>
              </a:ext>
            </a:extLst>
          </p:cNvPr>
          <p:cNvSpPr>
            <a:spLocks noGrp="1"/>
          </p:cNvSpPr>
          <p:nvPr>
            <p:ph idx="1"/>
          </p:nvPr>
        </p:nvSpPr>
        <p:spPr>
          <a:xfrm>
            <a:off x="3870" y="943898"/>
            <a:ext cx="7298630" cy="5685761"/>
          </a:xfrm>
        </p:spPr>
        <p:txBody>
          <a:bodyPr vert="horz" lIns="91440" tIns="45720" rIns="91440" bIns="45720" rtlCol="0" anchor="t">
            <a:noAutofit/>
          </a:bodyPr>
          <a:lstStyle/>
          <a:p>
            <a:r>
              <a:rPr lang="en-GB" sz="2200"/>
              <a:t>Britain was at war with France (1793-1815) commonly known as the Napoleonic wars, and Saint-Domingue was </a:t>
            </a:r>
            <a:r>
              <a:rPr lang="en-GB" sz="2200" b="1"/>
              <a:t>France’s most valuable possession </a:t>
            </a:r>
            <a:r>
              <a:rPr lang="en-GB" sz="2200"/>
              <a:t>due to its </a:t>
            </a:r>
            <a:r>
              <a:rPr lang="en-GB" sz="2200" b="1"/>
              <a:t>location at the centre of the Caribbean and its sugar production. </a:t>
            </a:r>
            <a:endParaRPr lang="en-GB" sz="2200" b="1">
              <a:cs typeface="Arial"/>
            </a:endParaRPr>
          </a:p>
          <a:p>
            <a:r>
              <a:rPr lang="en-GB" sz="2200"/>
              <a:t>Some British leaders seen an opportunity in the crisis and believed that annexing Saint-Domingue could </a:t>
            </a:r>
            <a:r>
              <a:rPr lang="en-GB" sz="2200" b="1"/>
              <a:t>weaken France economically and strategically</a:t>
            </a:r>
            <a:r>
              <a:rPr lang="en-GB" sz="2200"/>
              <a:t>. </a:t>
            </a:r>
            <a:endParaRPr lang="en-GB" sz="2200">
              <a:cs typeface="Arial"/>
            </a:endParaRPr>
          </a:p>
          <a:p>
            <a:r>
              <a:rPr lang="en-GB" sz="2200"/>
              <a:t>Purely out of self-interest Britain used the rebellion as an excuse to seize control of Saint-Domingue.  </a:t>
            </a:r>
          </a:p>
          <a:p>
            <a:r>
              <a:rPr lang="en-GB" sz="2200"/>
              <a:t>Not only could the island serve as a </a:t>
            </a:r>
            <a:r>
              <a:rPr lang="en-GB" sz="2200" b="1"/>
              <a:t>strategic naval base for Britain</a:t>
            </a:r>
            <a:r>
              <a:rPr lang="en-GB" sz="2200"/>
              <a:t>, projecting power across the Caribbean,</a:t>
            </a:r>
            <a:r>
              <a:rPr lang="en-GB" sz="2200" b="1"/>
              <a:t> </a:t>
            </a:r>
            <a:r>
              <a:rPr lang="en-GB" sz="2200"/>
              <a:t>it could also</a:t>
            </a:r>
            <a:r>
              <a:rPr lang="en-GB" sz="2200" b="1"/>
              <a:t> provide huge amounts of revenue for the empire through</a:t>
            </a:r>
            <a:r>
              <a:rPr lang="en-GB" sz="2200"/>
              <a:t> the enslaved population's ability to produce sugar – and revenue helped the British with their military and strategic goals</a:t>
            </a:r>
            <a:endParaRPr lang="en-GB" sz="2200">
              <a:cs typeface="Arial"/>
            </a:endParaRPr>
          </a:p>
        </p:txBody>
      </p:sp>
      <p:sp>
        <p:nvSpPr>
          <p:cNvPr id="3" name="Rectangle 2">
            <a:extLst>
              <a:ext uri="{FF2B5EF4-FFF2-40B4-BE49-F238E27FC236}">
                <a16:creationId xmlns:a16="http://schemas.microsoft.com/office/drawing/2014/main" id="{31D81D55-8ED2-9485-7FFE-F32E03F1328D}"/>
              </a:ext>
            </a:extLst>
          </p:cNvPr>
          <p:cNvSpPr/>
          <p:nvPr/>
        </p:nvSpPr>
        <p:spPr>
          <a:xfrm>
            <a:off x="7341516" y="4503395"/>
            <a:ext cx="4346374" cy="830997"/>
          </a:xfrm>
          <a:prstGeom prst="rect">
            <a:avLst/>
          </a:prstGeom>
          <a:ln w="12700">
            <a:solidFill>
              <a:schemeClr val="tx1"/>
            </a:solidFill>
          </a:ln>
        </p:spPr>
        <p:txBody>
          <a:bodyPr wrap="square">
            <a:spAutoFit/>
          </a:bodyPr>
          <a:lstStyle/>
          <a:p>
            <a:pPr algn="ctr"/>
            <a:r>
              <a:rPr lang="en-GB" sz="1600"/>
              <a:t>BM Satires / Catalogue of Political and Personal Satires in the Department of Prints and Drawings in the British Museum</a:t>
            </a:r>
          </a:p>
        </p:txBody>
      </p:sp>
      <p:pic>
        <p:nvPicPr>
          <p:cNvPr id="7" name="Picture 6">
            <a:extLst>
              <a:ext uri="{FF2B5EF4-FFF2-40B4-BE49-F238E27FC236}">
                <a16:creationId xmlns:a16="http://schemas.microsoft.com/office/drawing/2014/main" id="{D36932EE-C9B5-F9FA-B40A-9E4452834871}"/>
              </a:ext>
            </a:extLst>
          </p:cNvPr>
          <p:cNvPicPr>
            <a:picLocks noChangeAspect="1"/>
          </p:cNvPicPr>
          <p:nvPr/>
        </p:nvPicPr>
        <p:blipFill>
          <a:blip r:embed="rId3">
            <a:grayscl/>
          </a:blip>
          <a:stretch>
            <a:fillRect/>
          </a:stretch>
        </p:blipFill>
        <p:spPr>
          <a:xfrm>
            <a:off x="7341516" y="842298"/>
            <a:ext cx="4418091" cy="3348702"/>
          </a:xfrm>
          <a:prstGeom prst="rect">
            <a:avLst/>
          </a:prstGeom>
        </p:spPr>
      </p:pic>
    </p:spTree>
    <p:extLst>
      <p:ext uri="{BB962C8B-B14F-4D97-AF65-F5344CB8AC3E}">
        <p14:creationId xmlns:p14="http://schemas.microsoft.com/office/powerpoint/2010/main" val="26700446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2420479B-6C11-3863-18A2-9F0383A6CBB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692FE00-ACB6-B9B8-E766-D03E66716ABB}"/>
              </a:ext>
            </a:extLst>
          </p:cNvPr>
          <p:cNvSpPr>
            <a:spLocks noGrp="1"/>
          </p:cNvSpPr>
          <p:nvPr>
            <p:ph type="title"/>
          </p:nvPr>
        </p:nvSpPr>
        <p:spPr>
          <a:xfrm>
            <a:off x="838200" y="365125"/>
            <a:ext cx="10515600" cy="750209"/>
          </a:xfrm>
        </p:spPr>
        <p:txBody>
          <a:bodyPr>
            <a:normAutofit/>
          </a:bodyPr>
          <a:lstStyle/>
          <a:p>
            <a:pPr algn="ctr"/>
            <a:r>
              <a:rPr lang="en-GB" sz="3600"/>
              <a:t>Financial and Diplomatic Interests</a:t>
            </a:r>
          </a:p>
        </p:txBody>
      </p:sp>
      <p:sp>
        <p:nvSpPr>
          <p:cNvPr id="6" name="Content Placeholder 5">
            <a:extLst>
              <a:ext uri="{FF2B5EF4-FFF2-40B4-BE49-F238E27FC236}">
                <a16:creationId xmlns:a16="http://schemas.microsoft.com/office/drawing/2014/main" id="{F1E24F5B-6278-D4BD-5207-A6FE0D4268D6}"/>
              </a:ext>
            </a:extLst>
          </p:cNvPr>
          <p:cNvSpPr>
            <a:spLocks noGrp="1"/>
          </p:cNvSpPr>
          <p:nvPr>
            <p:ph idx="1"/>
          </p:nvPr>
        </p:nvSpPr>
        <p:spPr>
          <a:xfrm>
            <a:off x="1799" y="1115334"/>
            <a:ext cx="7082465" cy="5148049"/>
          </a:xfrm>
        </p:spPr>
        <p:txBody>
          <a:bodyPr vert="horz" lIns="91440" tIns="45720" rIns="91440" bIns="45720" rtlCol="0" anchor="t">
            <a:noAutofit/>
          </a:bodyPr>
          <a:lstStyle/>
          <a:p>
            <a:r>
              <a:rPr lang="en-GB" sz="2200"/>
              <a:t>Fuelled by anti-Black racism, anti-abolitionists refused to even recognise Haitian independence, further spread of rebellion would </a:t>
            </a:r>
            <a:r>
              <a:rPr lang="en-GB" sz="2200" b="1"/>
              <a:t>damage the economies of their European allies,</a:t>
            </a:r>
            <a:r>
              <a:rPr lang="en-GB" sz="2200"/>
              <a:t>  such as Spain and Portugal, who depended on slavery.  These nations were important to Britain in the war against revolutionary  France.</a:t>
            </a:r>
            <a:endParaRPr lang="en-GB" sz="2200">
              <a:cs typeface="Arial"/>
            </a:endParaRPr>
          </a:p>
          <a:p>
            <a:r>
              <a:rPr lang="en-GB" sz="2200"/>
              <a:t>Furthermore, industrial Britain's businesses relied on the sales from the cash crops produced in slave-based economies, and some feared that acknowledging the independence of a slave republic would </a:t>
            </a:r>
            <a:r>
              <a:rPr lang="en-GB" sz="2200" b="1"/>
              <a:t>destabilize global trade</a:t>
            </a:r>
            <a:r>
              <a:rPr lang="en-GB" sz="2200"/>
              <a:t> and weaken Britain’s industrial economy.</a:t>
            </a:r>
          </a:p>
          <a:p>
            <a:r>
              <a:rPr lang="en-GB" sz="2200"/>
              <a:t>Saint-Domingue was France's most profitable colony and produced </a:t>
            </a:r>
            <a:r>
              <a:rPr lang="en-GB" sz="2200" b="1"/>
              <a:t>40% of the worlds sugar</a:t>
            </a:r>
            <a:r>
              <a:rPr lang="en-GB" sz="2200"/>
              <a:t>. By taking the island, Britain could add to its empire in the West Indies</a:t>
            </a:r>
            <a:endParaRPr lang="en-GB" sz="2200">
              <a:cs typeface="Arial"/>
            </a:endParaRPr>
          </a:p>
        </p:txBody>
      </p:sp>
      <p:sp>
        <p:nvSpPr>
          <p:cNvPr id="3" name="Rectangle 2">
            <a:extLst>
              <a:ext uri="{FF2B5EF4-FFF2-40B4-BE49-F238E27FC236}">
                <a16:creationId xmlns:a16="http://schemas.microsoft.com/office/drawing/2014/main" id="{9FEA32D8-44CA-14F1-50D4-E268C6F47E7A}"/>
              </a:ext>
            </a:extLst>
          </p:cNvPr>
          <p:cNvSpPr/>
          <p:nvPr/>
        </p:nvSpPr>
        <p:spPr>
          <a:xfrm>
            <a:off x="7336465" y="4620495"/>
            <a:ext cx="4346374" cy="1815882"/>
          </a:xfrm>
          <a:prstGeom prst="rect">
            <a:avLst/>
          </a:prstGeom>
          <a:ln w="12700">
            <a:solidFill>
              <a:schemeClr val="tx1"/>
            </a:solidFill>
          </a:ln>
        </p:spPr>
        <p:txBody>
          <a:bodyPr wrap="square">
            <a:spAutoFit/>
          </a:bodyPr>
          <a:lstStyle/>
          <a:p>
            <a:r>
              <a:rPr lang="en-GB" sz="1600"/>
              <a:t>Checking French influence and power was important to the British in the 1790s. They invaded Haiti to keep pro slavery nations such as Spain and Portugal content and in the British camp.</a:t>
            </a:r>
          </a:p>
          <a:p>
            <a:r>
              <a:rPr lang="en-GB" sz="1400"/>
              <a:t>© https://mapoftheday.quickworld.com/posts/the-napoleonic-wars</a:t>
            </a:r>
          </a:p>
        </p:txBody>
      </p:sp>
      <p:pic>
        <p:nvPicPr>
          <p:cNvPr id="7" name="Picture 6">
            <a:extLst>
              <a:ext uri="{FF2B5EF4-FFF2-40B4-BE49-F238E27FC236}">
                <a16:creationId xmlns:a16="http://schemas.microsoft.com/office/drawing/2014/main" id="{74D4765A-5575-3658-627B-2B3DB83CFD26}"/>
              </a:ext>
            </a:extLst>
          </p:cNvPr>
          <p:cNvPicPr>
            <a:picLocks noChangeAspect="1"/>
          </p:cNvPicPr>
          <p:nvPr/>
        </p:nvPicPr>
        <p:blipFill>
          <a:blip r:embed="rId3">
            <a:grayscl/>
          </a:blip>
          <a:stretch>
            <a:fillRect/>
          </a:stretch>
        </p:blipFill>
        <p:spPr>
          <a:xfrm>
            <a:off x="7336465" y="1115334"/>
            <a:ext cx="4178998" cy="3287480"/>
          </a:xfrm>
          <a:prstGeom prst="rect">
            <a:avLst/>
          </a:prstGeom>
        </p:spPr>
      </p:pic>
    </p:spTree>
    <p:extLst>
      <p:ext uri="{BB962C8B-B14F-4D97-AF65-F5344CB8AC3E}">
        <p14:creationId xmlns:p14="http://schemas.microsoft.com/office/powerpoint/2010/main" val="22886448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 name="Picture 10"/>
          <p:cNvPicPr/>
          <p:nvPr/>
        </p:nvPicPr>
        <p:blipFill rotWithShape="1">
          <a:blip r:embed="rId3">
            <a:extLst>
              <a:ext uri="{28A0092B-C50C-407E-A947-70E740481C1C}">
                <a14:useLocalDpi xmlns:a14="http://schemas.microsoft.com/office/drawing/2010/main" val="0"/>
              </a:ext>
            </a:extLst>
          </a:blip>
          <a:srcRect t="6868"/>
          <a:stretch/>
        </p:blipFill>
        <p:spPr bwMode="auto">
          <a:xfrm>
            <a:off x="721360" y="667703"/>
            <a:ext cx="4852035" cy="4226560"/>
          </a:xfrm>
          <a:prstGeom prst="rect">
            <a:avLst/>
          </a:prstGeom>
          <a:noFill/>
          <a:ln>
            <a:noFill/>
          </a:ln>
          <a:extLst>
            <a:ext uri="{53640926-AAD7-44D8-BBD7-CCE9431645EC}">
              <a14:shadowObscured xmlns:a14="http://schemas.microsoft.com/office/drawing/2010/main"/>
            </a:ext>
          </a:extLst>
        </p:spPr>
      </p:pic>
      <p:sp>
        <p:nvSpPr>
          <p:cNvPr id="12" name="Text Box 2"/>
          <p:cNvSpPr txBox="1">
            <a:spLocks noChangeArrowheads="1"/>
          </p:cNvSpPr>
          <p:nvPr/>
        </p:nvSpPr>
        <p:spPr bwMode="auto">
          <a:xfrm>
            <a:off x="711835" y="130493"/>
            <a:ext cx="4906645" cy="506730"/>
          </a:xfrm>
          <a:prstGeom prst="rect">
            <a:avLst/>
          </a:prstGeom>
          <a:solidFill>
            <a:srgbClr val="FFFFFF"/>
          </a:solidFill>
          <a:ln w="28575">
            <a:solidFill>
              <a:srgbClr val="000000"/>
            </a:solidFill>
            <a:miter lim="800000"/>
            <a:headEnd/>
            <a:tailEnd/>
          </a:ln>
        </p:spPr>
        <p:txBody>
          <a:bodyPr rot="0" vert="horz" wrap="square" lIns="91440" tIns="45720" rIns="91440" bIns="45720" anchor="t" anchorCtr="0">
            <a:noAutofit/>
          </a:bodyPr>
          <a:lstStyle/>
          <a:p>
            <a:pPr algn="ctr">
              <a:lnSpc>
                <a:spcPct val="107000"/>
              </a:lnSpc>
              <a:spcAft>
                <a:spcPts val="800"/>
              </a:spcAft>
            </a:pPr>
            <a:r>
              <a:rPr lang="en-GB" sz="1200" b="1">
                <a:effectLst/>
                <a:latin typeface="Candara" panose="020E0502030303020204" pitchFamily="34" charset="0"/>
                <a:ea typeface="Calibri" panose="020F0502020204030204" pitchFamily="34" charset="0"/>
                <a:cs typeface="Times New Roman" panose="02020603050405020304" pitchFamily="18" charset="0"/>
              </a:rPr>
              <a:t>What was the most important factor for British anti-abolition groups in their response to the Haitian rebellion?</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 Box 2"/>
          <p:cNvSpPr txBox="1">
            <a:spLocks noChangeArrowheads="1"/>
          </p:cNvSpPr>
          <p:nvPr/>
        </p:nvSpPr>
        <p:spPr bwMode="auto">
          <a:xfrm>
            <a:off x="4686300" y="721043"/>
            <a:ext cx="986790" cy="396557"/>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900" b="1">
                <a:effectLst/>
                <a:latin typeface="Candara" panose="020E0502030303020204" pitchFamily="34" charset="0"/>
                <a:ea typeface="Calibri" panose="020F0502020204030204" pitchFamily="34" charset="0"/>
                <a:cs typeface="Times New Roman" panose="02020603050405020304" pitchFamily="18" charset="0"/>
              </a:rPr>
              <a:t>Least Important factor</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 Box 2"/>
          <p:cNvSpPr txBox="1">
            <a:spLocks noChangeArrowheads="1"/>
          </p:cNvSpPr>
          <p:nvPr/>
        </p:nvSpPr>
        <p:spPr bwMode="auto">
          <a:xfrm>
            <a:off x="609600" y="4877753"/>
            <a:ext cx="4979035" cy="1849755"/>
          </a:xfrm>
          <a:prstGeom prst="rect">
            <a:avLst/>
          </a:prstGeom>
          <a:solidFill>
            <a:srgbClr val="FFFFFF"/>
          </a:solidFill>
          <a:ln w="28575">
            <a:solidFill>
              <a:srgbClr val="000000"/>
            </a:solidFill>
            <a:miter lim="800000"/>
            <a:headEnd/>
            <a:tailEnd/>
          </a:ln>
        </p:spPr>
        <p:txBody>
          <a:bodyPr rot="0" vert="horz" wrap="square" lIns="91440" tIns="45720" rIns="91440" bIns="45720" anchor="t" anchorCtr="0">
            <a:noAutofit/>
          </a:bodyPr>
          <a:lstStyle/>
          <a:p>
            <a:pPr>
              <a:lnSpc>
                <a:spcPct val="107000"/>
              </a:lnSpc>
              <a:spcAft>
                <a:spcPts val="800"/>
              </a:spcAft>
            </a:pPr>
            <a:r>
              <a:rPr lang="en-GB" sz="1200">
                <a:effectLst/>
                <a:latin typeface="Candara" panose="020E0502030303020204" pitchFamily="34" charset="0"/>
                <a:ea typeface="Calibri" panose="020F0502020204030204" pitchFamily="34" charset="0"/>
                <a:cs typeface="Times New Roman" panose="02020603050405020304" pitchFamily="18" charset="0"/>
              </a:rPr>
              <a:t>You have now used the ripple diagram above to rate the factors for the British response to the Haitian rebellion. Now you must justify your most important factor in your jotter using the template below.</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a:effectLst/>
                <a:latin typeface="Candara" panose="020E0502030303020204" pitchFamily="34" charset="0"/>
                <a:ea typeface="Calibri" panose="020F0502020204030204" pitchFamily="34" charset="0"/>
                <a:cs typeface="Times New Roman" panose="02020603050405020304" pitchFamily="18" charset="0"/>
              </a:rPr>
              <a:t>The most important factor </a:t>
            </a:r>
            <a:r>
              <a:rPr lang="en-GB" sz="1200">
                <a:latin typeface="Candara" panose="020E0502030303020204" pitchFamily="34" charset="0"/>
                <a:ea typeface="Calibri" panose="020F0502020204030204" pitchFamily="34" charset="0"/>
                <a:cs typeface="Times New Roman" panose="02020603050405020304" pitchFamily="18" charset="0"/>
              </a:rPr>
              <a:t>is _____________________________________.</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a:effectLst/>
                <a:latin typeface="Candara" panose="020E0502030303020204" pitchFamily="34" charset="0"/>
                <a:ea typeface="Calibri" panose="020F0502020204030204" pitchFamily="34" charset="0"/>
                <a:cs typeface="Times New Roman" panose="02020603050405020304" pitchFamily="18" charset="0"/>
              </a:rPr>
              <a:t>This is because _________________________________________________</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a:effectLst/>
                <a:latin typeface="Candara" panose="020E0502030303020204" pitchFamily="34" charset="0"/>
                <a:ea typeface="Calibri" panose="020F0502020204030204" pitchFamily="34" charset="0"/>
                <a:cs typeface="Times New Roman" panose="02020603050405020304" pitchFamily="18" charset="0"/>
              </a:rPr>
              <a:t>______________________________________________________________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a:effectLst/>
                <a:latin typeface="Candara" panose="020E0502030303020204" pitchFamily="34" charset="0"/>
                <a:ea typeface="Calibri" panose="020F0502020204030204" pitchFamily="34" charset="0"/>
                <a:cs typeface="Times New Roman" panose="02020603050405020304" pitchFamily="18"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Oval 14"/>
          <p:cNvSpPr/>
          <p:nvPr/>
        </p:nvSpPr>
        <p:spPr>
          <a:xfrm>
            <a:off x="2463800" y="2071053"/>
            <a:ext cx="1193800" cy="932180"/>
          </a:xfrm>
          <a:prstGeom prst="ellipse">
            <a:avLst/>
          </a:prstGeom>
          <a:solidFill>
            <a:srgbClr val="FFFFFF"/>
          </a:solidFill>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100" b="1">
                <a:effectLst/>
                <a:ea typeface="Calibri" panose="020F0502020204030204" pitchFamily="34" charset="0"/>
                <a:cs typeface="Times New Roman" panose="02020603050405020304" pitchFamily="18" charset="0"/>
              </a:rPr>
              <a:t>Most important factor</a:t>
            </a:r>
            <a:endParaRPr lang="en-GB" sz="1100">
              <a:effectLst/>
              <a:ea typeface="Calibri" panose="020F0502020204030204" pitchFamily="34" charset="0"/>
              <a:cs typeface="Times New Roman" panose="02020603050405020304" pitchFamily="18" charset="0"/>
            </a:endParaRPr>
          </a:p>
        </p:txBody>
      </p:sp>
      <p:sp>
        <p:nvSpPr>
          <p:cNvPr id="16" name="Text Box 2"/>
          <p:cNvSpPr txBox="1">
            <a:spLocks noChangeArrowheads="1"/>
          </p:cNvSpPr>
          <p:nvPr/>
        </p:nvSpPr>
        <p:spPr bwMode="auto">
          <a:xfrm>
            <a:off x="6446520" y="148908"/>
            <a:ext cx="5351780" cy="6582092"/>
          </a:xfrm>
          <a:prstGeom prst="rect">
            <a:avLst/>
          </a:prstGeom>
          <a:solidFill>
            <a:srgbClr val="FFFFFF"/>
          </a:solidFill>
          <a:ln w="28575">
            <a:solidFill>
              <a:srgbClr val="000000"/>
            </a:solidFill>
            <a:miter lim="800000"/>
            <a:headEnd/>
            <a:tailEnd/>
          </a:ln>
        </p:spPr>
        <p:txBody>
          <a:bodyPr rot="0" vert="horz" wrap="square" lIns="91440" tIns="45720" rIns="91440" bIns="45720" anchor="t" anchorCtr="0">
            <a:noAutofit/>
          </a:bodyPr>
          <a:lstStyle/>
          <a:p>
            <a:pPr algn="ctr">
              <a:lnSpc>
                <a:spcPct val="107000"/>
              </a:lnSpc>
              <a:spcAft>
                <a:spcPts val="0"/>
              </a:spcAft>
            </a:pPr>
            <a:r>
              <a:rPr lang="en-GB" sz="1200" b="1" kern="1200">
                <a:solidFill>
                  <a:srgbClr val="000000"/>
                </a:solidFill>
                <a:effectLst/>
                <a:latin typeface="Candara" panose="020E0502030303020204" pitchFamily="34" charset="0"/>
                <a:ea typeface="+mn-ea"/>
                <a:cs typeface="+mn-cs"/>
              </a:rPr>
              <a:t>“The Anti Abolition response to the Haitian Rebellion!</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100" b="1">
                <a:effectLst/>
                <a:latin typeface="Candara" panose="020E0502030303020204" pitchFamily="34" charset="0"/>
                <a:ea typeface="Calibri" panose="020F0502020204030204" pitchFamily="34" charset="0"/>
                <a:cs typeface="Times New Roman" panose="02020603050405020304" pitchFamily="18"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100" b="1">
                <a:effectLst/>
                <a:latin typeface="Candara" panose="020E0502030303020204" pitchFamily="34" charset="0"/>
                <a:ea typeface="Calibri" panose="020F0502020204030204" pitchFamily="34" charset="0"/>
                <a:cs typeface="Times New Roman" panose="02020603050405020304" pitchFamily="18" charset="0"/>
              </a:rPr>
              <a:t>Threat to colonial power</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GB" sz="1100">
                <a:effectLst/>
                <a:latin typeface="Candara" panose="020E0502030303020204" pitchFamily="34" charset="0"/>
                <a:ea typeface="Calibri" panose="020F0502020204030204" pitchFamily="34" charset="0"/>
                <a:cs typeface="Times New Roman" panose="02020603050405020304" pitchFamily="18" charset="0"/>
              </a:rPr>
              <a:t>Anti-abolitionists feared the Haitian Revolution would inspire enslaved people in British colonies to rebel.</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GB" sz="1100">
                <a:effectLst/>
                <a:latin typeface="Candara" panose="020E0502030303020204" pitchFamily="34" charset="0"/>
                <a:ea typeface="Calibri" panose="020F0502020204030204" pitchFamily="34" charset="0"/>
                <a:cs typeface="Times New Roman" panose="02020603050405020304" pitchFamily="18" charset="0"/>
              </a:rPr>
              <a:t>British elites worried that revolts would cause violence and instability in the Caribbean.</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100">
                <a:effectLst/>
                <a:latin typeface="Candara" panose="020E0502030303020204" pitchFamily="34" charset="0"/>
                <a:ea typeface="Calibri" panose="020F0502020204030204" pitchFamily="34" charset="0"/>
                <a:cs typeface="Times New Roman" panose="02020603050405020304" pitchFamily="18" charset="0"/>
              </a:rPr>
              <a:t>They argued that slavery was necessary for order and the economy, and abolishing it through rebellion would weaken Britain, especially during war with France.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100" b="1">
                <a:effectLst/>
                <a:latin typeface="Candara" panose="020E0502030303020204" pitchFamily="34" charset="0"/>
                <a:ea typeface="Calibri" panose="020F0502020204030204" pitchFamily="34" charset="0"/>
                <a:cs typeface="Times New Roman" panose="02020603050405020304" pitchFamily="18" charset="0"/>
              </a:rPr>
              <a:t>Challenge to social order</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GB" sz="1100">
                <a:effectLst/>
                <a:latin typeface="Candara" panose="020E0502030303020204" pitchFamily="34" charset="0"/>
                <a:ea typeface="Calibri" panose="020F0502020204030204" pitchFamily="34" charset="0"/>
                <a:cs typeface="Times New Roman" panose="02020603050405020304" pitchFamily="18" charset="0"/>
              </a:rPr>
              <a:t>British anti-abolitionists feared both the French and Haitian Revolutions as threats to their power and social order.</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GB" sz="1100">
                <a:effectLst/>
                <a:latin typeface="Candara" panose="020E0502030303020204" pitchFamily="34" charset="0"/>
                <a:ea typeface="Calibri" panose="020F0502020204030204" pitchFamily="34" charset="0"/>
                <a:cs typeface="Times New Roman" panose="02020603050405020304" pitchFamily="18" charset="0"/>
              </a:rPr>
              <a:t>They believed allowing formerly enslaved people to govern themselves undermined traditional hierarchies.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100">
                <a:effectLst/>
                <a:latin typeface="Candara" panose="020E0502030303020204" pitchFamily="34" charset="0"/>
                <a:ea typeface="Calibri" panose="020F0502020204030204" pitchFamily="34" charset="0"/>
                <a:cs typeface="Times New Roman" panose="02020603050405020304" pitchFamily="18" charset="0"/>
              </a:rPr>
              <a:t>They argued that granting rights to former slaves would weaken their dominance and disrupt British society.</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100" b="1">
                <a:effectLst/>
                <a:latin typeface="Candara" panose="020E0502030303020204" pitchFamily="34" charset="0"/>
                <a:ea typeface="Calibri" panose="020F0502020204030204" pitchFamily="34" charset="0"/>
                <a:cs typeface="Times New Roman" panose="02020603050405020304" pitchFamily="18" charset="0"/>
              </a:rPr>
              <a:t>Strategic and Military Concerns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GB" sz="1100">
                <a:effectLst/>
                <a:latin typeface="Candara" panose="020E0502030303020204" pitchFamily="34" charset="0"/>
                <a:ea typeface="Calibri" panose="020F0502020204030204" pitchFamily="34" charset="0"/>
                <a:cs typeface="Times New Roman" panose="02020603050405020304" pitchFamily="18" charset="0"/>
              </a:rPr>
              <a:t>Britain was at war with France during the Napoleonic Wars, and Haiti was a key French colony.</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GB" sz="1100">
                <a:effectLst/>
                <a:latin typeface="Candara" panose="020E0502030303020204" pitchFamily="34" charset="0"/>
                <a:ea typeface="Calibri" panose="020F0502020204030204" pitchFamily="34" charset="0"/>
                <a:cs typeface="Times New Roman" panose="02020603050405020304" pitchFamily="18" charset="0"/>
              </a:rPr>
              <a:t>Some British leaders saw the crisis as a chance to weaken France by intervening in Haiti.</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100">
                <a:effectLst/>
                <a:latin typeface="Candara" panose="020E0502030303020204" pitchFamily="34" charset="0"/>
                <a:ea typeface="Calibri" panose="020F0502020204030204" pitchFamily="34" charset="0"/>
                <a:cs typeface="Times New Roman" panose="02020603050405020304" pitchFamily="18" charset="0"/>
              </a:rPr>
              <a:t>Instead of supporting the revolution, pro-slavery politicians tried to take control of Haiti to expand British influence.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100" b="1">
                <a:effectLst/>
                <a:latin typeface="Candara" panose="020E0502030303020204" pitchFamily="34" charset="0"/>
                <a:ea typeface="Calibri" panose="020F0502020204030204" pitchFamily="34" charset="0"/>
                <a:cs typeface="Times New Roman" panose="02020603050405020304" pitchFamily="18" charset="0"/>
              </a:rPr>
              <a:t>Financial and diplomatic interests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GB" sz="1100">
                <a:effectLst/>
                <a:latin typeface="Candara" panose="020E0502030303020204" pitchFamily="34" charset="0"/>
                <a:ea typeface="Calibri" panose="020F0502020204030204" pitchFamily="34" charset="0"/>
                <a:cs typeface="Times New Roman" panose="02020603050405020304" pitchFamily="18" charset="0"/>
              </a:rPr>
              <a:t>Anti-abolitionists feared that ending slavery and recognizing Haiti would harm the economies of Britain's allies, like Spain and Portugal.</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GB" sz="1100">
                <a:effectLst/>
                <a:latin typeface="Candara" panose="020E0502030303020204" pitchFamily="34" charset="0"/>
                <a:ea typeface="Calibri" panose="020F0502020204030204" pitchFamily="34" charset="0"/>
                <a:cs typeface="Times New Roman" panose="02020603050405020304" pitchFamily="18" charset="0"/>
              </a:rPr>
              <a:t>Britain depended on slave-produced goods like sugar and cotton, and some worried supporting Haiti would hurt global trade.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100">
                <a:effectLst/>
                <a:latin typeface="Candara" panose="020E0502030303020204" pitchFamily="34" charset="0"/>
                <a:ea typeface="Calibri" panose="020F0502020204030204" pitchFamily="34" charset="0"/>
                <a:cs typeface="Times New Roman" panose="02020603050405020304" pitchFamily="18" charset="0"/>
              </a:rPr>
              <a:t>Many British elites had financial stakes in slavery and wanted to prevent the Haitian revolution from inspiring uprisings in British colonies.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a:effectLst/>
                <a:latin typeface="Candara" panose="020E0502030303020204" pitchFamily="34" charset="0"/>
                <a:ea typeface="Calibri" panose="020F0502020204030204" pitchFamily="34" charset="0"/>
                <a:cs typeface="Times New Roman" panose="02020603050405020304" pitchFamily="18"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53069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t>Section 4 </a:t>
            </a:r>
            <a:br>
              <a:rPr lang="en-GB"/>
            </a:br>
            <a:r>
              <a:rPr lang="en-GB"/>
              <a:t>Sources</a:t>
            </a:r>
          </a:p>
        </p:txBody>
      </p:sp>
      <p:sp>
        <p:nvSpPr>
          <p:cNvPr id="3" name="Subtitle 2"/>
          <p:cNvSpPr>
            <a:spLocks noGrp="1"/>
          </p:cNvSpPr>
          <p:nvPr>
            <p:ph type="subTitle" idx="1"/>
          </p:nvPr>
        </p:nvSpPr>
        <p:spPr/>
        <p:txBody>
          <a:bodyPr/>
          <a:lstStyle/>
          <a:p>
            <a:endParaRPr lang="en-GB"/>
          </a:p>
        </p:txBody>
      </p:sp>
    </p:spTree>
    <p:extLst>
      <p:ext uri="{BB962C8B-B14F-4D97-AF65-F5344CB8AC3E}">
        <p14:creationId xmlns:p14="http://schemas.microsoft.com/office/powerpoint/2010/main" val="3127062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Sources</a:t>
            </a:r>
          </a:p>
        </p:txBody>
      </p:sp>
      <p:sp>
        <p:nvSpPr>
          <p:cNvPr id="3" name="Content Placeholder 2"/>
          <p:cNvSpPr>
            <a:spLocks noGrp="1"/>
          </p:cNvSpPr>
          <p:nvPr>
            <p:ph idx="1"/>
          </p:nvPr>
        </p:nvSpPr>
        <p:spPr/>
        <p:txBody>
          <a:bodyPr/>
          <a:lstStyle/>
          <a:p>
            <a:pPr marL="514350" indent="-514350">
              <a:buFont typeface="+mj-lt"/>
              <a:buAutoNum type="arabicPeriod"/>
            </a:pPr>
            <a:r>
              <a:rPr lang="en-GB" sz="1600"/>
              <a:t>Bryan Edwards, An Historical Survey of the French Colony in the Island of St. Domingo (Cambridge: Cambridge University Press, 2010 [1797]), 190–91.</a:t>
            </a:r>
          </a:p>
          <a:p>
            <a:pPr marL="514350" indent="-514350">
              <a:buFont typeface="+mj-lt"/>
              <a:buAutoNum type="arabicPeriod"/>
            </a:pPr>
            <a:r>
              <a:rPr lang="en-GB" sz="1600"/>
              <a:t>Image - Bryan Edwards - Portrait by </a:t>
            </a:r>
            <a:r>
              <a:rPr lang="en-GB" sz="1600" err="1"/>
              <a:t>Lemuel</a:t>
            </a:r>
            <a:r>
              <a:rPr lang="en-GB" sz="1600"/>
              <a:t> Francis Abbott © Public domain</a:t>
            </a:r>
          </a:p>
          <a:p>
            <a:pPr marL="514350" indent="-514350">
              <a:buFont typeface="+mj-lt"/>
              <a:buAutoNum type="arabicPeriod"/>
            </a:pPr>
            <a:r>
              <a:rPr lang="en-GB" sz="1600"/>
              <a:t>Image - Toussaint </a:t>
            </a:r>
            <a:r>
              <a:rPr lang="en-GB" sz="1600" err="1"/>
              <a:t>Louverture</a:t>
            </a:r>
            <a:r>
              <a:rPr lang="en-GB" sz="1600"/>
              <a:t> – Haitian national hero – Date 19th century Source - </a:t>
            </a:r>
            <a:r>
              <a:rPr lang="en-GB" sz="1600" err="1"/>
              <a:t>Schomburg</a:t>
            </a:r>
            <a:r>
              <a:rPr lang="en-GB" sz="1600"/>
              <a:t> </a:t>
            </a:r>
            <a:r>
              <a:rPr lang="en-GB" sz="1600" err="1"/>
              <a:t>Center</a:t>
            </a:r>
            <a:r>
              <a:rPr lang="en-GB" sz="1600"/>
              <a:t> for Research in Black Culture, Photographs and Prints Division, The New York Public Library.</a:t>
            </a:r>
          </a:p>
          <a:p>
            <a:pPr marL="514350" indent="-514350">
              <a:buFont typeface="+mj-lt"/>
              <a:buAutoNum type="arabicPeriod"/>
            </a:pPr>
            <a:r>
              <a:rPr lang="en-GB" sz="1600"/>
              <a:t>BBC </a:t>
            </a:r>
            <a:r>
              <a:rPr lang="en-GB" sz="1600" err="1"/>
              <a:t>Bitesize</a:t>
            </a:r>
            <a:r>
              <a:rPr lang="en-GB" sz="1600"/>
              <a:t> Video – Public domain https://www.bbc.co.uk/bitesize/topics/zgc4jxs/watch/z3ttsbk </a:t>
            </a:r>
          </a:p>
          <a:p>
            <a:pPr marL="514350" indent="-514350">
              <a:buFont typeface="+mj-lt"/>
              <a:buAutoNum type="arabicPeriod"/>
            </a:pPr>
            <a:r>
              <a:rPr lang="en-GB" sz="1600"/>
              <a:t>Image: House of Commons in the 18th Century: Copyright © 2025 BBC </a:t>
            </a:r>
            <a:r>
              <a:rPr lang="en-GB" sz="1600">
                <a:hlinkClick r:id="rId2"/>
              </a:rPr>
              <a:t>https://ichef.bbci.co.uk/images/ic/480xn/p02gj1xz.jpg</a:t>
            </a:r>
            <a:endParaRPr lang="en-GB" sz="1600"/>
          </a:p>
          <a:p>
            <a:pPr marL="514350" indent="-514350">
              <a:buFont typeface="+mj-lt"/>
              <a:buAutoNum type="arabicPeriod"/>
            </a:pPr>
            <a:r>
              <a:rPr lang="en-GB" sz="1600"/>
              <a:t>Image - 1868: given to National Portrait Gallery by Philip Stanhope, 5th Earl Stanhope – William Pitt the younger © National Portrait Gallery, London</a:t>
            </a:r>
          </a:p>
          <a:p>
            <a:pPr marL="514350" indent="-514350">
              <a:buFont typeface="+mj-lt"/>
              <a:buAutoNum type="arabicPeriod"/>
            </a:pPr>
            <a:r>
              <a:rPr lang="en-GB" sz="1600"/>
              <a:t>Image - Henry Dundas, 1st Viscount Melville by Sir Thomas Lawrence - National Portrait Gallery, London Copyright ©</a:t>
            </a:r>
          </a:p>
          <a:p>
            <a:pPr marL="514350" indent="-514350">
              <a:buFont typeface="+mj-lt"/>
              <a:buAutoNum type="arabicPeriod"/>
            </a:pPr>
            <a:endParaRPr lang="en-GB" sz="1400"/>
          </a:p>
          <a:p>
            <a:pPr marL="514350" indent="-514350">
              <a:buFont typeface="+mj-lt"/>
              <a:buAutoNum type="arabicPeriod"/>
            </a:pPr>
            <a:endParaRPr lang="en-GB" sz="1400"/>
          </a:p>
          <a:p>
            <a:pPr marL="514350" indent="-514350">
              <a:buFont typeface="+mj-lt"/>
              <a:buAutoNum type="arabicPeriod"/>
            </a:pPr>
            <a:endParaRPr lang="en-GB" sz="1400"/>
          </a:p>
          <a:p>
            <a:pPr marL="514350" indent="-514350">
              <a:buFont typeface="+mj-lt"/>
              <a:buAutoNum type="arabicPeriod"/>
            </a:pPr>
            <a:endParaRPr lang="en-GB" sz="1400"/>
          </a:p>
          <a:p>
            <a:pPr marL="514350" indent="-514350">
              <a:buFont typeface="+mj-lt"/>
              <a:buAutoNum type="arabicPeriod"/>
            </a:pPr>
            <a:endParaRPr lang="en-GB" sz="1400"/>
          </a:p>
          <a:p>
            <a:pPr marL="514350" indent="-514350">
              <a:buFont typeface="+mj-lt"/>
              <a:buAutoNum type="arabicPeriod"/>
            </a:pPr>
            <a:endParaRPr lang="en-GB" sz="1400"/>
          </a:p>
          <a:p>
            <a:pPr marL="514350" indent="-514350">
              <a:buFont typeface="+mj-lt"/>
              <a:buAutoNum type="arabicPeriod"/>
            </a:pPr>
            <a:endParaRPr lang="en-GB" sz="1400"/>
          </a:p>
          <a:p>
            <a:pPr marL="514350" indent="-514350">
              <a:buFont typeface="+mj-lt"/>
              <a:buAutoNum type="arabicPeriod"/>
            </a:pPr>
            <a:endParaRPr lang="en-GB"/>
          </a:p>
        </p:txBody>
      </p:sp>
    </p:spTree>
    <p:extLst>
      <p:ext uri="{BB962C8B-B14F-4D97-AF65-F5344CB8AC3E}">
        <p14:creationId xmlns:p14="http://schemas.microsoft.com/office/powerpoint/2010/main" val="26665723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idx="1"/>
          </p:nvPr>
        </p:nvSpPr>
        <p:spPr>
          <a:xfrm>
            <a:off x="6381750" y="646937"/>
            <a:ext cx="5668934" cy="1832123"/>
          </a:xfrm>
        </p:spPr>
        <p:txBody>
          <a:bodyPr vert="horz" lIns="91440" tIns="45720" rIns="91440" bIns="45720" rtlCol="0" anchor="t">
            <a:noAutofit/>
          </a:bodyPr>
          <a:lstStyle/>
          <a:p>
            <a:pPr marL="0" indent="0">
              <a:lnSpc>
                <a:spcPct val="100000"/>
              </a:lnSpc>
              <a:buNone/>
            </a:pPr>
            <a:r>
              <a:rPr lang="en-GB" sz="2400" dirty="0"/>
              <a:t>We will read a short extract from the memoirs of </a:t>
            </a:r>
            <a:r>
              <a:rPr lang="en-GB" sz="2400" b="1" dirty="0"/>
              <a:t>MP</a:t>
            </a:r>
            <a:r>
              <a:rPr lang="en-GB" sz="2400" dirty="0"/>
              <a:t> </a:t>
            </a:r>
            <a:r>
              <a:rPr lang="en-GB" sz="2400" b="1" dirty="0"/>
              <a:t>Bryan Edwards </a:t>
            </a:r>
            <a:br>
              <a:rPr lang="en-GB" sz="2400" b="1" dirty="0"/>
            </a:br>
            <a:r>
              <a:rPr lang="en-GB" sz="2400" dirty="0"/>
              <a:t>(1743–1800). </a:t>
            </a:r>
            <a:endParaRPr lang="en-US" dirty="0"/>
          </a:p>
        </p:txBody>
      </p:sp>
      <p:sp>
        <p:nvSpPr>
          <p:cNvPr id="7" name="Text Placeholder 6"/>
          <p:cNvSpPr>
            <a:spLocks noGrp="1"/>
          </p:cNvSpPr>
          <p:nvPr>
            <p:ph type="body" sz="quarter" idx="4294967295"/>
          </p:nvPr>
        </p:nvSpPr>
        <p:spPr>
          <a:xfrm>
            <a:off x="788504" y="5623516"/>
            <a:ext cx="7269445" cy="783910"/>
          </a:xfrm>
          <a:solidFill>
            <a:schemeClr val="accent2"/>
          </a:solidFill>
          <a:ln w="28575"/>
        </p:spPr>
        <p:style>
          <a:lnRef idx="2">
            <a:schemeClr val="dk1"/>
          </a:lnRef>
          <a:fillRef idx="1">
            <a:schemeClr val="lt1"/>
          </a:fillRef>
          <a:effectRef idx="0">
            <a:schemeClr val="dk1"/>
          </a:effectRef>
          <a:fontRef idx="minor">
            <a:schemeClr val="dk1"/>
          </a:fontRef>
        </p:style>
        <p:txBody>
          <a:bodyPr vert="horz" lIns="91440" tIns="45720" rIns="91440" bIns="45720" rtlCol="0" anchor="t">
            <a:noAutofit/>
          </a:bodyPr>
          <a:lstStyle/>
          <a:p>
            <a:pPr marL="0" indent="0">
              <a:buNone/>
            </a:pPr>
            <a:r>
              <a:rPr lang="en-GB" sz="2200" dirty="0">
                <a:solidFill>
                  <a:schemeClr val="bg1"/>
                </a:solidFill>
              </a:rPr>
              <a:t>Enquiry Question: </a:t>
            </a:r>
            <a:r>
              <a:rPr lang="en-GB" sz="2200" dirty="0"/>
              <a:t>How did supporters of slavery in Britain respond to the enslaved rebellion </a:t>
            </a:r>
            <a:r>
              <a:rPr lang="en-GB" sz="1800" dirty="0"/>
              <a:t>in Saint-Domingue?</a:t>
            </a:r>
            <a:endParaRPr lang="en-GB" sz="2400" dirty="0">
              <a:solidFill>
                <a:srgbClr val="F2F0FF"/>
              </a:solidFill>
              <a:cs typeface="Arial"/>
            </a:endParaRPr>
          </a:p>
        </p:txBody>
      </p:sp>
      <p:sp>
        <p:nvSpPr>
          <p:cNvPr id="12" name="Text Placeholder 6"/>
          <p:cNvSpPr txBox="1">
            <a:spLocks/>
          </p:cNvSpPr>
          <p:nvPr/>
        </p:nvSpPr>
        <p:spPr>
          <a:xfrm>
            <a:off x="8057950" y="5641233"/>
            <a:ext cx="3573634" cy="737487"/>
          </a:xfrm>
          <a:prstGeom prst="rect">
            <a:avLst/>
          </a:prstGeom>
          <a:ln w="28575" cap="flat" cmpd="sng" algn="ctr">
            <a:solidFill>
              <a:schemeClr val="dk1"/>
            </a:solidFill>
            <a:prstDash val="solid"/>
            <a:miter lim="800000"/>
          </a:ln>
        </p:spPr>
        <p:style>
          <a:lnRef idx="2">
            <a:schemeClr val="dk1"/>
          </a:lnRef>
          <a:fillRef idx="1">
            <a:schemeClr val="lt1"/>
          </a:fillRef>
          <a:effectRef idx="0">
            <a:schemeClr val="dk1"/>
          </a:effectRef>
          <a:fontRef idx="minor">
            <a:schemeClr val="dk1"/>
          </a:fontRef>
        </p:style>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a:buNone/>
            </a:pPr>
            <a:r>
              <a:rPr lang="en-GB" sz="1800" dirty="0">
                <a:cs typeface="Arial"/>
              </a:rPr>
              <a:t>Bryan Edwards, MP, </a:t>
            </a:r>
            <a:r>
              <a:rPr lang="en-GB" sz="1600" dirty="0">
                <a:cs typeface="Arial"/>
              </a:rPr>
              <a:t>portrait </a:t>
            </a:r>
            <a:br>
              <a:rPr lang="en-GB" sz="1600" dirty="0">
                <a:cs typeface="Arial"/>
              </a:rPr>
            </a:br>
            <a:r>
              <a:rPr lang="en-GB" sz="1600" dirty="0">
                <a:cs typeface="Arial"/>
              </a:rPr>
              <a:t>by Lemuel Francis Abbott © </a:t>
            </a:r>
            <a:r>
              <a:rPr lang="en-GB" sz="900" u="sng" dirty="0">
                <a:solidFill>
                  <a:srgbClr val="3056A9"/>
                </a:solidFill>
                <a:ea typeface="+mn-lt"/>
                <a:cs typeface="+mn-lt"/>
                <a:hlinkClick r:id="rId3"/>
              </a:rPr>
              <a:t>https://creativecommons.org/publicdomain/mark/1.0/</a:t>
            </a:r>
            <a:endParaRPr lang="en-US" dirty="0">
              <a:ea typeface="+mn-lt"/>
              <a:cs typeface="+mn-lt"/>
            </a:endParaRPr>
          </a:p>
        </p:txBody>
      </p:sp>
      <p:pic>
        <p:nvPicPr>
          <p:cNvPr id="4" name="Picture 3"/>
          <p:cNvPicPr>
            <a:picLocks noChangeAspect="1"/>
          </p:cNvPicPr>
          <p:nvPr/>
        </p:nvPicPr>
        <p:blipFill>
          <a:blip r:embed="rId4"/>
          <a:stretch>
            <a:fillRect/>
          </a:stretch>
        </p:blipFill>
        <p:spPr>
          <a:xfrm>
            <a:off x="8319210" y="1490662"/>
            <a:ext cx="3143250" cy="3876675"/>
          </a:xfrm>
          <a:prstGeom prst="rect">
            <a:avLst/>
          </a:prstGeom>
        </p:spPr>
      </p:pic>
      <p:pic>
        <p:nvPicPr>
          <p:cNvPr id="3" name="Picture 2" descr="undefined">
            <a:extLst>
              <a:ext uri="{FF2B5EF4-FFF2-40B4-BE49-F238E27FC236}">
                <a16:creationId xmlns:a16="http://schemas.microsoft.com/office/drawing/2014/main" id="{DBA78C31-9F91-1150-3900-CDC8B64EDB91}"/>
              </a:ext>
            </a:extLst>
          </p:cNvPr>
          <p:cNvPicPr>
            <a:picLocks noChangeAspect="1"/>
          </p:cNvPicPr>
          <p:nvPr/>
        </p:nvPicPr>
        <p:blipFill>
          <a:blip r:embed="rId5"/>
          <a:stretch>
            <a:fillRect/>
          </a:stretch>
        </p:blipFill>
        <p:spPr>
          <a:xfrm>
            <a:off x="4798684" y="3019425"/>
            <a:ext cx="3382913" cy="2347912"/>
          </a:xfrm>
          <a:prstGeom prst="rect">
            <a:avLst/>
          </a:prstGeom>
        </p:spPr>
      </p:pic>
      <p:sp>
        <p:nvSpPr>
          <p:cNvPr id="8" name="TextBox 7">
            <a:extLst>
              <a:ext uri="{FF2B5EF4-FFF2-40B4-BE49-F238E27FC236}">
                <a16:creationId xmlns:a16="http://schemas.microsoft.com/office/drawing/2014/main" id="{E9954A4A-2F07-E1BD-8FA2-DBD45EA1C8B7}"/>
              </a:ext>
            </a:extLst>
          </p:cNvPr>
          <p:cNvSpPr txBox="1"/>
          <p:nvPr/>
        </p:nvSpPr>
        <p:spPr>
          <a:xfrm>
            <a:off x="560416" y="1485661"/>
            <a:ext cx="6096000" cy="4524315"/>
          </a:xfrm>
          <a:prstGeom prst="rect">
            <a:avLst/>
          </a:prstGeom>
          <a:noFill/>
        </p:spPr>
        <p:txBody>
          <a:bodyPr wrap="square" lIns="91440" tIns="45720" rIns="91440" bIns="45720" anchor="t">
            <a:spAutoFit/>
          </a:bodyPr>
          <a:lstStyle/>
          <a:p>
            <a:pPr marL="342900" indent="-342900">
              <a:buFont typeface="Arial" panose="020B0604020202020204" pitchFamily="34" charset="0"/>
              <a:buChar char="•"/>
            </a:pPr>
            <a:r>
              <a:rPr lang="en-GB" sz="2400" dirty="0">
                <a:cs typeface="Arial"/>
              </a:rPr>
              <a:t>Edwards is a </a:t>
            </a:r>
            <a:r>
              <a:rPr lang="en-GB" sz="2400" b="1" dirty="0">
                <a:cs typeface="Arial"/>
              </a:rPr>
              <a:t>supporter of slavery </a:t>
            </a:r>
            <a:br>
              <a:rPr lang="en-GB" sz="2400" dirty="0">
                <a:cs typeface="Arial"/>
              </a:rPr>
            </a:br>
            <a:r>
              <a:rPr lang="en-GB" sz="2400" dirty="0">
                <a:cs typeface="Arial"/>
              </a:rPr>
              <a:t>and is giving his views on a rebellion </a:t>
            </a:r>
          </a:p>
          <a:p>
            <a:pPr marL="342900" indent="-342900">
              <a:buFont typeface="Arial" panose="020B0604020202020204" pitchFamily="34" charset="0"/>
              <a:buChar char="•"/>
            </a:pPr>
            <a:r>
              <a:rPr lang="en-GB" sz="2400" dirty="0">
                <a:cs typeface="Arial"/>
              </a:rPr>
              <a:t>by enslaved people in the </a:t>
            </a:r>
            <a:r>
              <a:rPr lang="en-GB" sz="2400" b="1" dirty="0">
                <a:cs typeface="Arial"/>
              </a:rPr>
              <a:t>French </a:t>
            </a:r>
            <a:br>
              <a:rPr lang="en-GB" sz="2400" b="1" dirty="0">
                <a:cs typeface="Arial"/>
              </a:rPr>
            </a:br>
            <a:r>
              <a:rPr lang="en-GB" sz="2400" b="1" dirty="0">
                <a:cs typeface="Arial"/>
              </a:rPr>
              <a:t>colony of Saint-Domingue (Haiti).</a:t>
            </a:r>
            <a:br>
              <a:rPr lang="en-GB" sz="2400" b="1" dirty="0">
                <a:cs typeface="Arial"/>
              </a:rPr>
            </a:br>
            <a:endParaRPr lang="en-GB" sz="2400" b="1" dirty="0">
              <a:cs typeface="Arial"/>
            </a:endParaRPr>
          </a:p>
          <a:p>
            <a:pPr marL="342900" indent="-342900">
              <a:buFont typeface="Arial" panose="020B0604020202020204" pitchFamily="34" charset="0"/>
              <a:buChar char="•"/>
            </a:pPr>
            <a:r>
              <a:rPr lang="en-GB" sz="2400" i="1" dirty="0">
                <a:cs typeface="Arial"/>
              </a:rPr>
              <a:t>WARNING:</a:t>
            </a:r>
            <a:br>
              <a:rPr lang="en-GB" sz="2400" dirty="0">
                <a:cs typeface="Arial"/>
              </a:rPr>
            </a:br>
            <a:r>
              <a:rPr lang="en-GB" sz="2400" dirty="0">
                <a:cs typeface="Arial"/>
              </a:rPr>
              <a:t>He uses racist language </a:t>
            </a:r>
            <a:br>
              <a:rPr lang="en-GB" sz="2400" dirty="0">
                <a:cs typeface="Arial"/>
              </a:rPr>
            </a:br>
            <a:r>
              <a:rPr lang="en-GB" sz="2400" dirty="0">
                <a:cs typeface="Arial"/>
              </a:rPr>
              <a:t>which has been obscured</a:t>
            </a:r>
            <a:br>
              <a:rPr lang="en-GB" sz="2400" dirty="0">
                <a:cs typeface="Arial"/>
              </a:rPr>
            </a:br>
            <a:r>
              <a:rPr lang="en-GB" sz="2400" dirty="0">
                <a:cs typeface="Arial"/>
              </a:rPr>
              <a:t>and we won’t read aloud…</a:t>
            </a:r>
          </a:p>
          <a:p>
            <a:pPr marL="0" indent="0">
              <a:buNone/>
            </a:pPr>
            <a:endParaRPr lang="en-GB" sz="2400" dirty="0"/>
          </a:p>
          <a:p>
            <a:pPr marL="0" indent="0">
              <a:buNone/>
            </a:pPr>
            <a:br>
              <a:rPr lang="en-GB" sz="2400" dirty="0"/>
            </a:br>
            <a:endParaRPr lang="en-GB" sz="2400" dirty="0">
              <a:cs typeface="Arial"/>
            </a:endParaRPr>
          </a:p>
        </p:txBody>
      </p:sp>
      <p:sp>
        <p:nvSpPr>
          <p:cNvPr id="9" name="Title 8">
            <a:extLst>
              <a:ext uri="{FF2B5EF4-FFF2-40B4-BE49-F238E27FC236}">
                <a16:creationId xmlns:a16="http://schemas.microsoft.com/office/drawing/2014/main" id="{AE71854A-2969-A38A-8BC7-CD20A81632F4}"/>
              </a:ext>
            </a:extLst>
          </p:cNvPr>
          <p:cNvSpPr>
            <a:spLocks noGrp="1"/>
          </p:cNvSpPr>
          <p:nvPr>
            <p:ph type="title"/>
          </p:nvPr>
        </p:nvSpPr>
        <p:spPr/>
        <p:txBody>
          <a:bodyPr/>
          <a:lstStyle/>
          <a:p>
            <a:r>
              <a:rPr lang="en-GB" dirty="0"/>
              <a:t>Case Study 1</a:t>
            </a:r>
          </a:p>
        </p:txBody>
      </p:sp>
    </p:spTree>
    <p:extLst>
      <p:ext uri="{BB962C8B-B14F-4D97-AF65-F5344CB8AC3E}">
        <p14:creationId xmlns:p14="http://schemas.microsoft.com/office/powerpoint/2010/main" val="9339925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Subtitle 4"/>
          <p:cNvSpPr>
            <a:spLocks noGrp="1"/>
          </p:cNvSpPr>
          <p:nvPr>
            <p:ph idx="1"/>
          </p:nvPr>
        </p:nvSpPr>
        <p:spPr>
          <a:xfrm>
            <a:off x="488027" y="473088"/>
            <a:ext cx="6174508" cy="6052414"/>
          </a:xfrm>
          <a:ln>
            <a:solidFill>
              <a:schemeClr val="tx1"/>
            </a:solidFill>
          </a:ln>
        </p:spPr>
        <p:txBody>
          <a:bodyPr vert="horz" lIns="91440" tIns="45720" rIns="91440" bIns="45720" rtlCol="0" anchor="t">
            <a:noAutofit/>
          </a:bodyPr>
          <a:lstStyle/>
          <a:p>
            <a:pPr marL="0" indent="0" algn="just">
              <a:buNone/>
            </a:pPr>
            <a:r>
              <a:rPr lang="en-GB" sz="2000" i="1" dirty="0"/>
              <a:t>“I might here </a:t>
            </a:r>
            <a:r>
              <a:rPr lang="en-GB" sz="2000" b="1" i="1" dirty="0"/>
              <a:t>expatiate</a:t>
            </a:r>
            <a:r>
              <a:rPr lang="en-GB" sz="2000" i="1" dirty="0"/>
              <a:t> upon the wonderful </a:t>
            </a:r>
            <a:r>
              <a:rPr lang="en-GB" sz="2000" b="1" i="1" dirty="0"/>
              <a:t>dispensations</a:t>
            </a:r>
            <a:r>
              <a:rPr lang="en-GB" sz="2000" i="1" dirty="0"/>
              <a:t> of </a:t>
            </a:r>
            <a:r>
              <a:rPr lang="en-GB" sz="2000" b="1" i="1" dirty="0"/>
              <a:t>Divine Providence </a:t>
            </a:r>
            <a:r>
              <a:rPr lang="en-GB" sz="2000" i="1" dirty="0"/>
              <a:t>in raising up enslaved Africans…the revolting n***</a:t>
            </a:r>
            <a:r>
              <a:rPr lang="en-GB" sz="2000" i="1" dirty="0" err="1"/>
              <a:t>oes</a:t>
            </a:r>
            <a:r>
              <a:rPr lang="en-GB" sz="2000" i="1" dirty="0"/>
              <a:t> of </a:t>
            </a:r>
            <a:br>
              <a:rPr lang="en-GB" sz="2000" i="1" dirty="0"/>
            </a:br>
            <a:r>
              <a:rPr lang="en-GB" sz="2000" b="1" i="1" dirty="0"/>
              <a:t>St. Domingo </a:t>
            </a:r>
            <a:r>
              <a:rPr lang="en-GB" sz="2000" i="1" dirty="0"/>
              <a:t>have been eye-witnesses of the benefits of civilised life among the whites; have seen in what manner and to what extent social order, sober industry, and submission to the laws, contribute to individual and general prosperity…</a:t>
            </a:r>
            <a:endParaRPr lang="en-GB" sz="2000" i="1" dirty="0">
              <a:cs typeface="Arial"/>
            </a:endParaRPr>
          </a:p>
          <a:p>
            <a:pPr marL="0" indent="0" algn="just">
              <a:buNone/>
            </a:pPr>
            <a:r>
              <a:rPr lang="en-GB" sz="2000" i="1" dirty="0"/>
              <a:t>…Some superior spirits may hereafter rise up among them, by whose encouragement and example they may be taught, in due time, to discard the ferocious and sordid manners and pursuits of savage life; to correct their vices, and be led </a:t>
            </a:r>
            <a:r>
              <a:rPr lang="en-GB" sz="2000" b="1" i="1" dirty="0"/>
              <a:t>progressively</a:t>
            </a:r>
            <a:r>
              <a:rPr lang="en-GB" sz="2000" i="1" dirty="0"/>
              <a:t> on to civilisation and gentleness, to the knowledge of trust, and the practice of virtue”.</a:t>
            </a:r>
            <a:endParaRPr lang="en-GB" sz="2000" i="1" dirty="0">
              <a:cs typeface="Arial"/>
            </a:endParaRPr>
          </a:p>
          <a:p>
            <a:pPr marL="0" indent="0" algn="r">
              <a:buNone/>
            </a:pPr>
            <a:r>
              <a:rPr lang="en-GB" sz="1600" b="1" dirty="0"/>
              <a:t>Bryan Edwards 1797</a:t>
            </a:r>
            <a:endParaRPr lang="en-GB" sz="1600" b="1" dirty="0">
              <a:cs typeface="Arial"/>
            </a:endParaRPr>
          </a:p>
          <a:p>
            <a:pPr marL="400050" indent="-400050">
              <a:buFont typeface="Arial" panose="020B0604020202020204"/>
              <a:buAutoNum type="romanLcPeriod"/>
            </a:pPr>
            <a:r>
              <a:rPr lang="en-GB" sz="1100" b="1" dirty="0"/>
              <a:t>Expatiate</a:t>
            </a:r>
            <a:r>
              <a:rPr lang="en-GB" sz="1100" dirty="0"/>
              <a:t>: speak or write in detail about.</a:t>
            </a:r>
            <a:endParaRPr lang="en-GB" sz="1100" dirty="0">
              <a:cs typeface="Arial"/>
            </a:endParaRPr>
          </a:p>
          <a:p>
            <a:pPr marL="400050" indent="-400050">
              <a:buFont typeface="+mj-lt"/>
              <a:buAutoNum type="romanLcPeriod"/>
            </a:pPr>
            <a:r>
              <a:rPr lang="en-GB" sz="1100" b="1" dirty="0"/>
              <a:t>Dispensations:</a:t>
            </a:r>
            <a:r>
              <a:rPr lang="en-GB" sz="1100" dirty="0"/>
              <a:t> gifts</a:t>
            </a:r>
            <a:endParaRPr lang="en-GB" sz="1100" dirty="0">
              <a:cs typeface="Arial"/>
            </a:endParaRPr>
          </a:p>
          <a:p>
            <a:pPr marL="400050" indent="-400050">
              <a:buFont typeface="+mj-lt"/>
              <a:buAutoNum type="romanLcPeriod"/>
            </a:pPr>
            <a:r>
              <a:rPr lang="en-GB" sz="1100" b="1" dirty="0"/>
              <a:t>Divine Providence: </a:t>
            </a:r>
            <a:r>
              <a:rPr lang="en-GB" sz="1100" dirty="0"/>
              <a:t>God's kind and loving guidance and care for the world</a:t>
            </a:r>
            <a:endParaRPr lang="en-GB" sz="1100" dirty="0">
              <a:cs typeface="Arial"/>
            </a:endParaRPr>
          </a:p>
          <a:p>
            <a:pPr marL="400050" indent="-400050">
              <a:buFont typeface="+mj-lt"/>
              <a:buAutoNum type="romanLcPeriod"/>
            </a:pPr>
            <a:r>
              <a:rPr lang="en-GB" sz="1100" b="1" dirty="0"/>
              <a:t>St. Domingo: </a:t>
            </a:r>
            <a:r>
              <a:rPr lang="en-GB" sz="1100" dirty="0"/>
              <a:t>Old name for the French colonial island where Haiti is today</a:t>
            </a:r>
            <a:endParaRPr lang="en-GB" sz="1100" dirty="0">
              <a:cs typeface="Arial"/>
            </a:endParaRPr>
          </a:p>
          <a:p>
            <a:pPr marL="400050" indent="-400050">
              <a:buFont typeface="+mj-lt"/>
              <a:buAutoNum type="romanLcPeriod"/>
            </a:pPr>
            <a:r>
              <a:rPr lang="en-GB" sz="1100" b="1" dirty="0"/>
              <a:t>Progressively:</a:t>
            </a:r>
            <a:r>
              <a:rPr lang="en-GB" sz="1100" dirty="0"/>
              <a:t> Improving or getting better at something</a:t>
            </a:r>
            <a:endParaRPr lang="en-GB" sz="1100" dirty="0">
              <a:cs typeface="Arial"/>
            </a:endParaRPr>
          </a:p>
        </p:txBody>
      </p:sp>
      <p:sp>
        <p:nvSpPr>
          <p:cNvPr id="2" name="Rectangle 1"/>
          <p:cNvSpPr/>
          <p:nvPr/>
        </p:nvSpPr>
        <p:spPr>
          <a:xfrm>
            <a:off x="7002738" y="473088"/>
            <a:ext cx="4913959" cy="5940088"/>
          </a:xfrm>
          <a:prstGeom prst="rect">
            <a:avLst/>
          </a:prstGeom>
          <a:ln>
            <a:solidFill>
              <a:schemeClr val="tx1"/>
            </a:solidFill>
          </a:ln>
        </p:spPr>
        <p:txBody>
          <a:bodyPr wrap="square" lIns="91440" tIns="45720" rIns="91440" bIns="45720" anchor="t">
            <a:spAutoFit/>
          </a:bodyPr>
          <a:lstStyle/>
          <a:p>
            <a:pPr marL="228600" indent="-228600">
              <a:buAutoNum type="arabicPeriod"/>
            </a:pPr>
            <a:r>
              <a:rPr lang="en-GB" sz="1100">
                <a:cs typeface="Arial"/>
              </a:rPr>
              <a:t>Can you find any words or phrases that show the writer is biased (unfair) against African people?</a:t>
            </a:r>
            <a:endParaRPr lang="en-US"/>
          </a:p>
          <a:p>
            <a:pPr marL="228600" indent="-228600">
              <a:buAutoNum type="arabicPeriod"/>
            </a:pPr>
            <a:endParaRPr lang="en-GB" sz="1100">
              <a:cs typeface="Arial"/>
            </a:endParaRPr>
          </a:p>
          <a:p>
            <a:pPr marL="228600" indent="-228600">
              <a:buAutoNum type="arabicPeriod"/>
            </a:pPr>
            <a:endParaRPr lang="en-GB" sz="1100">
              <a:cs typeface="Arial"/>
            </a:endParaRPr>
          </a:p>
          <a:p>
            <a:pPr marL="228600" indent="-228600">
              <a:buAutoNum type="arabicPeriod"/>
            </a:pPr>
            <a:endParaRPr lang="en-GB" sz="1100">
              <a:cs typeface="Arial"/>
            </a:endParaRPr>
          </a:p>
          <a:p>
            <a:pPr marL="228600" indent="-228600">
              <a:buAutoNum type="arabicPeriod"/>
            </a:pPr>
            <a:endParaRPr lang="en-GB" sz="1100">
              <a:cs typeface="Arial"/>
            </a:endParaRPr>
          </a:p>
          <a:p>
            <a:pPr marL="228600" indent="-228600">
              <a:buAutoNum type="arabicPeriod"/>
            </a:pPr>
            <a:endParaRPr lang="en-GB" sz="1100">
              <a:cs typeface="Arial"/>
            </a:endParaRPr>
          </a:p>
          <a:p>
            <a:pPr marL="228600" indent="-228600">
              <a:buAutoNum type="arabicPeriod"/>
            </a:pPr>
            <a:endParaRPr lang="en-GB" sz="1100"/>
          </a:p>
          <a:p>
            <a:pPr marL="228600" indent="-228600">
              <a:buAutoNum type="arabicPeriod"/>
            </a:pPr>
            <a:r>
              <a:rPr lang="en-GB" sz="1100"/>
              <a:t>What does the writer mean by "Divine Providence," and how does he suggest it has helped enslaved Africans?</a:t>
            </a:r>
          </a:p>
          <a:p>
            <a:pPr marL="228600" indent="-228600">
              <a:buAutoNum type="arabicPeriod"/>
            </a:pPr>
            <a:endParaRPr lang="en-GB" sz="1100"/>
          </a:p>
          <a:p>
            <a:pPr marL="228600" indent="-228600">
              <a:buAutoNum type="arabicPeriod"/>
            </a:pPr>
            <a:endParaRPr lang="en-GB" sz="1100"/>
          </a:p>
          <a:p>
            <a:pPr marL="228600" indent="-228600">
              <a:buAutoNum type="arabicPeriod"/>
            </a:pPr>
            <a:endParaRPr lang="en-GB" sz="1100"/>
          </a:p>
          <a:p>
            <a:pPr marL="228600" indent="-228600">
              <a:buAutoNum type="arabicPeriod"/>
            </a:pPr>
            <a:endParaRPr lang="en-GB" sz="1100"/>
          </a:p>
          <a:p>
            <a:pPr marL="228600" indent="-228600">
              <a:buAutoNum type="arabicPeriod"/>
            </a:pPr>
            <a:endParaRPr lang="en-GB" sz="1100"/>
          </a:p>
          <a:p>
            <a:pPr marL="228600" indent="-228600">
              <a:buAutoNum type="arabicPeriod"/>
            </a:pPr>
            <a:endParaRPr lang="en-GB" sz="1100"/>
          </a:p>
          <a:p>
            <a:pPr marL="228600" indent="-228600">
              <a:buAutoNum type="arabicPeriod"/>
            </a:pPr>
            <a:endParaRPr lang="en-GB" sz="1100"/>
          </a:p>
          <a:p>
            <a:pPr marL="228600" indent="-228600">
              <a:buAutoNum type="arabicPeriod"/>
            </a:pPr>
            <a:r>
              <a:rPr lang="en-GB" sz="1100"/>
              <a:t>How does the writer try to make slavery seem acceptable, and how might enslaved people or those against slavery have disagreed?</a:t>
            </a:r>
            <a:br>
              <a:rPr lang="en-GB" sz="1100"/>
            </a:br>
            <a:br>
              <a:rPr lang="en-GB" sz="1100"/>
            </a:br>
            <a:endParaRPr lang="en-GB" sz="1100">
              <a:cs typeface="Arial"/>
            </a:endParaRPr>
          </a:p>
          <a:p>
            <a:br>
              <a:rPr lang="en-GB" sz="1100"/>
            </a:br>
            <a:br>
              <a:rPr lang="en-GB" sz="1100"/>
            </a:br>
            <a:br>
              <a:rPr lang="en-GB" sz="1100"/>
            </a:br>
            <a:br>
              <a:rPr lang="en-GB" sz="1100"/>
            </a:br>
            <a:endParaRPr lang="en-GB" sz="1100">
              <a:cs typeface="Arial" panose="020B0604020202020204"/>
            </a:endParaRPr>
          </a:p>
          <a:p>
            <a:r>
              <a:rPr lang="en-GB" sz="1100" b="1"/>
              <a:t>Challenge Question: </a:t>
            </a:r>
            <a:r>
              <a:rPr lang="en-GB" sz="1100"/>
              <a:t>How does this source reflect the racist attitudes and beliefs of Europeans in the 18th century?</a:t>
            </a:r>
            <a:endParaRPr lang="en-GB" sz="1100">
              <a:cs typeface="Arial" panose="020B0604020202020204"/>
            </a:endParaRPr>
          </a:p>
          <a:p>
            <a:endParaRPr lang="en-GB" sz="1200">
              <a:cs typeface="Arial" panose="020B0604020202020204"/>
            </a:endParaRPr>
          </a:p>
          <a:p>
            <a:endParaRPr lang="en-GB" sz="1200">
              <a:cs typeface="Arial" panose="020B0604020202020204"/>
            </a:endParaRPr>
          </a:p>
          <a:p>
            <a:br>
              <a:rPr lang="en-GB" sz="1200">
                <a:cs typeface="Arial" panose="020B0604020202020204"/>
              </a:rPr>
            </a:br>
            <a:br>
              <a:rPr lang="en-GB" sz="1200">
                <a:cs typeface="Arial" panose="020B0604020202020204"/>
              </a:rPr>
            </a:br>
            <a:endParaRPr lang="en-GB" sz="1200">
              <a:cs typeface="Arial" panose="020B0604020202020204"/>
            </a:endParaRPr>
          </a:p>
          <a:p>
            <a:endParaRPr lang="en-GB" sz="1200">
              <a:cs typeface="Arial" panose="020B0604020202020204"/>
            </a:endParaRPr>
          </a:p>
        </p:txBody>
      </p:sp>
    </p:spTree>
    <p:extLst>
      <p:ext uri="{BB962C8B-B14F-4D97-AF65-F5344CB8AC3E}">
        <p14:creationId xmlns:p14="http://schemas.microsoft.com/office/powerpoint/2010/main" val="15648465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C1E1E-74BE-55DC-9F16-D7109F7336DC}"/>
              </a:ext>
            </a:extLst>
          </p:cNvPr>
          <p:cNvSpPr>
            <a:spLocks noGrp="1"/>
          </p:cNvSpPr>
          <p:nvPr>
            <p:ph type="title"/>
          </p:nvPr>
        </p:nvSpPr>
        <p:spPr/>
        <p:txBody>
          <a:bodyPr>
            <a:normAutofit fontScale="90000"/>
          </a:bodyPr>
          <a:lstStyle/>
          <a:p>
            <a:r>
              <a:rPr lang="en-GB" dirty="0"/>
              <a:t>Anti-Abolitionist Response to the Haitian Revolution</a:t>
            </a:r>
          </a:p>
        </p:txBody>
      </p:sp>
      <p:sp>
        <p:nvSpPr>
          <p:cNvPr id="5" name="TextBox 4">
            <a:extLst>
              <a:ext uri="{FF2B5EF4-FFF2-40B4-BE49-F238E27FC236}">
                <a16:creationId xmlns:a16="http://schemas.microsoft.com/office/drawing/2014/main" id="{8D008A3E-6F22-DA65-440C-C91BF780776C}"/>
              </a:ext>
            </a:extLst>
          </p:cNvPr>
          <p:cNvSpPr txBox="1"/>
          <p:nvPr/>
        </p:nvSpPr>
        <p:spPr>
          <a:xfrm>
            <a:off x="1295399" y="2312254"/>
            <a:ext cx="6771217" cy="3785652"/>
          </a:xfrm>
          <a:prstGeom prst="rect">
            <a:avLst/>
          </a:prstGeom>
          <a:noFill/>
        </p:spPr>
        <p:txBody>
          <a:bodyPr wrap="square">
            <a:spAutoFit/>
          </a:bodyPr>
          <a:lstStyle/>
          <a:p>
            <a:pPr marL="285750" indent="-285750">
              <a:buFont typeface="Arial" panose="020B0604020202020204" pitchFamily="34" charset="0"/>
              <a:buChar char="•"/>
            </a:pPr>
            <a:r>
              <a:rPr lang="en-GB" sz="2400" dirty="0"/>
              <a:t>Which reaction best describes anti abolitionist Bryan Edwards’ response to the slave rebellion in Saint- Domingue?</a:t>
            </a:r>
            <a:br>
              <a:rPr lang="en-GB" sz="2400" dirty="0"/>
            </a:br>
            <a:endParaRPr lang="en-GB" sz="2400" dirty="0">
              <a:cs typeface="Arial"/>
            </a:endParaRPr>
          </a:p>
          <a:p>
            <a:pPr marL="971550" lvl="1">
              <a:buFont typeface="Courier New" panose="020B0604020202020204" pitchFamily="34" charset="0"/>
              <a:buChar char="o"/>
            </a:pPr>
            <a:r>
              <a:rPr lang="en-GB" sz="4800" dirty="0"/>
              <a:t>economic fears</a:t>
            </a:r>
            <a:endParaRPr lang="en-GB" sz="4800" dirty="0">
              <a:cs typeface="Arial"/>
            </a:endParaRPr>
          </a:p>
          <a:p>
            <a:pPr marL="971550" lvl="1">
              <a:buFont typeface="Courier New" panose="020B0604020202020204" pitchFamily="34" charset="0"/>
              <a:buChar char="o"/>
            </a:pPr>
            <a:r>
              <a:rPr lang="en-GB" sz="4800" dirty="0"/>
              <a:t>political arguments</a:t>
            </a:r>
            <a:endParaRPr lang="en-GB" sz="4800" dirty="0">
              <a:cs typeface="Arial"/>
            </a:endParaRPr>
          </a:p>
          <a:p>
            <a:pPr marL="971550" lvl="1">
              <a:buFont typeface="Courier New" panose="020B0604020202020204" pitchFamily="34" charset="0"/>
              <a:buChar char="o"/>
            </a:pPr>
            <a:r>
              <a:rPr lang="en-GB" sz="4800" dirty="0"/>
              <a:t>racial prejudices</a:t>
            </a:r>
            <a:endParaRPr lang="en-GB" sz="4800" dirty="0">
              <a:cs typeface="Arial" panose="020B0604020202020204"/>
            </a:endParaRPr>
          </a:p>
        </p:txBody>
      </p:sp>
      <p:sp>
        <p:nvSpPr>
          <p:cNvPr id="8" name="TextBox 7">
            <a:extLst>
              <a:ext uri="{FF2B5EF4-FFF2-40B4-BE49-F238E27FC236}">
                <a16:creationId xmlns:a16="http://schemas.microsoft.com/office/drawing/2014/main" id="{F5AB1C7A-DB66-F3C1-C9D1-061594CBD01F}"/>
              </a:ext>
            </a:extLst>
          </p:cNvPr>
          <p:cNvSpPr txBox="1"/>
          <p:nvPr/>
        </p:nvSpPr>
        <p:spPr>
          <a:xfrm>
            <a:off x="7192432" y="1116769"/>
            <a:ext cx="4161368" cy="1123712"/>
          </a:xfrm>
          <a:prstGeom prst="wedgeRoundRectCallout">
            <a:avLst>
              <a:gd name="adj1" fmla="val -150"/>
              <a:gd name="adj2" fmla="val 107694"/>
              <a:gd name="adj3" fmla="val 16667"/>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n-GB" sz="2000" i="1" dirty="0"/>
              <a:t>time to discard the ferocious and sordid manners and pursuits of savage life</a:t>
            </a:r>
            <a:endParaRPr lang="en-GB" sz="2000" dirty="0"/>
          </a:p>
        </p:txBody>
      </p:sp>
      <p:pic>
        <p:nvPicPr>
          <p:cNvPr id="10" name="Graphic 9" descr="Checkbox Ticked with solid fill">
            <a:extLst>
              <a:ext uri="{FF2B5EF4-FFF2-40B4-BE49-F238E27FC236}">
                <a16:creationId xmlns:a16="http://schemas.microsoft.com/office/drawing/2014/main" id="{52755949-6D93-FB36-915E-B193B4DDA0C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83132" y="5277840"/>
            <a:ext cx="914400" cy="914400"/>
          </a:xfrm>
          <a:prstGeom prst="rect">
            <a:avLst/>
          </a:prstGeom>
        </p:spPr>
      </p:pic>
      <p:pic>
        <p:nvPicPr>
          <p:cNvPr id="6" name="Picture 5">
            <a:extLst>
              <a:ext uri="{FF2B5EF4-FFF2-40B4-BE49-F238E27FC236}">
                <a16:creationId xmlns:a16="http://schemas.microsoft.com/office/drawing/2014/main" id="{F1F45B53-04DC-E0F8-58F5-E9FD81E95B7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4242" y1="20393" x2="65152" y2="21376"/>
                        <a14:foregroundMark x1="70909" y1="29238" x2="72121" y2="30713"/>
                        <a14:foregroundMark x1="70909" y1="35381" x2="67273" y2="36118"/>
                        <a14:foregroundMark x1="37576" y1="37346" x2="36061" y2="35872"/>
                        <a14:foregroundMark x1="36667" y1="38821" x2="36061" y2="37101"/>
                        <a14:foregroundMark x1="34545" y1="37838" x2="34545" y2="37838"/>
                      </a14:backgroundRemoval>
                    </a14:imgEffect>
                  </a14:imgLayer>
                </a14:imgProps>
              </a:ext>
            </a:extLst>
          </a:blip>
          <a:stretch>
            <a:fillRect/>
          </a:stretch>
        </p:blipFill>
        <p:spPr>
          <a:xfrm>
            <a:off x="8354349" y="1215293"/>
            <a:ext cx="3664660" cy="4519747"/>
          </a:xfrm>
          <a:prstGeom prst="rect">
            <a:avLst/>
          </a:prstGeom>
        </p:spPr>
      </p:pic>
    </p:spTree>
    <p:extLst>
      <p:ext uri="{BB962C8B-B14F-4D97-AF65-F5344CB8AC3E}">
        <p14:creationId xmlns:p14="http://schemas.microsoft.com/office/powerpoint/2010/main" val="972361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059" y="314770"/>
            <a:ext cx="11091530" cy="1040610"/>
          </a:xfrm>
        </p:spPr>
        <p:txBody>
          <a:bodyPr>
            <a:normAutofit/>
          </a:bodyPr>
          <a:lstStyle/>
          <a:p>
            <a:pPr algn="ctr"/>
            <a:r>
              <a:rPr lang="en-GB" sz="4400">
                <a:cs typeface="Arial"/>
              </a:rPr>
              <a:t>Activity questions debrief</a:t>
            </a:r>
          </a:p>
        </p:txBody>
      </p:sp>
      <p:sp>
        <p:nvSpPr>
          <p:cNvPr id="5" name="Subtitle 4"/>
          <p:cNvSpPr>
            <a:spLocks noGrp="1"/>
          </p:cNvSpPr>
          <p:nvPr>
            <p:ph idx="1"/>
          </p:nvPr>
        </p:nvSpPr>
        <p:spPr>
          <a:xfrm>
            <a:off x="466059" y="1084090"/>
            <a:ext cx="7061176" cy="4355927"/>
          </a:xfrm>
        </p:spPr>
        <p:txBody>
          <a:bodyPr vert="horz" lIns="91440" tIns="45720" rIns="91440" bIns="45720" rtlCol="0" anchor="t">
            <a:noAutofit/>
          </a:bodyPr>
          <a:lstStyle/>
          <a:p>
            <a:pPr>
              <a:lnSpc>
                <a:spcPct val="100000"/>
              </a:lnSpc>
              <a:spcBef>
                <a:spcPts val="0"/>
              </a:spcBef>
              <a:buAutoNum type="arabicPeriod"/>
            </a:pPr>
            <a:endParaRPr lang="en-GB" sz="2200" dirty="0">
              <a:cs typeface="Arial" panose="020B0604020202020204"/>
            </a:endParaRPr>
          </a:p>
          <a:p>
            <a:pPr>
              <a:lnSpc>
                <a:spcPct val="100000"/>
              </a:lnSpc>
              <a:spcBef>
                <a:spcPts val="0"/>
              </a:spcBef>
              <a:buAutoNum type="arabicPeriod"/>
            </a:pPr>
            <a:r>
              <a:rPr lang="en-GB" sz="2000" dirty="0">
                <a:cs typeface="Arial"/>
              </a:rPr>
              <a:t>Can you find any words or phrases that show the writer is biased (unfair) against African people?</a:t>
            </a:r>
          </a:p>
          <a:p>
            <a:pPr>
              <a:lnSpc>
                <a:spcPct val="100000"/>
              </a:lnSpc>
              <a:spcBef>
                <a:spcPts val="0"/>
              </a:spcBef>
              <a:buAutoNum type="arabicPeriod"/>
            </a:pPr>
            <a:endParaRPr lang="en-GB" sz="2000" dirty="0">
              <a:cs typeface="Arial"/>
            </a:endParaRPr>
          </a:p>
          <a:p>
            <a:pPr>
              <a:lnSpc>
                <a:spcPct val="100000"/>
              </a:lnSpc>
              <a:spcBef>
                <a:spcPts val="0"/>
              </a:spcBef>
              <a:buFont typeface="Arial" panose="020B0604020202020204" pitchFamily="34" charset="0"/>
              <a:buAutoNum type="arabicPeriod"/>
            </a:pPr>
            <a:r>
              <a:rPr lang="en-GB" sz="2000" dirty="0">
                <a:cs typeface="Arial"/>
              </a:rPr>
              <a:t>What does the writer mean by "Divine Providence," and    how does he suggest it has helped enslaved Africans?</a:t>
            </a:r>
            <a:br>
              <a:rPr lang="en-GB" sz="2000" dirty="0">
                <a:cs typeface="Arial"/>
              </a:rPr>
            </a:br>
            <a:endParaRPr lang="en-GB" sz="2000" dirty="0">
              <a:cs typeface="Arial"/>
            </a:endParaRPr>
          </a:p>
          <a:p>
            <a:pPr>
              <a:lnSpc>
                <a:spcPct val="100000"/>
              </a:lnSpc>
              <a:spcBef>
                <a:spcPts val="0"/>
              </a:spcBef>
              <a:buFont typeface="Arial" panose="020B0604020202020204" pitchFamily="34" charset="0"/>
              <a:buAutoNum type="arabicPeriod"/>
            </a:pPr>
            <a:r>
              <a:rPr lang="en-GB" sz="2000" dirty="0">
                <a:cs typeface="Arial"/>
              </a:rPr>
              <a:t>How does the writer try to make slavery seem acceptable, and how might enslaved people or those against slavery have disagreed?</a:t>
            </a:r>
          </a:p>
          <a:p>
            <a:pPr marL="0" indent="0">
              <a:lnSpc>
                <a:spcPct val="100000"/>
              </a:lnSpc>
              <a:spcBef>
                <a:spcPts val="0"/>
              </a:spcBef>
              <a:buNone/>
            </a:pPr>
            <a:endParaRPr lang="en-GB" sz="2000" dirty="0">
              <a:cs typeface="Arial"/>
            </a:endParaRPr>
          </a:p>
          <a:p>
            <a:pPr marL="0" indent="0">
              <a:lnSpc>
                <a:spcPct val="100000"/>
              </a:lnSpc>
              <a:spcBef>
                <a:spcPts val="0"/>
              </a:spcBef>
              <a:buNone/>
            </a:pPr>
            <a:r>
              <a:rPr lang="en-GB" sz="2000" b="1" dirty="0">
                <a:cs typeface="Arial"/>
              </a:rPr>
              <a:t>Challenge Question: </a:t>
            </a:r>
            <a:r>
              <a:rPr lang="en-GB" sz="2000" i="1" dirty="0">
                <a:cs typeface="Arial"/>
              </a:rPr>
              <a:t>How does this source reflect the racist attitudes and beliefs of Europeans in the 18th century?</a:t>
            </a:r>
            <a:endParaRPr lang="en-GB" sz="1800" dirty="0"/>
          </a:p>
        </p:txBody>
      </p:sp>
      <p:pic>
        <p:nvPicPr>
          <p:cNvPr id="4" name="Picture 3"/>
          <p:cNvPicPr>
            <a:picLocks noChangeAspect="1"/>
          </p:cNvPicPr>
          <p:nvPr/>
        </p:nvPicPr>
        <p:blipFill>
          <a:blip r:embed="rId3"/>
          <a:stretch>
            <a:fillRect/>
          </a:stretch>
        </p:blipFill>
        <p:spPr>
          <a:xfrm>
            <a:off x="8319626" y="1355380"/>
            <a:ext cx="3143250" cy="3876675"/>
          </a:xfrm>
          <a:prstGeom prst="rect">
            <a:avLst/>
          </a:prstGeom>
        </p:spPr>
      </p:pic>
      <p:sp>
        <p:nvSpPr>
          <p:cNvPr id="3" name="Text Placeholder 6">
            <a:extLst>
              <a:ext uri="{FF2B5EF4-FFF2-40B4-BE49-F238E27FC236}">
                <a16:creationId xmlns:a16="http://schemas.microsoft.com/office/drawing/2014/main" id="{966BD44F-5380-27AD-097B-2AEFB4686F14}"/>
              </a:ext>
            </a:extLst>
          </p:cNvPr>
          <p:cNvSpPr txBox="1">
            <a:spLocks/>
          </p:cNvSpPr>
          <p:nvPr/>
        </p:nvSpPr>
        <p:spPr>
          <a:xfrm>
            <a:off x="788504" y="5471116"/>
            <a:ext cx="7269445" cy="912864"/>
          </a:xfrm>
          <a:prstGeom prst="rect">
            <a:avLst/>
          </a:prstGeom>
          <a:ln w="28575" cap="flat" cmpd="sng" algn="ctr">
            <a:solidFill>
              <a:schemeClr val="dk1"/>
            </a:solidFill>
            <a:prstDash val="solid"/>
            <a:miter lim="800000"/>
          </a:ln>
        </p:spPr>
        <p:style>
          <a:lnRef idx="2">
            <a:schemeClr val="dk1"/>
          </a:lnRef>
          <a:fillRef idx="1">
            <a:schemeClr val="lt1"/>
          </a:fillRef>
          <a:effectRef idx="0">
            <a:schemeClr val="dk1"/>
          </a:effectRef>
          <a:fontRef idx="minor">
            <a:schemeClr val="dk1"/>
          </a:fontRef>
        </p:style>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pPr>
            <a:r>
              <a:rPr lang="en-GB" sz="2200" dirty="0"/>
              <a:t>Enquiry Question: How did supporters of slavery in Britain respond to the enslaved rebellion in Saint-Domingue?</a:t>
            </a:r>
            <a:endParaRPr lang="en-GB" sz="2200" dirty="0">
              <a:solidFill>
                <a:srgbClr val="F2F0FF"/>
              </a:solidFill>
              <a:cs typeface="Arial"/>
            </a:endParaRPr>
          </a:p>
        </p:txBody>
      </p:sp>
      <p:sp>
        <p:nvSpPr>
          <p:cNvPr id="7" name="Text Placeholder 6">
            <a:extLst>
              <a:ext uri="{FF2B5EF4-FFF2-40B4-BE49-F238E27FC236}">
                <a16:creationId xmlns:a16="http://schemas.microsoft.com/office/drawing/2014/main" id="{1D62DA72-959B-01D5-D9AB-8AE0B436CAA3}"/>
              </a:ext>
            </a:extLst>
          </p:cNvPr>
          <p:cNvSpPr txBox="1">
            <a:spLocks/>
          </p:cNvSpPr>
          <p:nvPr/>
        </p:nvSpPr>
        <p:spPr>
          <a:xfrm>
            <a:off x="8057950" y="5477110"/>
            <a:ext cx="3515019" cy="901610"/>
          </a:xfrm>
          <a:prstGeom prst="rect">
            <a:avLst/>
          </a:prstGeom>
          <a:ln w="28575" cap="flat" cmpd="sng" algn="ctr">
            <a:solidFill>
              <a:schemeClr val="dk1"/>
            </a:solidFill>
            <a:prstDash val="solid"/>
            <a:miter lim="800000"/>
          </a:ln>
        </p:spPr>
        <p:style>
          <a:lnRef idx="2">
            <a:schemeClr val="dk1"/>
          </a:lnRef>
          <a:fillRef idx="1">
            <a:schemeClr val="lt1"/>
          </a:fillRef>
          <a:effectRef idx="0">
            <a:schemeClr val="dk1"/>
          </a:effectRef>
          <a:fontRef idx="minor">
            <a:schemeClr val="dk1"/>
          </a:fontRef>
        </p:style>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a:buNone/>
            </a:pPr>
            <a:r>
              <a:rPr lang="en-GB" sz="1800" dirty="0">
                <a:cs typeface="Arial"/>
              </a:rPr>
              <a:t>Bryan Edwards, MP, </a:t>
            </a:r>
            <a:r>
              <a:rPr lang="en-GB" sz="1600" dirty="0">
                <a:cs typeface="Arial"/>
              </a:rPr>
              <a:t>portrait </a:t>
            </a:r>
            <a:br>
              <a:rPr lang="en-GB" sz="1600" dirty="0">
                <a:cs typeface="Arial"/>
              </a:rPr>
            </a:br>
            <a:r>
              <a:rPr lang="en-GB" sz="1600" dirty="0">
                <a:cs typeface="Arial"/>
              </a:rPr>
              <a:t>by Lemuel Francis Abbott © </a:t>
            </a:r>
            <a:r>
              <a:rPr lang="en-GB" sz="900" u="sng" dirty="0">
                <a:solidFill>
                  <a:srgbClr val="3056A9"/>
                </a:solidFill>
                <a:ea typeface="+mn-lt"/>
                <a:cs typeface="+mn-lt"/>
                <a:hlinkClick r:id="rId4"/>
              </a:rPr>
              <a:t>https://creativecommons.org/publicdomain/mark/1.0/</a:t>
            </a:r>
            <a:endParaRPr lang="en-US" dirty="0">
              <a:ea typeface="+mn-lt"/>
              <a:cs typeface="+mn-lt"/>
            </a:endParaRPr>
          </a:p>
        </p:txBody>
      </p:sp>
    </p:spTree>
    <p:extLst>
      <p:ext uri="{BB962C8B-B14F-4D97-AF65-F5344CB8AC3E}">
        <p14:creationId xmlns:p14="http://schemas.microsoft.com/office/powerpoint/2010/main" val="8717738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F0191-F36B-4D5E-0C60-E56BDA63879A}"/>
              </a:ext>
            </a:extLst>
          </p:cNvPr>
          <p:cNvSpPr>
            <a:spLocks noGrp="1"/>
          </p:cNvSpPr>
          <p:nvPr>
            <p:ph type="ctrTitle"/>
          </p:nvPr>
        </p:nvSpPr>
        <p:spPr>
          <a:xfrm>
            <a:off x="817722" y="1639728"/>
            <a:ext cx="4434840" cy="2587752"/>
          </a:xfrm>
        </p:spPr>
        <p:txBody>
          <a:bodyPr>
            <a:normAutofit fontScale="90000"/>
          </a:bodyPr>
          <a:lstStyle/>
          <a:p>
            <a:r>
              <a:rPr lang="en-GB" dirty="0"/>
              <a:t>What do you already know about the Saint-Domingue rebellion?</a:t>
            </a:r>
            <a:br>
              <a:rPr lang="en-GB" dirty="0"/>
            </a:br>
            <a:br>
              <a:rPr lang="en-GB" dirty="0"/>
            </a:br>
            <a:r>
              <a:rPr lang="en-GB" dirty="0"/>
              <a:t>Have you heard </a:t>
            </a:r>
            <a:br>
              <a:rPr lang="en-GB" dirty="0"/>
            </a:br>
            <a:r>
              <a:rPr lang="en-GB" dirty="0"/>
              <a:t>of the </a:t>
            </a:r>
            <a:r>
              <a:rPr lang="en-GB" i="1" dirty="0"/>
              <a:t>Haitian </a:t>
            </a:r>
            <a:br>
              <a:rPr lang="en-GB" i="1" dirty="0"/>
            </a:br>
            <a:r>
              <a:rPr lang="en-GB" i="1" dirty="0"/>
              <a:t>Revolution</a:t>
            </a:r>
            <a:r>
              <a:rPr lang="en-GB" dirty="0"/>
              <a:t>?</a:t>
            </a:r>
          </a:p>
        </p:txBody>
      </p:sp>
      <p:sp>
        <p:nvSpPr>
          <p:cNvPr id="4" name="Oval 3">
            <a:extLst>
              <a:ext uri="{FF2B5EF4-FFF2-40B4-BE49-F238E27FC236}">
                <a16:creationId xmlns:a16="http://schemas.microsoft.com/office/drawing/2014/main" id="{63CC2D90-D300-98EC-3756-2B3085A8B382}"/>
              </a:ext>
            </a:extLst>
          </p:cNvPr>
          <p:cNvSpPr/>
          <p:nvPr/>
        </p:nvSpPr>
        <p:spPr>
          <a:xfrm>
            <a:off x="7934329" y="2492311"/>
            <a:ext cx="2466971" cy="141293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Connector 5">
            <a:extLst>
              <a:ext uri="{FF2B5EF4-FFF2-40B4-BE49-F238E27FC236}">
                <a16:creationId xmlns:a16="http://schemas.microsoft.com/office/drawing/2014/main" id="{83D82919-8410-C518-8993-3952EF45E14A}"/>
              </a:ext>
            </a:extLst>
          </p:cNvPr>
          <p:cNvCxnSpPr/>
          <p:nvPr/>
        </p:nvCxnSpPr>
        <p:spPr>
          <a:xfrm>
            <a:off x="7343775" y="1847850"/>
            <a:ext cx="704850" cy="714375"/>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12F304F-239B-F9D7-DC18-A201F711249C}"/>
              </a:ext>
            </a:extLst>
          </p:cNvPr>
          <p:cNvCxnSpPr/>
          <p:nvPr/>
        </p:nvCxnSpPr>
        <p:spPr>
          <a:xfrm>
            <a:off x="10048875" y="3905250"/>
            <a:ext cx="704850" cy="714375"/>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8ED4A96-DA86-4AB3-784B-E0CD5F9DA7CB}"/>
              </a:ext>
            </a:extLst>
          </p:cNvPr>
          <p:cNvCxnSpPr>
            <a:cxnSpLocks/>
          </p:cNvCxnSpPr>
          <p:nvPr/>
        </p:nvCxnSpPr>
        <p:spPr>
          <a:xfrm flipH="1">
            <a:off x="10012679" y="1847850"/>
            <a:ext cx="560071" cy="644461"/>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60E4F56-F66D-BAB9-0B9C-AB8EB903B3EE}"/>
              </a:ext>
            </a:extLst>
          </p:cNvPr>
          <p:cNvCxnSpPr>
            <a:cxnSpLocks/>
          </p:cNvCxnSpPr>
          <p:nvPr/>
        </p:nvCxnSpPr>
        <p:spPr>
          <a:xfrm flipH="1">
            <a:off x="7600950" y="3905250"/>
            <a:ext cx="560071" cy="644461"/>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E3F8BFD-89B9-7B63-8F06-DA3CEE7A5BCF}"/>
              </a:ext>
            </a:extLst>
          </p:cNvPr>
          <p:cNvCxnSpPr>
            <a:cxnSpLocks/>
          </p:cNvCxnSpPr>
          <p:nvPr/>
        </p:nvCxnSpPr>
        <p:spPr>
          <a:xfrm>
            <a:off x="9002077" y="1476375"/>
            <a:ext cx="0" cy="763619"/>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D463F2B-36B4-4D35-32D0-6A11DB064EB0}"/>
              </a:ext>
            </a:extLst>
          </p:cNvPr>
          <p:cNvCxnSpPr>
            <a:cxnSpLocks/>
          </p:cNvCxnSpPr>
          <p:nvPr/>
        </p:nvCxnSpPr>
        <p:spPr>
          <a:xfrm>
            <a:off x="9158287" y="4048125"/>
            <a:ext cx="0" cy="752475"/>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38144CEB-61FB-1F48-2C02-E28D373F371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rcRect b="12553"/>
          <a:stretch>
            <a:fillRect/>
          </a:stretch>
        </p:blipFill>
        <p:spPr>
          <a:xfrm>
            <a:off x="4064409" y="2125526"/>
            <a:ext cx="3297374" cy="4052092"/>
          </a:xfrm>
          <a:prstGeom prst="rect">
            <a:avLst/>
          </a:prstGeom>
        </p:spPr>
      </p:pic>
      <p:sp>
        <p:nvSpPr>
          <p:cNvPr id="16" name="Text Placeholder 6">
            <a:extLst>
              <a:ext uri="{FF2B5EF4-FFF2-40B4-BE49-F238E27FC236}">
                <a16:creationId xmlns:a16="http://schemas.microsoft.com/office/drawing/2014/main" id="{20149E7F-7E28-390A-55A1-E46ECD3924DD}"/>
              </a:ext>
            </a:extLst>
          </p:cNvPr>
          <p:cNvSpPr txBox="1">
            <a:spLocks/>
          </p:cNvSpPr>
          <p:nvPr/>
        </p:nvSpPr>
        <p:spPr>
          <a:xfrm>
            <a:off x="788504" y="5623516"/>
            <a:ext cx="8213573" cy="783910"/>
          </a:xfrm>
          <a:prstGeom prst="rect">
            <a:avLst/>
          </a:prstGeom>
          <a:solidFill>
            <a:srgbClr val="FFFFFF"/>
          </a:solidFill>
          <a:ln w="28575" cap="flat" cmpd="sng" algn="ctr">
            <a:solidFill>
              <a:schemeClr val="dk1"/>
            </a:solidFill>
            <a:prstDash val="solid"/>
            <a:miter lim="800000"/>
          </a:ln>
        </p:spPr>
        <p:style>
          <a:lnRef idx="2">
            <a:schemeClr val="dk1"/>
          </a:lnRef>
          <a:fillRef idx="1">
            <a:schemeClr val="lt1"/>
          </a:fillRef>
          <a:effectRef idx="0">
            <a:schemeClr val="dk1"/>
          </a:effectRef>
          <a:fontRef idx="minor">
            <a:schemeClr val="dk1"/>
          </a:fontRef>
        </p:style>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pPr>
            <a:r>
              <a:rPr lang="en-GB" sz="2200" dirty="0"/>
              <a:t>In 60 seconds make list of questions / or guesses / or facts from the sources we have available (</a:t>
            </a:r>
            <a:r>
              <a:rPr lang="en-GB" sz="2200" b="1" dirty="0"/>
              <a:t>this</a:t>
            </a:r>
            <a:r>
              <a:rPr lang="en-GB" sz="2200" dirty="0"/>
              <a:t>  painting, Edwards’ writings) </a:t>
            </a:r>
            <a:r>
              <a:rPr lang="en-GB" sz="2400" dirty="0">
                <a:solidFill>
                  <a:srgbClr val="F2F0FF"/>
                </a:solidFill>
                <a:cs typeface="Arial"/>
              </a:rPr>
              <a:t> </a:t>
            </a:r>
            <a:endParaRPr lang="en-GB" sz="2200" dirty="0"/>
          </a:p>
        </p:txBody>
      </p:sp>
      <p:sp>
        <p:nvSpPr>
          <p:cNvPr id="17" name="Oval 16">
            <a:extLst>
              <a:ext uri="{FF2B5EF4-FFF2-40B4-BE49-F238E27FC236}">
                <a16:creationId xmlns:a16="http://schemas.microsoft.com/office/drawing/2014/main" id="{E82B28AF-B72D-EA99-CEE5-E4E27A16CF24}"/>
              </a:ext>
            </a:extLst>
          </p:cNvPr>
          <p:cNvSpPr/>
          <p:nvPr/>
        </p:nvSpPr>
        <p:spPr>
          <a:xfrm>
            <a:off x="8534400" y="2652279"/>
            <a:ext cx="1200150" cy="112538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2">
                    <a:lumMod val="50000"/>
                  </a:schemeClr>
                </a:solidFill>
              </a:rPr>
              <a:t>60</a:t>
            </a:r>
            <a:br>
              <a:rPr lang="en-GB" b="1" dirty="0">
                <a:solidFill>
                  <a:schemeClr val="bg2">
                    <a:lumMod val="50000"/>
                  </a:schemeClr>
                </a:solidFill>
              </a:rPr>
            </a:br>
            <a:r>
              <a:rPr lang="en-GB" b="1" dirty="0">
                <a:solidFill>
                  <a:schemeClr val="bg2">
                    <a:lumMod val="50000"/>
                  </a:schemeClr>
                </a:solidFill>
              </a:rPr>
              <a:t>Sec</a:t>
            </a:r>
          </a:p>
        </p:txBody>
      </p:sp>
      <p:pic>
        <p:nvPicPr>
          <p:cNvPr id="5" name="Graphic 4" descr="Caret Up with solid fill">
            <a:extLst>
              <a:ext uri="{FF2B5EF4-FFF2-40B4-BE49-F238E27FC236}">
                <a16:creationId xmlns:a16="http://schemas.microsoft.com/office/drawing/2014/main" id="{9B82C002-C296-3F66-1D1F-84CC96D71C5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07891" y="5853324"/>
            <a:ext cx="324293" cy="324293"/>
          </a:xfrm>
          <a:prstGeom prst="rect">
            <a:avLst/>
          </a:prstGeom>
        </p:spPr>
      </p:pic>
    </p:spTree>
    <p:extLst>
      <p:ext uri="{BB962C8B-B14F-4D97-AF65-F5344CB8AC3E}">
        <p14:creationId xmlns:p14="http://schemas.microsoft.com/office/powerpoint/2010/main" val="11928794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25CDAF8-DB2D-3989-1DCC-356F844D0838}"/>
              </a:ext>
            </a:extLst>
          </p:cNvPr>
          <p:cNvSpPr txBox="1"/>
          <p:nvPr/>
        </p:nvSpPr>
        <p:spPr>
          <a:xfrm>
            <a:off x="5225761" y="1640264"/>
            <a:ext cx="6689720" cy="3046988"/>
          </a:xfrm>
          <a:prstGeom prst="rect">
            <a:avLst/>
          </a:prstGeom>
          <a:noFill/>
        </p:spPr>
        <p:txBody>
          <a:bodyPr wrap="square" lIns="91440" tIns="45720" rIns="91440" bIns="45720" rtlCol="0" anchor="t">
            <a:spAutoFit/>
          </a:bodyPr>
          <a:lstStyle/>
          <a:p>
            <a:r>
              <a:rPr lang="en-GB" sz="3200" dirty="0"/>
              <a:t>Rebellions by the Enslaved in the </a:t>
            </a:r>
            <a:r>
              <a:rPr lang="en-GB" sz="3200" b="1" dirty="0">
                <a:highlight>
                  <a:srgbClr val="FFFF00"/>
                </a:highlight>
              </a:rPr>
              <a:t>French Caribbean</a:t>
            </a:r>
            <a:r>
              <a:rPr lang="en-GB" sz="3200" dirty="0"/>
              <a:t>?</a:t>
            </a:r>
          </a:p>
          <a:p>
            <a:r>
              <a:rPr lang="en-GB" sz="3200" dirty="0"/>
              <a:t> </a:t>
            </a:r>
          </a:p>
          <a:p>
            <a:pPr algn="ctr"/>
            <a:r>
              <a:rPr lang="en-GB" sz="3200" dirty="0"/>
              <a:t>This was much less clear-cut, so the reaction of the </a:t>
            </a:r>
            <a:r>
              <a:rPr lang="en-GB" sz="3200" b="1" dirty="0">
                <a:highlight>
                  <a:srgbClr val="FFFF00"/>
                </a:highlight>
              </a:rPr>
              <a:t>Anti-</a:t>
            </a:r>
            <a:r>
              <a:rPr lang="en-GB" sz="3200" dirty="0"/>
              <a:t>Abolitionists was mixed</a:t>
            </a:r>
          </a:p>
        </p:txBody>
      </p:sp>
      <p:sp>
        <p:nvSpPr>
          <p:cNvPr id="12" name="TextBox 11">
            <a:extLst>
              <a:ext uri="{FF2B5EF4-FFF2-40B4-BE49-F238E27FC236}">
                <a16:creationId xmlns:a16="http://schemas.microsoft.com/office/drawing/2014/main" id="{58FC8F95-E597-E8D1-AF2C-29576F172559}"/>
              </a:ext>
            </a:extLst>
          </p:cNvPr>
          <p:cNvSpPr txBox="1"/>
          <p:nvPr/>
        </p:nvSpPr>
        <p:spPr>
          <a:xfrm>
            <a:off x="5753677" y="3890913"/>
            <a:ext cx="6771217" cy="2308324"/>
          </a:xfrm>
          <a:prstGeom prst="rect">
            <a:avLst/>
          </a:prstGeom>
          <a:noFill/>
        </p:spPr>
        <p:txBody>
          <a:bodyPr wrap="square">
            <a:spAutoFit/>
          </a:bodyPr>
          <a:lstStyle/>
          <a:p>
            <a:br>
              <a:rPr lang="en-GB" sz="2400" dirty="0"/>
            </a:br>
            <a:endParaRPr lang="en-GB" sz="2400" dirty="0">
              <a:cs typeface="Arial"/>
            </a:endParaRPr>
          </a:p>
          <a:p>
            <a:pPr marL="971550" lvl="1">
              <a:buFont typeface="Courier New" panose="020B0604020202020204" pitchFamily="34" charset="0"/>
              <a:buChar char="o"/>
            </a:pPr>
            <a:r>
              <a:rPr lang="en-GB" sz="4800" dirty="0"/>
              <a:t>Good thing</a:t>
            </a:r>
            <a:endParaRPr lang="en-GB" sz="4800" dirty="0">
              <a:cs typeface="Arial"/>
            </a:endParaRPr>
          </a:p>
          <a:p>
            <a:pPr marL="971550" lvl="1">
              <a:buFont typeface="Courier New" panose="020B0604020202020204" pitchFamily="34" charset="0"/>
              <a:buChar char="o"/>
            </a:pPr>
            <a:r>
              <a:rPr lang="en-GB" sz="4800" dirty="0"/>
              <a:t>Bad thing</a:t>
            </a:r>
            <a:endParaRPr lang="en-GB" sz="4800" dirty="0">
              <a:cs typeface="Arial" panose="020B0604020202020204"/>
            </a:endParaRPr>
          </a:p>
        </p:txBody>
      </p:sp>
      <p:pic>
        <p:nvPicPr>
          <p:cNvPr id="5" name="Picture 4">
            <a:extLst>
              <a:ext uri="{FF2B5EF4-FFF2-40B4-BE49-F238E27FC236}">
                <a16:creationId xmlns:a16="http://schemas.microsoft.com/office/drawing/2014/main" id="{7C041F39-0908-DDF9-F07D-2F19AF7A20C2}"/>
              </a:ext>
            </a:extLst>
          </p:cNvPr>
          <p:cNvPicPr>
            <a:picLocks noChangeAspect="1"/>
          </p:cNvPicPr>
          <p:nvPr/>
        </p:nvPicPr>
        <p:blipFill>
          <a:blip r:embed="rId3"/>
          <a:stretch>
            <a:fillRect/>
          </a:stretch>
        </p:blipFill>
        <p:spPr>
          <a:xfrm>
            <a:off x="685312" y="930837"/>
            <a:ext cx="4540448" cy="5142322"/>
          </a:xfrm>
          <a:prstGeom prst="rect">
            <a:avLst/>
          </a:prstGeom>
          <a:ln>
            <a:noFill/>
          </a:ln>
          <a:effectLst>
            <a:softEdge rad="112500"/>
          </a:effectLst>
        </p:spPr>
      </p:pic>
      <p:pic>
        <p:nvPicPr>
          <p:cNvPr id="1026" name="Picture 2" descr="890+ Person Shrugging Icon Stock Illustrations, Royalty-Free ...">
            <a:extLst>
              <a:ext uri="{FF2B5EF4-FFF2-40B4-BE49-F238E27FC236}">
                <a16:creationId xmlns:a16="http://schemas.microsoft.com/office/drawing/2014/main" id="{1C6A4CC6-38ED-100B-85E9-C5D1962D319D}"/>
              </a:ext>
            </a:extLst>
          </p:cNvPr>
          <p:cNvPicPr>
            <a:picLocks noChangeAspect="1" noChangeArrowheads="1"/>
          </p:cNvPicPr>
          <p:nvPr/>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backgroundRemoval t="10000" b="90000" l="10000" r="90000">
                        <a14:foregroundMark x1="38399" y1="34804" x2="53758" y2="42320"/>
                        <a14:foregroundMark x1="82353" y1="19935" x2="80065" y2="26961"/>
                        <a14:foregroundMark x1="75000" y1="36275" x2="73856" y2="36601"/>
                      </a14:backgroundRemoval>
                    </a14:imgEffect>
                  </a14:imgLayer>
                </a14:imgProps>
              </a:ext>
              <a:ext uri="{28A0092B-C50C-407E-A947-70E740481C1C}">
                <a14:useLocalDpi xmlns:a14="http://schemas.microsoft.com/office/drawing/2010/main" val="0"/>
              </a:ext>
            </a:extLst>
          </a:blip>
          <a:srcRect/>
          <a:stretch>
            <a:fillRect/>
          </a:stretch>
        </p:blipFill>
        <p:spPr bwMode="auto">
          <a:xfrm>
            <a:off x="5225760" y="4362450"/>
            <a:ext cx="1986856" cy="1986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064866"/>
      </p:ext>
    </p:extLst>
  </p:cSld>
  <p:clrMapOvr>
    <a:masterClrMapping/>
  </p:clrMapOvr>
</p:sld>
</file>

<file path=ppt/theme/theme1.xml><?xml version="1.0" encoding="utf-8"?>
<a:theme xmlns:a="http://schemas.openxmlformats.org/drawingml/2006/main" name="Teaching Slavery in Scotland 2023">
  <a:themeElements>
    <a:clrScheme name="Teaching Slavery 23">
      <a:dk1>
        <a:srgbClr val="24283C"/>
      </a:dk1>
      <a:lt1>
        <a:srgbClr val="F2F0FF"/>
      </a:lt1>
      <a:dk2>
        <a:srgbClr val="24283C"/>
      </a:dk2>
      <a:lt2>
        <a:srgbClr val="F2F0FF"/>
      </a:lt2>
      <a:accent1>
        <a:srgbClr val="F75122"/>
      </a:accent1>
      <a:accent2>
        <a:srgbClr val="DE0B18"/>
      </a:accent2>
      <a:accent3>
        <a:srgbClr val="F1A828"/>
      </a:accent3>
      <a:accent4>
        <a:srgbClr val="59AFA4"/>
      </a:accent4>
      <a:accent5>
        <a:srgbClr val="24283C"/>
      </a:accent5>
      <a:accent6>
        <a:srgbClr val="EB875E"/>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SS23-Financial-Institutions2" id="{665E58F1-6198-2F4F-B2F6-4E5A0E3702F4}" vid="{8BC3C8DF-93B2-0841-9C45-7D57890EC70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BB567BAEBD0184EA2DCFCF3C857B699" ma:contentTypeVersion="8" ma:contentTypeDescription="Create a new document." ma:contentTypeScope="" ma:versionID="df91578ff566aa316c7d3a2a5719ea67">
  <xsd:schema xmlns:xsd="http://www.w3.org/2001/XMLSchema" xmlns:xs="http://www.w3.org/2001/XMLSchema" xmlns:p="http://schemas.microsoft.com/office/2006/metadata/properties" xmlns:ns2="4d1d189b-1757-41f7-815e-1218e5cf37ce" targetNamespace="http://schemas.microsoft.com/office/2006/metadata/properties" ma:root="true" ma:fieldsID="951459e3ffe1e70c93c62cf13897c8e6" ns2:_="">
    <xsd:import namespace="4d1d189b-1757-41f7-815e-1218e5cf37c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1d189b-1757-41f7-815e-1218e5cf37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F74E2A6-8A0B-43BC-A01C-DDB8FE3C562F}">
  <ds:schemaRefs>
    <ds:schemaRef ds:uri="4d1d189b-1757-41f7-815e-1218e5cf37c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40F65C4-658C-4D4C-B003-06BF600FF2A3}">
  <ds:schemaRefs>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4d1d189b-1757-41f7-815e-1218e5cf37ce"/>
    <ds:schemaRef ds:uri="http://purl.org/dc/elements/1.1/"/>
    <ds:schemaRef ds:uri="http://schemas.microsoft.com/office/2006/metadata/properties"/>
    <ds:schemaRef ds:uri="http://www.w3.org/XML/1998/namespace"/>
    <ds:schemaRef ds:uri="http://purl.org/dc/terms/"/>
  </ds:schemaRefs>
</ds:datastoreItem>
</file>

<file path=customXml/itemProps3.xml><?xml version="1.0" encoding="utf-8"?>
<ds:datastoreItem xmlns:ds="http://schemas.openxmlformats.org/officeDocument/2006/customXml" ds:itemID="{5984955E-BF57-43EB-9BA0-B8B411CE3752}">
  <ds:schemaRefs>
    <ds:schemaRef ds:uri="http://schemas.microsoft.com/sharepoint/v3/contenttype/forms"/>
  </ds:schemaRefs>
</ds:datastoreItem>
</file>

<file path=docMetadata/LabelInfo.xml><?xml version="1.0" encoding="utf-8"?>
<clbl:labelList xmlns:clbl="http://schemas.microsoft.com/office/2020/mipLabelMetadata">
  <clbl:label id="{d6fa6db5-9f3a-4c93-9e38-61059ee07e95}" enabled="1" method="Standard" siteId="{4e8d09f7-cc79-4ccb-9149-a4238dd17422}" removed="0"/>
</clbl:labelList>
</file>

<file path=docProps/app.xml><?xml version="1.0" encoding="utf-8"?>
<Properties xmlns="http://schemas.openxmlformats.org/officeDocument/2006/extended-properties" xmlns:vt="http://schemas.openxmlformats.org/officeDocument/2006/docPropsVTypes">
  <Template/>
  <TotalTime>1301</TotalTime>
  <Words>5576</Words>
  <Application>Microsoft Office PowerPoint</Application>
  <PresentationFormat>Widescreen</PresentationFormat>
  <Paragraphs>427</Paragraphs>
  <Slides>34</Slides>
  <Notes>24</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Teaching Slavery in Scotland 2023</vt:lpstr>
      <vt:lpstr>How did supporters of slavery  in Britain respond to the enslaved rebellion in Saint-Domingue?</vt:lpstr>
      <vt:lpstr>PowerPoint Presentation</vt:lpstr>
      <vt:lpstr>PowerPoint Presentation</vt:lpstr>
      <vt:lpstr>Case Study 1</vt:lpstr>
      <vt:lpstr>PowerPoint Presentation</vt:lpstr>
      <vt:lpstr>Anti-Abolitionist Response to the Haitian Revolution</vt:lpstr>
      <vt:lpstr>Activity questions debrief</vt:lpstr>
      <vt:lpstr>What do you already know about the Saint-Domingue rebellion?  Have you heard  of the Haitian  Revolution?</vt:lpstr>
      <vt:lpstr>PowerPoint Presentation</vt:lpstr>
      <vt:lpstr>Dilemma</vt:lpstr>
      <vt:lpstr>The French Revolution and Saint-Domingue</vt:lpstr>
      <vt:lpstr>The French Revolution and Saint-Domingue</vt:lpstr>
      <vt:lpstr>Who were the Anti Abolitionists?</vt:lpstr>
      <vt:lpstr>Anti-Abolitionist Response in Britain</vt:lpstr>
      <vt:lpstr>Gallery Walk</vt:lpstr>
      <vt:lpstr>Cold Calling Consolidation</vt:lpstr>
      <vt:lpstr>Plenary</vt:lpstr>
      <vt:lpstr>So, which way did they swing?</vt:lpstr>
      <vt:lpstr>Dilemma- messily resolved</vt:lpstr>
      <vt:lpstr>Anti-Abolitionist Response in Britain</vt:lpstr>
      <vt:lpstr>Governmental Response in Britain</vt:lpstr>
      <vt:lpstr>Section 2  Lesson Plan</vt:lpstr>
      <vt:lpstr>PowerPoint Presentation</vt:lpstr>
      <vt:lpstr>Section 3  Lesson Print Outs</vt:lpstr>
      <vt:lpstr>PowerPoint Presentation</vt:lpstr>
      <vt:lpstr>PowerPoint Presentation</vt:lpstr>
      <vt:lpstr>PowerPoint Presentation</vt:lpstr>
      <vt:lpstr>Threat to British Colonial Power</vt:lpstr>
      <vt:lpstr>Challenge to Social Order</vt:lpstr>
      <vt:lpstr>Strategic and Military Aims</vt:lpstr>
      <vt:lpstr>Financial and Diplomatic Interests</vt:lpstr>
      <vt:lpstr>PowerPoint Presentation</vt:lpstr>
      <vt:lpstr>Section 4  Sources</vt:lpstr>
      <vt:lpstr>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Teaching Slavery in Scotland</dc:title>
  <dc:creator>Katherine Burns</dc:creator>
  <cp:lastModifiedBy>Katie Hunter</cp:lastModifiedBy>
  <cp:revision>35</cp:revision>
  <cp:lastPrinted>2024-02-23T08:35:09Z</cp:lastPrinted>
  <dcterms:created xsi:type="dcterms:W3CDTF">2023-02-08T13:19:14Z</dcterms:created>
  <dcterms:modified xsi:type="dcterms:W3CDTF">2025-08-20T13:38:40Z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0x0101003BB567BAEBD0184EA2DCFCF3C857B699</vt:lpwstr>
  </property>
</Properties>
</file>