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74" r:id="rId5"/>
    <p:sldMasterId id="2147483700" r:id="rId6"/>
  </p:sldMasterIdLst>
  <p:notesMasterIdLst>
    <p:notesMasterId r:id="rId23"/>
  </p:notesMasterIdLst>
  <p:sldIdLst>
    <p:sldId id="257" r:id="rId7"/>
    <p:sldId id="258" r:id="rId8"/>
    <p:sldId id="259" r:id="rId9"/>
    <p:sldId id="261" r:id="rId10"/>
    <p:sldId id="262" r:id="rId11"/>
    <p:sldId id="263" r:id="rId12"/>
    <p:sldId id="264" r:id="rId13"/>
    <p:sldId id="265" r:id="rId14"/>
    <p:sldId id="267" r:id="rId15"/>
    <p:sldId id="268" r:id="rId16"/>
    <p:sldId id="269" r:id="rId17"/>
    <p:sldId id="270" r:id="rId18"/>
    <p:sldId id="271" r:id="rId19"/>
    <p:sldId id="272" r:id="rId20"/>
    <p:sldId id="273" r:id="rId21"/>
    <p:sldId id="274" r:id="rId22"/>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g7tyndN80wIwOpp+jTiLYmVv4Y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6AF06-E786-90EA-94D5-69B04E141597}" v="11" dt="2025-07-30T12:24:55.907"/>
  </p1510:revLst>
</p1510:revInfo>
</file>

<file path=ppt/tableStyles.xml><?xml version="1.0" encoding="utf-8"?>
<a:tblStyleLst xmlns:a="http://schemas.openxmlformats.org/drawingml/2006/main" def="{E4C8AA07-C141-419E-8101-60D0082C906E}">
  <a:tblStyle styleId="{E4C8AA07-C141-419E-8101-60D0082C906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D97A27B-FF90-4F1D-97E6-5669B15BF9E3}"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8E7"/>
          </a:solidFill>
        </a:fill>
      </a:tcStyle>
    </a:wholeTbl>
    <a:band1H>
      <a:tcTxStyle b="off" i="off"/>
      <a:tcStyle>
        <a:tcBdr/>
        <a:fill>
          <a:solidFill>
            <a:srgbClr val="FCCFCB"/>
          </a:solidFill>
        </a:fill>
      </a:tcStyle>
    </a:band1H>
    <a:band2H>
      <a:tcTxStyle b="off" i="off"/>
      <a:tcStyle>
        <a:tcBdr/>
      </a:tcStyle>
    </a:band2H>
    <a:band1V>
      <a:tcTxStyle b="off" i="off"/>
      <a:tcStyle>
        <a:tcBdr/>
        <a:fill>
          <a:solidFill>
            <a:srgbClr val="FCCFCB"/>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Smith" userId="S::js105@stir.ac.uk::b982fd3a-7b63-48ae-b6d7-397186e312bb" providerId="AD" clId="Web-{8D771745-CE80-EBB9-79DE-AF06BDBA67DB}"/>
    <pc:docChg chg="modSld">
      <pc:chgData name="Joseph Smith" userId="S::js105@stir.ac.uk::b982fd3a-7b63-48ae-b6d7-397186e312bb" providerId="AD" clId="Web-{8D771745-CE80-EBB9-79DE-AF06BDBA67DB}" dt="2025-06-06T12:10:50.601" v="1" actId="20577"/>
      <pc:docMkLst>
        <pc:docMk/>
      </pc:docMkLst>
      <pc:sldChg chg="modSp">
        <pc:chgData name="Joseph Smith" userId="S::js105@stir.ac.uk::b982fd3a-7b63-48ae-b6d7-397186e312bb" providerId="AD" clId="Web-{8D771745-CE80-EBB9-79DE-AF06BDBA67DB}" dt="2025-06-06T12:10:50.601" v="1" actId="20577"/>
        <pc:sldMkLst>
          <pc:docMk/>
          <pc:sldMk cId="0" sldId="261"/>
        </pc:sldMkLst>
      </pc:sldChg>
    </pc:docChg>
  </pc:docChgLst>
  <pc:docChgLst>
    <pc:chgData name="Diana Paton" userId="S::diana.paton_ed.ac.uk#ext#@stir.onmicrosoft.com::a93323c7-83f1-49a9-8559-c65f5fc70854" providerId="AD" clId="Web-{5C505302-DB81-FBB0-14B4-B6B8B6F8D280}"/>
    <pc:docChg chg="modSld">
      <pc:chgData name="Diana Paton" userId="S::diana.paton_ed.ac.uk#ext#@stir.onmicrosoft.com::a93323c7-83f1-49a9-8559-c65f5fc70854" providerId="AD" clId="Web-{5C505302-DB81-FBB0-14B4-B6B8B6F8D280}" dt="2025-07-17T07:52:06.657" v="33" actId="20577"/>
      <pc:docMkLst>
        <pc:docMk/>
      </pc:docMkLst>
      <pc:sldChg chg="modSp">
        <pc:chgData name="Diana Paton" userId="S::diana.paton_ed.ac.uk#ext#@stir.onmicrosoft.com::a93323c7-83f1-49a9-8559-c65f5fc70854" providerId="AD" clId="Web-{5C505302-DB81-FBB0-14B4-B6B8B6F8D280}" dt="2025-07-17T07:50:11.449" v="20" actId="20577"/>
        <pc:sldMkLst>
          <pc:docMk/>
          <pc:sldMk cId="0" sldId="261"/>
        </pc:sldMkLst>
        <pc:spChg chg="mod">
          <ac:chgData name="Diana Paton" userId="S::diana.paton_ed.ac.uk#ext#@stir.onmicrosoft.com::a93323c7-83f1-49a9-8559-c65f5fc70854" providerId="AD" clId="Web-{5C505302-DB81-FBB0-14B4-B6B8B6F8D280}" dt="2025-07-17T07:50:11.449" v="20" actId="20577"/>
          <ac:spMkLst>
            <pc:docMk/>
            <pc:sldMk cId="0" sldId="261"/>
            <ac:spMk id="486" creationId="{00000000-0000-0000-0000-000000000000}"/>
          </ac:spMkLst>
        </pc:spChg>
      </pc:sldChg>
      <pc:sldChg chg="modSp">
        <pc:chgData name="Diana Paton" userId="S::diana.paton_ed.ac.uk#ext#@stir.onmicrosoft.com::a93323c7-83f1-49a9-8559-c65f5fc70854" providerId="AD" clId="Web-{5C505302-DB81-FBB0-14B4-B6B8B6F8D280}" dt="2025-07-17T07:51:44.766" v="31" actId="20577"/>
        <pc:sldMkLst>
          <pc:docMk/>
          <pc:sldMk cId="0" sldId="265"/>
        </pc:sldMkLst>
        <pc:spChg chg="mod">
          <ac:chgData name="Diana Paton" userId="S::diana.paton_ed.ac.uk#ext#@stir.onmicrosoft.com::a93323c7-83f1-49a9-8559-c65f5fc70854" providerId="AD" clId="Web-{5C505302-DB81-FBB0-14B4-B6B8B6F8D280}" dt="2025-07-17T07:51:44.766" v="31" actId="20577"/>
          <ac:spMkLst>
            <pc:docMk/>
            <pc:sldMk cId="0" sldId="265"/>
            <ac:spMk id="521" creationId="{00000000-0000-0000-0000-000000000000}"/>
          </ac:spMkLst>
        </pc:spChg>
      </pc:sldChg>
      <pc:sldChg chg="modSp">
        <pc:chgData name="Diana Paton" userId="S::diana.paton_ed.ac.uk#ext#@stir.onmicrosoft.com::a93323c7-83f1-49a9-8559-c65f5fc70854" providerId="AD" clId="Web-{5C505302-DB81-FBB0-14B4-B6B8B6F8D280}" dt="2025-07-17T07:52:06.657" v="33" actId="20577"/>
        <pc:sldMkLst>
          <pc:docMk/>
          <pc:sldMk cId="0" sldId="268"/>
        </pc:sldMkLst>
        <pc:spChg chg="mod">
          <ac:chgData name="Diana Paton" userId="S::diana.paton_ed.ac.uk#ext#@stir.onmicrosoft.com::a93323c7-83f1-49a9-8559-c65f5fc70854" providerId="AD" clId="Web-{5C505302-DB81-FBB0-14B4-B6B8B6F8D280}" dt="2025-07-17T07:52:06.657" v="33" actId="20577"/>
          <ac:spMkLst>
            <pc:docMk/>
            <pc:sldMk cId="0" sldId="268"/>
            <ac:spMk id="562" creationId="{00000000-0000-0000-0000-000000000000}"/>
          </ac:spMkLst>
        </pc:spChg>
      </pc:sldChg>
    </pc:docChg>
  </pc:docChgLst>
  <pc:docChgLst>
    <pc:chgData name="Joseph Smith" userId="S::js105@stir.ac.uk::b982fd3a-7b63-48ae-b6d7-397186e312bb" providerId="AD" clId="Web-{24C6AF06-E786-90EA-94D5-69B04E141597}"/>
    <pc:docChg chg="modSld">
      <pc:chgData name="Joseph Smith" userId="S::js105@stir.ac.uk::b982fd3a-7b63-48ae-b6d7-397186e312bb" providerId="AD" clId="Web-{24C6AF06-E786-90EA-94D5-69B04E141597}" dt="2025-07-30T12:24:55.907" v="7" actId="20577"/>
      <pc:docMkLst>
        <pc:docMk/>
      </pc:docMkLst>
      <pc:sldChg chg="delSp modSp">
        <pc:chgData name="Joseph Smith" userId="S::js105@stir.ac.uk::b982fd3a-7b63-48ae-b6d7-397186e312bb" providerId="AD" clId="Web-{24C6AF06-E786-90EA-94D5-69B04E141597}" dt="2025-07-30T12:24:55.907" v="7" actId="20577"/>
        <pc:sldMkLst>
          <pc:docMk/>
          <pc:sldMk cId="0" sldId="268"/>
        </pc:sldMkLst>
        <pc:spChg chg="mod">
          <ac:chgData name="Joseph Smith" userId="S::js105@stir.ac.uk::b982fd3a-7b63-48ae-b6d7-397186e312bb" providerId="AD" clId="Web-{24C6AF06-E786-90EA-94D5-69B04E141597}" dt="2025-07-30T12:24:55.907" v="7" actId="20577"/>
          <ac:spMkLst>
            <pc:docMk/>
            <pc:sldMk cId="0" sldId="268"/>
            <ac:spMk id="561" creationId="{00000000-0000-0000-0000-000000000000}"/>
          </ac:spMkLst>
        </pc:spChg>
        <pc:spChg chg="del mod">
          <ac:chgData name="Joseph Smith" userId="S::js105@stir.ac.uk::b982fd3a-7b63-48ae-b6d7-397186e312bb" providerId="AD" clId="Web-{24C6AF06-E786-90EA-94D5-69B04E141597}" dt="2025-07-30T12:24:47.485" v="1"/>
          <ac:spMkLst>
            <pc:docMk/>
            <pc:sldMk cId="0" sldId="268"/>
            <ac:spMk id="562" creationId="{00000000-0000-0000-0000-000000000000}"/>
          </ac:spMkLst>
        </pc:spChg>
      </pc:sldChg>
    </pc:docChg>
  </pc:docChgLst>
  <pc:docChgLst>
    <pc:chgData name="Joseph Smith" userId="b982fd3a-7b63-48ae-b6d7-397186e312bb" providerId="ADAL" clId="{3F2A511A-E578-4B59-A2DE-23ED110F3916}"/>
    <pc:docChg chg="undo custSel addSld delSld modSld sldOrd">
      <pc:chgData name="Joseph Smith" userId="b982fd3a-7b63-48ae-b6d7-397186e312bb" providerId="ADAL" clId="{3F2A511A-E578-4B59-A2DE-23ED110F3916}" dt="2025-05-26T11:13:51.014" v="2162" actId="313"/>
      <pc:docMkLst>
        <pc:docMk/>
      </pc:docMkLst>
      <pc:sldChg chg="del">
        <pc:chgData name="Joseph Smith" userId="b982fd3a-7b63-48ae-b6d7-397186e312bb" providerId="ADAL" clId="{3F2A511A-E578-4B59-A2DE-23ED110F3916}" dt="2025-05-26T10:23:35.202" v="4" actId="47"/>
        <pc:sldMkLst>
          <pc:docMk/>
          <pc:sldMk cId="0" sldId="256"/>
        </pc:sldMkLst>
      </pc:sldChg>
      <pc:sldChg chg="addSp modSp mod">
        <pc:chgData name="Joseph Smith" userId="b982fd3a-7b63-48ae-b6d7-397186e312bb" providerId="ADAL" clId="{3F2A511A-E578-4B59-A2DE-23ED110F3916}" dt="2025-05-26T10:51:32.307" v="190" actId="1076"/>
        <pc:sldMkLst>
          <pc:docMk/>
          <pc:sldMk cId="0" sldId="257"/>
        </pc:sldMkLst>
      </pc:sldChg>
      <pc:sldChg chg="addSp delSp modSp del mod ord addAnim delAnim modAnim">
        <pc:chgData name="Joseph Smith" userId="b982fd3a-7b63-48ae-b6d7-397186e312bb" providerId="ADAL" clId="{3F2A511A-E578-4B59-A2DE-23ED110F3916}" dt="2025-05-26T11:12:16.950" v="2085" actId="47"/>
        <pc:sldMkLst>
          <pc:docMk/>
          <pc:sldMk cId="0" sldId="260"/>
        </pc:sldMkLst>
      </pc:sldChg>
      <pc:sldChg chg="addSp delSp modSp mod ord delAnim modAnim">
        <pc:chgData name="Joseph Smith" userId="b982fd3a-7b63-48ae-b6d7-397186e312bb" providerId="ADAL" clId="{3F2A511A-E578-4B59-A2DE-23ED110F3916}" dt="2025-05-26T11:13:51.014" v="2162" actId="313"/>
        <pc:sldMkLst>
          <pc:docMk/>
          <pc:sldMk cId="0" sldId="261"/>
        </pc:sldMkLst>
      </pc:sldChg>
      <pc:sldChg chg="modSp mod">
        <pc:chgData name="Joseph Smith" userId="b982fd3a-7b63-48ae-b6d7-397186e312bb" providerId="ADAL" clId="{3F2A511A-E578-4B59-A2DE-23ED110F3916}" dt="2025-05-26T11:12:04.327" v="2084" actId="6549"/>
        <pc:sldMkLst>
          <pc:docMk/>
          <pc:sldMk cId="0" sldId="262"/>
        </pc:sldMkLst>
      </pc:sldChg>
      <pc:sldChg chg="modSp mod">
        <pc:chgData name="Joseph Smith" userId="b982fd3a-7b63-48ae-b6d7-397186e312bb" providerId="ADAL" clId="{3F2A511A-E578-4B59-A2DE-23ED110F3916}" dt="2025-05-26T11:12:26.285" v="2086" actId="1076"/>
        <pc:sldMkLst>
          <pc:docMk/>
          <pc:sldMk cId="0" sldId="263"/>
        </pc:sldMkLst>
      </pc:sldChg>
      <pc:sldChg chg="modSp mod">
        <pc:chgData name="Joseph Smith" userId="b982fd3a-7b63-48ae-b6d7-397186e312bb" providerId="ADAL" clId="{3F2A511A-E578-4B59-A2DE-23ED110F3916}" dt="2025-05-26T10:54:18.946" v="257"/>
        <pc:sldMkLst>
          <pc:docMk/>
          <pc:sldMk cId="0" sldId="268"/>
        </pc:sldMkLst>
      </pc:sldChg>
      <pc:sldChg chg="addSp modSp mod">
        <pc:chgData name="Joseph Smith" userId="b982fd3a-7b63-48ae-b6d7-397186e312bb" providerId="ADAL" clId="{3F2A511A-E578-4B59-A2DE-23ED110F3916}" dt="2025-05-26T10:55:27.102" v="414" actId="113"/>
        <pc:sldMkLst>
          <pc:docMk/>
          <pc:sldMk cId="0" sldId="269"/>
        </pc:sldMkLst>
      </pc:sldChg>
      <pc:sldChg chg="del">
        <pc:chgData name="Joseph Smith" userId="b982fd3a-7b63-48ae-b6d7-397186e312bb" providerId="ADAL" clId="{3F2A511A-E578-4B59-A2DE-23ED110F3916}" dt="2025-05-26T10:53:04.937" v="201" actId="47"/>
        <pc:sldMkLst>
          <pc:docMk/>
          <pc:sldMk cId="2309695578" sldId="275"/>
        </pc:sldMkLst>
      </pc:sldChg>
      <pc:sldChg chg="del">
        <pc:chgData name="Joseph Smith" userId="b982fd3a-7b63-48ae-b6d7-397186e312bb" providerId="ADAL" clId="{3F2A511A-E578-4B59-A2DE-23ED110F3916}" dt="2025-05-26T11:13:10.110" v="2088" actId="47"/>
        <pc:sldMkLst>
          <pc:docMk/>
          <pc:sldMk cId="2764924187" sldId="276"/>
        </pc:sldMkLst>
      </pc:sldChg>
      <pc:sldChg chg="new del">
        <pc:chgData name="Joseph Smith" userId="b982fd3a-7b63-48ae-b6d7-397186e312bb" providerId="ADAL" clId="{3F2A511A-E578-4B59-A2DE-23ED110F3916}" dt="2025-05-26T11:13:07.572" v="2087" actId="47"/>
        <pc:sldMkLst>
          <pc:docMk/>
          <pc:sldMk cId="2774912361" sldId="277"/>
        </pc:sldMkLst>
      </pc:sldChg>
      <pc:sldChg chg="delSp modSp add del mod">
        <pc:chgData name="Joseph Smith" userId="b982fd3a-7b63-48ae-b6d7-397186e312bb" providerId="ADAL" clId="{3F2A511A-E578-4B59-A2DE-23ED110F3916}" dt="2025-05-26T11:07:46.157" v="1651" actId="47"/>
        <pc:sldMkLst>
          <pc:docMk/>
          <pc:sldMk cId="122752344" sldId="278"/>
        </pc:sldMkLst>
      </pc:sldChg>
      <pc:sldChg chg="new del">
        <pc:chgData name="Joseph Smith" userId="b982fd3a-7b63-48ae-b6d7-397186e312bb" providerId="ADAL" clId="{3F2A511A-E578-4B59-A2DE-23ED110F3916}" dt="2025-05-26T11:00:23.542" v="797" actId="47"/>
        <pc:sldMkLst>
          <pc:docMk/>
          <pc:sldMk cId="2666552682" sldId="278"/>
        </pc:sldMkLst>
      </pc:sldChg>
      <pc:sldChg chg="modSp new del mod">
        <pc:chgData name="Joseph Smith" userId="b982fd3a-7b63-48ae-b6d7-397186e312bb" providerId="ADAL" clId="{3F2A511A-E578-4B59-A2DE-23ED110F3916}" dt="2025-05-26T10:53:32.289" v="202" actId="47"/>
        <pc:sldMkLst>
          <pc:docMk/>
          <pc:sldMk cId="3663249483" sldId="278"/>
        </pc:sldMkLst>
      </pc:sldChg>
      <pc:sldChg chg="delSp modSp add del mod ord delAnim">
        <pc:chgData name="Joseph Smith" userId="b982fd3a-7b63-48ae-b6d7-397186e312bb" providerId="ADAL" clId="{3F2A511A-E578-4B59-A2DE-23ED110F3916}" dt="2025-05-26T11:01:01.311" v="829" actId="47"/>
        <pc:sldMkLst>
          <pc:docMk/>
          <pc:sldMk cId="274110110" sldId="279"/>
        </pc:sldMkLst>
      </pc:sldChg>
    </pc:docChg>
  </pc:docChgLst>
  <pc:docChgLst>
    <pc:chgData name="Joseph Smith" userId="S::js105@stir.ac.uk::b982fd3a-7b63-48ae-b6d7-397186e312bb" providerId="AD" clId="Web-{CC6F83E7-5E51-4FFF-E523-62CC353B0EF8}"/>
    <pc:docChg chg="addSld delSld modSld sldOrd">
      <pc:chgData name="Joseph Smith" userId="S::js105@stir.ac.uk::b982fd3a-7b63-48ae-b6d7-397186e312bb" providerId="AD" clId="Web-{CC6F83E7-5E51-4FFF-E523-62CC353B0EF8}" dt="2025-05-26T10:50:09.254" v="331"/>
      <pc:docMkLst>
        <pc:docMk/>
      </pc:docMkLst>
      <pc:sldChg chg="modSp">
        <pc:chgData name="Joseph Smith" userId="S::js105@stir.ac.uk::b982fd3a-7b63-48ae-b6d7-397186e312bb" providerId="AD" clId="Web-{CC6F83E7-5E51-4FFF-E523-62CC353B0EF8}" dt="2025-05-26T10:35:37.726" v="1" actId="14100"/>
        <pc:sldMkLst>
          <pc:docMk/>
          <pc:sldMk cId="0" sldId="261"/>
        </pc:sldMkLst>
      </pc:sldChg>
      <pc:sldChg chg="modSp">
        <pc:chgData name="Joseph Smith" userId="S::js105@stir.ac.uk::b982fd3a-7b63-48ae-b6d7-397186e312bb" providerId="AD" clId="Web-{CC6F83E7-5E51-4FFF-E523-62CC353B0EF8}" dt="2025-05-26T10:38:31.478" v="27" actId="14100"/>
        <pc:sldMkLst>
          <pc:docMk/>
          <pc:sldMk cId="0" sldId="263"/>
        </pc:sldMkLst>
      </pc:sldChg>
      <pc:sldChg chg="delSp modSp delAnim">
        <pc:chgData name="Joseph Smith" userId="S::js105@stir.ac.uk::b982fd3a-7b63-48ae-b6d7-397186e312bb" providerId="AD" clId="Web-{CC6F83E7-5E51-4FFF-E523-62CC353B0EF8}" dt="2025-05-26T10:49:30.190" v="328" actId="20577"/>
        <pc:sldMkLst>
          <pc:docMk/>
          <pc:sldMk cId="0" sldId="264"/>
        </pc:sldMkLst>
      </pc:sldChg>
      <pc:sldChg chg="modSp ord">
        <pc:chgData name="Joseph Smith" userId="S::js105@stir.ac.uk::b982fd3a-7b63-48ae-b6d7-397186e312bb" providerId="AD" clId="Web-{CC6F83E7-5E51-4FFF-E523-62CC353B0EF8}" dt="2025-05-26T10:49:40.659" v="329"/>
        <pc:sldMkLst>
          <pc:docMk/>
          <pc:sldMk cId="0" sldId="265"/>
        </pc:sldMkLst>
      </pc:sldChg>
      <pc:sldChg chg="del">
        <pc:chgData name="Joseph Smith" userId="S::js105@stir.ac.uk::b982fd3a-7b63-48ae-b6d7-397186e312bb" providerId="AD" clId="Web-{CC6F83E7-5E51-4FFF-E523-62CC353B0EF8}" dt="2025-05-26T10:49:48.113" v="330"/>
        <pc:sldMkLst>
          <pc:docMk/>
          <pc:sldMk cId="0" sldId="266"/>
        </pc:sldMkLst>
      </pc:sldChg>
      <pc:sldChg chg="add replId">
        <pc:chgData name="Joseph Smith" userId="S::js105@stir.ac.uk::b982fd3a-7b63-48ae-b6d7-397186e312bb" providerId="AD" clId="Web-{CC6F83E7-5E51-4FFF-E523-62CC353B0EF8}" dt="2025-05-26T10:47:23.532" v="212"/>
        <pc:sldMkLst>
          <pc:docMk/>
          <pc:sldMk cId="2309695578" sldId="275"/>
        </pc:sldMkLst>
      </pc:sldChg>
      <pc:sldChg chg="addSp delSp modSp new del">
        <pc:chgData name="Joseph Smith" userId="S::js105@stir.ac.uk::b982fd3a-7b63-48ae-b6d7-397186e312bb" providerId="AD" clId="Web-{CC6F83E7-5E51-4FFF-E523-62CC353B0EF8}" dt="2025-05-26T10:47:17.189" v="211"/>
        <pc:sldMkLst>
          <pc:docMk/>
          <pc:sldMk cId="2400933807" sldId="275"/>
        </pc:sldMkLst>
      </pc:sldChg>
      <pc:sldChg chg="new">
        <pc:chgData name="Joseph Smith" userId="S::js105@stir.ac.uk::b982fd3a-7b63-48ae-b6d7-397186e312bb" providerId="AD" clId="Web-{CC6F83E7-5E51-4FFF-E523-62CC353B0EF8}" dt="2025-05-26T10:50:09.254" v="331"/>
        <pc:sldMkLst>
          <pc:docMk/>
          <pc:sldMk cId="2764924187"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log.nms.ac.uk/2020/12/14/introduction-to-the-spinning-wheel-collection-in-national-museums-scotlan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nationalgalleries.org/art-and-artists/8327/girl-distaf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5809b59689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35809b59689_0_0: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Teacher notes: Students come in and you open the lesson by asking what this is a picture of? Answer: A preserved croft in a Highland museum. Move to the next slide and explain that today we will discuss how the lives of people who lived in crofts like this were intertwined with enslaved Africans. </a:t>
            </a:r>
            <a:endParaRPr/>
          </a:p>
        </p:txBody>
      </p:sp>
      <p:sp>
        <p:nvSpPr>
          <p:cNvPr id="453" name="Google Shape;453;g35809b59689_0_0:notes"/>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43d59e43ad_0_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g343d59e43ad_0_13: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g343d59e43ad_0_13: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Teacher note: Help students to think about what damage not knowing about this might do and then try to open up the benefits of knowing about this. For example: Could it lead to a better understanding of out interconnectedness to other countries? Even people living hundreds of years ago, in remote places, who seem to be totally isolated from the rest of the world are part of a global machine that enabled the enslavement of Africans. Is it damaging if we think of highland crofters without thinking about these links?</a:t>
            </a:r>
            <a:endParaRPr/>
          </a:p>
        </p:txBody>
      </p:sp>
      <p:sp>
        <p:nvSpPr>
          <p:cNvPr id="565" name="Google Shape;565;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45bf7fa14b_0_607: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g345bf7fa14b_0_607:notes"/>
          <p:cNvSpPr>
            <a:spLocks noGrp="1" noRot="1" noChangeAspect="1"/>
          </p:cNvSpPr>
          <p:nvPr>
            <p:ph type="sldImg" idx="2"/>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345bf7fa14b_0_15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345bf7fa14b_0_15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345bf7fa14b_0_757: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g345bf7fa14b_0_757:notes"/>
          <p:cNvSpPr>
            <a:spLocks noGrp="1" noRot="1" noChangeAspect="1"/>
          </p:cNvSpPr>
          <p:nvPr>
            <p:ph type="sldImg" idx="2"/>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5809b59689_0_108:notes"/>
          <p:cNvSpPr>
            <a:spLocks noGrp="1" noRot="1" noChangeAspect="1"/>
          </p:cNvSpPr>
          <p:nvPr>
            <p:ph type="sldImg" idx="2"/>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g35809b59689_0_108: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g35809b59689_0_108: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35809b59689_0_60:notes"/>
          <p:cNvSpPr>
            <a:spLocks noGrp="1" noRot="1" noChangeAspect="1"/>
          </p:cNvSpPr>
          <p:nvPr>
            <p:ph type="sldImg" idx="2"/>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35809b59689_0_60: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g35809b59689_0_60: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Teacher note: When the distaff was replaced by the spinning wheel by the British Linen company some highland crofters complained as they could no longer go about household chores while spinning. Go to the next slide to reveal the answers</a:t>
            </a:r>
            <a:endParaRPr/>
          </a:p>
          <a:p>
            <a:pPr marL="0" lvl="0" indent="0" algn="l" rtl="0">
              <a:lnSpc>
                <a:spcPct val="100000"/>
              </a:lnSpc>
              <a:spcBef>
                <a:spcPts val="0"/>
              </a:spcBef>
              <a:spcAft>
                <a:spcPts val="0"/>
              </a:spcAft>
              <a:buSzPts val="1400"/>
              <a:buNone/>
            </a:pPr>
            <a:r>
              <a:rPr lang="en-GB"/>
              <a:t>Answers</a:t>
            </a:r>
            <a:endParaRPr/>
          </a:p>
          <a:p>
            <a:pPr marL="0" lvl="0" indent="0" algn="l" rtl="0">
              <a:lnSpc>
                <a:spcPct val="100000"/>
              </a:lnSpc>
              <a:spcBef>
                <a:spcPts val="0"/>
              </a:spcBef>
              <a:spcAft>
                <a:spcPts val="0"/>
              </a:spcAft>
              <a:buSzPts val="1400"/>
              <a:buNone/>
            </a:pPr>
            <a:r>
              <a:rPr lang="en-GB"/>
              <a:t>1. It is a spinning wheel </a:t>
            </a:r>
            <a:endParaRPr/>
          </a:p>
          <a:p>
            <a:pPr marL="0" lvl="0" indent="0" algn="l" rtl="0">
              <a:lnSpc>
                <a:spcPct val="100000"/>
              </a:lnSpc>
              <a:spcBef>
                <a:spcPts val="0"/>
              </a:spcBef>
              <a:spcAft>
                <a:spcPts val="0"/>
              </a:spcAft>
              <a:buSzPts val="1400"/>
              <a:buNone/>
            </a:pPr>
            <a:r>
              <a:rPr lang="en-GB"/>
              <a:t>2. This was used by crofting women to create yarn from natural fibres.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Picture 1 accessed at: </a:t>
            </a:r>
            <a:r>
              <a:rPr lang="en-GB" u="sng">
                <a:solidFill>
                  <a:schemeClr val="hlink"/>
                </a:solidFill>
                <a:hlinkClick r:id="rId3"/>
              </a:rPr>
              <a:t>https://blog.nms.ac.uk/2020/12/14/introduction-to-the-spinning-wheel-collection-in-national-museums-scotland/</a:t>
            </a:r>
            <a:endParaRPr/>
          </a:p>
          <a:p>
            <a:pPr marL="0" lvl="0" indent="0" algn="l" rtl="0">
              <a:lnSpc>
                <a:spcPct val="100000"/>
              </a:lnSpc>
              <a:spcBef>
                <a:spcPts val="0"/>
              </a:spcBef>
              <a:spcAft>
                <a:spcPts val="0"/>
              </a:spcAft>
              <a:buSzPts val="1400"/>
              <a:buNone/>
            </a:pPr>
            <a:r>
              <a:rPr lang="en-GB"/>
              <a:t>Picture 2 accessed at: </a:t>
            </a:r>
            <a:r>
              <a:rPr lang="en-GB" u="sng">
                <a:solidFill>
                  <a:schemeClr val="hlink"/>
                </a:solidFill>
                <a:hlinkClick r:id="rId4"/>
              </a:rPr>
              <a:t>https://www.nationalgalleries.org/art-and-artists/8327/girl-distaff</a:t>
            </a:r>
            <a:r>
              <a:rPr lang="en-GB"/>
              <a:t> </a:t>
            </a:r>
            <a:endParaRPr/>
          </a:p>
        </p:txBody>
      </p:sp>
      <p:sp>
        <p:nvSpPr>
          <p:cNvPr id="481" name="Google Shape;481;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050" i="1">
                <a:highlight>
                  <a:srgbClr val="FFFFFF"/>
                </a:highlight>
                <a:latin typeface="Arial"/>
                <a:ea typeface="Arial"/>
                <a:cs typeface="Arial"/>
                <a:sym typeface="Arial"/>
              </a:rPr>
              <a:t>Smith, Thomas Stuart; Woman Spinning. Picture credit: The Stirling Smith Art Gallery &amp; Museum.</a:t>
            </a:r>
            <a:endParaRPr/>
          </a:p>
        </p:txBody>
      </p:sp>
      <p:sp>
        <p:nvSpPr>
          <p:cNvPr id="493" name="Google Shape;493;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6d6ec954653f922_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6d6ec954653f922_12: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Teacher note: Guide students to connect that the flax being woven across the highlands was used as clothing for slaves</a:t>
            </a:r>
            <a:endParaRPr/>
          </a:p>
        </p:txBody>
      </p:sp>
      <p:sp>
        <p:nvSpPr>
          <p:cNvPr id="501" name="Google Shape;501;g6d6ec954653f922_12: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Teacher note: In the extension task. The last column shows how much these exports were approximately as a percentage of all the linen produced in Scotland in that year.Students could also extend by considering why there was a sudden drop in 1777. Answer: loss of American colonies after the War of Independence.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Data taken from: Durie, Alistair, </a:t>
            </a:r>
            <a:r>
              <a:rPr lang="en-GB" i="1"/>
              <a:t>The Markets for Scottish Linen, 1730-1775 </a:t>
            </a:r>
            <a:r>
              <a:rPr lang="en-GB"/>
              <a:t>in The Scottish Historical Review Vol. 52, No. 153, Part 1 (Apr., 1973), pp. 30-49, p.42 </a:t>
            </a:r>
            <a:endParaRPr/>
          </a:p>
        </p:txBody>
      </p:sp>
      <p:sp>
        <p:nvSpPr>
          <p:cNvPr id="510" name="Google Shape;510;p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43d59e43ad_0_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g343d59e43ad_0_28: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g343d59e43ad_0_28: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6d6ec954653f922_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6d6ec954653f922_2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g6d6ec954653f922_26: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Slide">
  <p:cSld name="Section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g345bf7fa14b_0_475"/>
          <p:cNvSpPr txBox="1">
            <a:spLocks noGrp="1"/>
          </p:cNvSpPr>
          <p:nvPr>
            <p:ph type="ctrTitle"/>
          </p:nvPr>
        </p:nvSpPr>
        <p:spPr>
          <a:xfrm>
            <a:off x="1524000" y="1463040"/>
            <a:ext cx="9144000" cy="2340900"/>
          </a:xfrm>
          <a:prstGeom prst="rect">
            <a:avLst/>
          </a:prstGeom>
          <a:solidFill>
            <a:schemeClr val="accent3"/>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5"/>
              </a:buClr>
              <a:buSzPts val="6000"/>
              <a:buFont typeface="Arial"/>
              <a:buNone/>
              <a:defRPr sz="6000" b="1" i="0" cap="none">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345bf7fa14b_0_475"/>
          <p:cNvSpPr txBox="1">
            <a:spLocks noGrp="1"/>
          </p:cNvSpPr>
          <p:nvPr>
            <p:ph type="subTitle" idx="1"/>
          </p:nvPr>
        </p:nvSpPr>
        <p:spPr>
          <a:xfrm>
            <a:off x="1524000" y="3803904"/>
            <a:ext cx="9144000" cy="653100"/>
          </a:xfrm>
          <a:prstGeom prst="rect">
            <a:avLst/>
          </a:prstGeom>
          <a:solidFill>
            <a:schemeClr val="accent3"/>
          </a:solidFill>
          <a:ln>
            <a:noFill/>
          </a:ln>
        </p:spPr>
        <p:txBody>
          <a:bodyPr spcFirstLastPara="1" wrap="square" lIns="91425" tIns="45700" rIns="91425" bIns="45700" anchor="b" anchorCtr="0">
            <a:normAutofit/>
          </a:bodyPr>
          <a:lstStyle>
            <a:lvl1pPr lvl="0" algn="ctr">
              <a:lnSpc>
                <a:spcPct val="90000"/>
              </a:lnSpc>
              <a:spcBef>
                <a:spcPts val="1000"/>
              </a:spcBef>
              <a:spcAft>
                <a:spcPts val="0"/>
              </a:spcAft>
              <a:buClr>
                <a:schemeClr val="dk1"/>
              </a:buClr>
              <a:buSzPts val="2000"/>
              <a:buNone/>
              <a:defRPr sz="20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g345bf7fa14b_0_475"/>
          <p:cNvSpPr/>
          <p:nvPr/>
        </p:nvSpPr>
        <p:spPr>
          <a:xfrm>
            <a:off x="10772266" y="3054359"/>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19;g345bf7fa14b_0_475"/>
          <p:cNvSpPr/>
          <p:nvPr/>
        </p:nvSpPr>
        <p:spPr>
          <a:xfrm>
            <a:off x="10724364" y="2515838"/>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20;g345bf7fa14b_0_475"/>
          <p:cNvSpPr/>
          <p:nvPr/>
        </p:nvSpPr>
        <p:spPr>
          <a:xfrm>
            <a:off x="11024834" y="2787572"/>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g345bf7fa14b_0_475"/>
          <p:cNvSpPr/>
          <p:nvPr/>
        </p:nvSpPr>
        <p:spPr>
          <a:xfrm>
            <a:off x="1261869" y="2633448"/>
            <a:ext cx="151536" cy="151536"/>
          </a:xfrm>
          <a:custGeom>
            <a:avLst/>
            <a:gdLst/>
            <a:ahLst/>
            <a:cxnLst/>
            <a:rect l="l" t="t" r="r" b="b"/>
            <a:pathLst>
              <a:path w="151536" h="151536" extrusionOk="0">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22;g345bf7fa14b_0_475"/>
          <p:cNvSpPr/>
          <p:nvPr/>
        </p:nvSpPr>
        <p:spPr>
          <a:xfrm>
            <a:off x="1064053" y="3083338"/>
            <a:ext cx="95759" cy="95759"/>
          </a:xfrm>
          <a:custGeom>
            <a:avLst/>
            <a:gdLst/>
            <a:ahLst/>
            <a:cxnLst/>
            <a:rect l="l" t="t" r="r" b="b"/>
            <a:pathLst>
              <a:path w="95759" h="95759" extrusionOk="0">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23;g345bf7fa14b_0_475"/>
          <p:cNvSpPr/>
          <p:nvPr/>
        </p:nvSpPr>
        <p:spPr>
          <a:xfrm>
            <a:off x="1413405" y="3492870"/>
            <a:ext cx="108625" cy="108625"/>
          </a:xfrm>
          <a:custGeom>
            <a:avLst/>
            <a:gdLst/>
            <a:ahLst/>
            <a:cxnLst/>
            <a:rect l="l" t="t" r="r" b="b"/>
            <a:pathLst>
              <a:path w="108625" h="108625" extrusionOk="0">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earning Intentions 1">
  <p:cSld name="Learning Intentions 1">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g345bf7fa14b_0_507"/>
          <p:cNvSpPr txBox="1">
            <a:spLocks noGrp="1"/>
          </p:cNvSpPr>
          <p:nvPr>
            <p:ph type="ctrTitle"/>
          </p:nvPr>
        </p:nvSpPr>
        <p:spPr>
          <a:xfrm>
            <a:off x="944881" y="1752600"/>
            <a:ext cx="4434900" cy="533400"/>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2400"/>
              <a:buFont typeface="Arial"/>
              <a:buNone/>
              <a:defRPr sz="24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345bf7fa14b_0_507"/>
          <p:cNvSpPr txBox="1">
            <a:spLocks noGrp="1"/>
          </p:cNvSpPr>
          <p:nvPr>
            <p:ph type="subTitle" idx="1"/>
          </p:nvPr>
        </p:nvSpPr>
        <p:spPr>
          <a:xfrm>
            <a:off x="944880" y="2590800"/>
            <a:ext cx="4434900" cy="35784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7" name="Google Shape;57;g345bf7fa14b_0_507"/>
          <p:cNvPicPr preferRelativeResize="0"/>
          <p:nvPr/>
        </p:nvPicPr>
        <p:blipFill rotWithShape="1">
          <a:blip r:embed="rId3">
            <a:alphaModFix/>
          </a:blip>
          <a:srcRect/>
          <a:stretch/>
        </p:blipFill>
        <p:spPr>
          <a:xfrm>
            <a:off x="3637281" y="304800"/>
            <a:ext cx="4914900" cy="863600"/>
          </a:xfrm>
          <a:prstGeom prst="rect">
            <a:avLst/>
          </a:prstGeom>
          <a:noFill/>
          <a:ln>
            <a:noFill/>
          </a:ln>
        </p:spPr>
      </p:pic>
      <p:sp>
        <p:nvSpPr>
          <p:cNvPr id="58" name="Google Shape;58;g345bf7fa14b_0_507"/>
          <p:cNvSpPr txBox="1">
            <a:spLocks noGrp="1"/>
          </p:cNvSpPr>
          <p:nvPr>
            <p:ph type="body" idx="2"/>
          </p:nvPr>
        </p:nvSpPr>
        <p:spPr>
          <a:xfrm>
            <a:off x="6812281" y="1752600"/>
            <a:ext cx="4434900" cy="5334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b="1"/>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g345bf7fa14b_0_507"/>
          <p:cNvSpPr txBox="1">
            <a:spLocks noGrp="1"/>
          </p:cNvSpPr>
          <p:nvPr>
            <p:ph type="body" idx="3"/>
          </p:nvPr>
        </p:nvSpPr>
        <p:spPr>
          <a:xfrm>
            <a:off x="6811963" y="2590800"/>
            <a:ext cx="4435500" cy="3578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earning Intentions 2">
  <p:cSld name="Learning Intentions 2">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g345bf7fa14b_0_513"/>
          <p:cNvSpPr txBox="1">
            <a:spLocks noGrp="1"/>
          </p:cNvSpPr>
          <p:nvPr>
            <p:ph type="subTitle" idx="1"/>
          </p:nvPr>
        </p:nvSpPr>
        <p:spPr>
          <a:xfrm>
            <a:off x="944880" y="2590800"/>
            <a:ext cx="4434900" cy="35784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2" name="Google Shape;62;g345bf7fa14b_0_513"/>
          <p:cNvPicPr preferRelativeResize="0"/>
          <p:nvPr/>
        </p:nvPicPr>
        <p:blipFill rotWithShape="1">
          <a:blip r:embed="rId3">
            <a:alphaModFix/>
          </a:blip>
          <a:srcRect/>
          <a:stretch/>
        </p:blipFill>
        <p:spPr>
          <a:xfrm>
            <a:off x="704847" y="1107948"/>
            <a:ext cx="4914900" cy="863600"/>
          </a:xfrm>
          <a:prstGeom prst="rect">
            <a:avLst/>
          </a:prstGeom>
          <a:noFill/>
          <a:ln>
            <a:noFill/>
          </a:ln>
        </p:spPr>
      </p:pic>
      <p:sp>
        <p:nvSpPr>
          <p:cNvPr id="63" name="Google Shape;63;g345bf7fa14b_0_513"/>
          <p:cNvSpPr txBox="1">
            <a:spLocks noGrp="1"/>
          </p:cNvSpPr>
          <p:nvPr>
            <p:ph type="body" idx="2"/>
          </p:nvPr>
        </p:nvSpPr>
        <p:spPr>
          <a:xfrm>
            <a:off x="6811963" y="2590800"/>
            <a:ext cx="4435500" cy="3578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4" name="Google Shape;64;g345bf7fa14b_0_513"/>
          <p:cNvPicPr preferRelativeResize="0"/>
          <p:nvPr/>
        </p:nvPicPr>
        <p:blipFill rotWithShape="1">
          <a:blip r:embed="rId4">
            <a:alphaModFix/>
          </a:blip>
          <a:srcRect/>
          <a:stretch/>
        </p:blipFill>
        <p:spPr>
          <a:xfrm>
            <a:off x="6572255" y="1095248"/>
            <a:ext cx="4584702" cy="8636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ro Slide 2">
  <p:cSld name="Intro Slide 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g345bf7fa14b_0_51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345bf7fa14b_0_51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ro Slide 3">
  <p:cSld name="Intro Slide 3">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g345bf7fa14b_0_521"/>
          <p:cNvSpPr>
            <a:spLocks noGrp="1"/>
          </p:cNvSpPr>
          <p:nvPr>
            <p:ph type="pic" idx="2"/>
          </p:nvPr>
        </p:nvSpPr>
        <p:spPr>
          <a:xfrm>
            <a:off x="7451965" y="1665520"/>
            <a:ext cx="4266900" cy="4266900"/>
          </a:xfrm>
          <a:prstGeom prst="rect">
            <a:avLst/>
          </a:prstGeom>
          <a:noFill/>
          <a:ln>
            <a:noFill/>
          </a:ln>
        </p:spPr>
      </p:sp>
      <p:sp>
        <p:nvSpPr>
          <p:cNvPr id="70" name="Google Shape;70;g345bf7fa14b_0_521"/>
          <p:cNvSpPr txBox="1">
            <a:spLocks noGrp="1"/>
          </p:cNvSpPr>
          <p:nvPr>
            <p:ph type="title"/>
          </p:nvPr>
        </p:nvSpPr>
        <p:spPr>
          <a:xfrm>
            <a:off x="804672" y="1335024"/>
            <a:ext cx="6190500" cy="1179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345bf7fa14b_0_521"/>
          <p:cNvSpPr txBox="1">
            <a:spLocks noGrp="1"/>
          </p:cNvSpPr>
          <p:nvPr>
            <p:ph type="body" idx="1"/>
          </p:nvPr>
        </p:nvSpPr>
        <p:spPr>
          <a:xfrm>
            <a:off x="850392" y="2825496"/>
            <a:ext cx="6190500" cy="3346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2">
  <p:cSld name="Content Slide 2">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g345bf7fa14b_0_525"/>
          <p:cNvSpPr txBox="1">
            <a:spLocks noGrp="1"/>
          </p:cNvSpPr>
          <p:nvPr>
            <p:ph type="title"/>
          </p:nvPr>
        </p:nvSpPr>
        <p:spPr>
          <a:xfrm>
            <a:off x="576072" y="365125"/>
            <a:ext cx="10771500" cy="1325700"/>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345bf7fa14b_0_525"/>
          <p:cNvSpPr txBox="1">
            <a:spLocks noGrp="1"/>
          </p:cNvSpPr>
          <p:nvPr>
            <p:ph type="body" idx="1"/>
          </p:nvPr>
        </p:nvSpPr>
        <p:spPr>
          <a:xfrm>
            <a:off x="576072" y="1825625"/>
            <a:ext cx="10771500" cy="4351200"/>
          </a:xfrm>
          <a:prstGeom prst="rect">
            <a:avLst/>
          </a:prstGeom>
          <a:solidFill>
            <a:schemeClr val="accent5"/>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5"/>
        <p:cNvGrpSpPr/>
        <p:nvPr/>
      </p:nvGrpSpPr>
      <p:grpSpPr>
        <a:xfrm>
          <a:off x="0" y="0"/>
          <a:ext cx="0" cy="0"/>
          <a:chOff x="0" y="0"/>
          <a:chExt cx="0" cy="0"/>
        </a:xfrm>
      </p:grpSpPr>
      <p:sp>
        <p:nvSpPr>
          <p:cNvPr id="76" name="Google Shape;76;g345bf7fa14b_0_528"/>
          <p:cNvSpPr txBox="1">
            <a:spLocks noGrp="1"/>
          </p:cNvSpPr>
          <p:nvPr>
            <p:ph type="ctrTitle"/>
          </p:nvPr>
        </p:nvSpPr>
        <p:spPr>
          <a:xfrm>
            <a:off x="6391656" y="841248"/>
            <a:ext cx="4434900" cy="2587800"/>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345bf7fa14b_0_528"/>
          <p:cNvSpPr txBox="1">
            <a:spLocks noGrp="1"/>
          </p:cNvSpPr>
          <p:nvPr>
            <p:ph type="subTitle" idx="1"/>
          </p:nvPr>
        </p:nvSpPr>
        <p:spPr>
          <a:xfrm>
            <a:off x="6391655" y="3547555"/>
            <a:ext cx="4434900" cy="25878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g345bf7fa14b_0_528"/>
          <p:cNvSpPr/>
          <p:nvPr/>
        </p:nvSpPr>
        <p:spPr>
          <a:xfrm>
            <a:off x="0" y="0"/>
            <a:ext cx="5779800"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g345bf7fa14b_0_528"/>
          <p:cNvSpPr>
            <a:spLocks noGrp="1"/>
          </p:cNvSpPr>
          <p:nvPr>
            <p:ph type="pic" idx="2"/>
          </p:nvPr>
        </p:nvSpPr>
        <p:spPr>
          <a:xfrm>
            <a:off x="283464" y="301752"/>
            <a:ext cx="5221200" cy="62637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g345bf7fa14b_0_53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345bf7fa14b_0_533"/>
          <p:cNvSpPr txBox="1">
            <a:spLocks noGrp="1"/>
          </p:cNvSpPr>
          <p:nvPr>
            <p:ph type="body" idx="1"/>
          </p:nvPr>
        </p:nvSpPr>
        <p:spPr>
          <a:xfrm>
            <a:off x="1444752" y="1681163"/>
            <a:ext cx="2834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g345bf7fa14b_0_533"/>
          <p:cNvSpPr txBox="1">
            <a:spLocks noGrp="1"/>
          </p:cNvSpPr>
          <p:nvPr>
            <p:ph type="body" idx="2"/>
          </p:nvPr>
        </p:nvSpPr>
        <p:spPr>
          <a:xfrm>
            <a:off x="1444752" y="2505075"/>
            <a:ext cx="2834700" cy="36846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g345bf7fa14b_0_533"/>
          <p:cNvSpPr txBox="1">
            <a:spLocks noGrp="1"/>
          </p:cNvSpPr>
          <p:nvPr>
            <p:ph type="body" idx="3"/>
          </p:nvPr>
        </p:nvSpPr>
        <p:spPr>
          <a:xfrm>
            <a:off x="4983480" y="1681163"/>
            <a:ext cx="2834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 name="Google Shape;85;g345bf7fa14b_0_533"/>
          <p:cNvSpPr txBox="1">
            <a:spLocks noGrp="1"/>
          </p:cNvSpPr>
          <p:nvPr>
            <p:ph type="body" idx="4"/>
          </p:nvPr>
        </p:nvSpPr>
        <p:spPr>
          <a:xfrm>
            <a:off x="4983480" y="2505075"/>
            <a:ext cx="2834700" cy="36846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g345bf7fa14b_0_533"/>
          <p:cNvSpPr/>
          <p:nvPr/>
        </p:nvSpPr>
        <p:spPr>
          <a:xfrm>
            <a:off x="10508317" y="492206"/>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g345bf7fa14b_0_533"/>
          <p:cNvSpPr/>
          <p:nvPr/>
        </p:nvSpPr>
        <p:spPr>
          <a:xfrm>
            <a:off x="11477944" y="1055581"/>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g345bf7fa14b_0_533"/>
          <p:cNvSpPr/>
          <p:nvPr/>
        </p:nvSpPr>
        <p:spPr>
          <a:xfrm>
            <a:off x="11241555" y="446637"/>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g345bf7fa14b_0_533"/>
          <p:cNvSpPr txBox="1">
            <a:spLocks noGrp="1"/>
          </p:cNvSpPr>
          <p:nvPr>
            <p:ph type="body" idx="5"/>
          </p:nvPr>
        </p:nvSpPr>
        <p:spPr>
          <a:xfrm>
            <a:off x="8531352" y="1769269"/>
            <a:ext cx="2834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0" name="Google Shape;90;g345bf7fa14b_0_533"/>
          <p:cNvSpPr txBox="1">
            <a:spLocks noGrp="1"/>
          </p:cNvSpPr>
          <p:nvPr>
            <p:ph type="body" idx="6"/>
          </p:nvPr>
        </p:nvSpPr>
        <p:spPr>
          <a:xfrm>
            <a:off x="8531352" y="2593181"/>
            <a:ext cx="2834700" cy="36846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91"/>
        <p:cNvGrpSpPr/>
        <p:nvPr/>
      </p:nvGrpSpPr>
      <p:grpSpPr>
        <a:xfrm>
          <a:off x="0" y="0"/>
          <a:ext cx="0" cy="0"/>
          <a:chOff x="0" y="0"/>
          <a:chExt cx="0" cy="0"/>
        </a:xfrm>
      </p:grpSpPr>
      <p:sp>
        <p:nvSpPr>
          <p:cNvPr id="92" name="Google Shape;92;g345bf7fa14b_0_544"/>
          <p:cNvSpPr txBox="1">
            <a:spLocks noGrp="1"/>
          </p:cNvSpPr>
          <p:nvPr>
            <p:ph type="ctrTitle"/>
          </p:nvPr>
        </p:nvSpPr>
        <p:spPr>
          <a:xfrm>
            <a:off x="6391656" y="804672"/>
            <a:ext cx="4434900" cy="887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b="0"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345bf7fa14b_0_544"/>
          <p:cNvSpPr txBox="1">
            <a:spLocks noGrp="1"/>
          </p:cNvSpPr>
          <p:nvPr>
            <p:ph type="subTitle" idx="1"/>
          </p:nvPr>
        </p:nvSpPr>
        <p:spPr>
          <a:xfrm>
            <a:off x="6391654" y="1801368"/>
            <a:ext cx="4434900" cy="4755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4" name="Google Shape;94;g345bf7fa14b_0_544"/>
          <p:cNvSpPr/>
          <p:nvPr/>
        </p:nvSpPr>
        <p:spPr>
          <a:xfrm>
            <a:off x="0" y="0"/>
            <a:ext cx="5779800"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g345bf7fa14b_0_544"/>
          <p:cNvSpPr>
            <a:spLocks noGrp="1"/>
          </p:cNvSpPr>
          <p:nvPr>
            <p:ph type="pic" idx="2"/>
          </p:nvPr>
        </p:nvSpPr>
        <p:spPr>
          <a:xfrm>
            <a:off x="283464" y="3108960"/>
            <a:ext cx="5221200" cy="3447300"/>
          </a:xfrm>
          <a:prstGeom prst="rect">
            <a:avLst/>
          </a:prstGeom>
          <a:noFill/>
          <a:ln>
            <a:noFill/>
          </a:ln>
        </p:spPr>
      </p:sp>
      <p:sp>
        <p:nvSpPr>
          <p:cNvPr id="96" name="Google Shape;96;g345bf7fa14b_0_544"/>
          <p:cNvSpPr>
            <a:spLocks noGrp="1"/>
          </p:cNvSpPr>
          <p:nvPr>
            <p:ph type="pic" idx="3"/>
          </p:nvPr>
        </p:nvSpPr>
        <p:spPr>
          <a:xfrm>
            <a:off x="283464" y="301752"/>
            <a:ext cx="2459700" cy="2505600"/>
          </a:xfrm>
          <a:prstGeom prst="rect">
            <a:avLst/>
          </a:prstGeom>
          <a:noFill/>
          <a:ln>
            <a:noFill/>
          </a:ln>
        </p:spPr>
      </p:sp>
      <p:sp>
        <p:nvSpPr>
          <p:cNvPr id="97" name="Google Shape;97;g345bf7fa14b_0_544"/>
          <p:cNvSpPr>
            <a:spLocks noGrp="1"/>
          </p:cNvSpPr>
          <p:nvPr>
            <p:ph type="pic" idx="4"/>
          </p:nvPr>
        </p:nvSpPr>
        <p:spPr>
          <a:xfrm>
            <a:off x="3044952" y="301752"/>
            <a:ext cx="2459700" cy="25056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98"/>
        <p:cNvGrpSpPr/>
        <p:nvPr/>
      </p:nvGrpSpPr>
      <p:grpSpPr>
        <a:xfrm>
          <a:off x="0" y="0"/>
          <a:ext cx="0" cy="0"/>
          <a:chOff x="0" y="0"/>
          <a:chExt cx="0" cy="0"/>
        </a:xfrm>
      </p:grpSpPr>
      <p:sp>
        <p:nvSpPr>
          <p:cNvPr id="99" name="Google Shape;99;g345bf7fa14b_0_551"/>
          <p:cNvSpPr txBox="1">
            <a:spLocks noGrp="1"/>
          </p:cNvSpPr>
          <p:nvPr>
            <p:ph type="ctrTitle"/>
          </p:nvPr>
        </p:nvSpPr>
        <p:spPr>
          <a:xfrm>
            <a:off x="6391656" y="804672"/>
            <a:ext cx="4434900" cy="887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b="0"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345bf7fa14b_0_551"/>
          <p:cNvSpPr txBox="1">
            <a:spLocks noGrp="1"/>
          </p:cNvSpPr>
          <p:nvPr>
            <p:ph type="subTitle" idx="1"/>
          </p:nvPr>
        </p:nvSpPr>
        <p:spPr>
          <a:xfrm>
            <a:off x="6391654" y="1801368"/>
            <a:ext cx="4434900" cy="4755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g345bf7fa14b_0_551"/>
          <p:cNvSpPr/>
          <p:nvPr/>
        </p:nvSpPr>
        <p:spPr>
          <a:xfrm>
            <a:off x="0" y="0"/>
            <a:ext cx="5779800"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g345bf7fa14b_0_551"/>
          <p:cNvSpPr/>
          <p:nvPr/>
        </p:nvSpPr>
        <p:spPr>
          <a:xfrm>
            <a:off x="433313" y="160019"/>
            <a:ext cx="4913284" cy="3198440"/>
          </a:xfrm>
          <a:custGeom>
            <a:avLst/>
            <a:gdLst/>
            <a:ahLst/>
            <a:cxnLst/>
            <a:rect l="l" t="t" r="r" b="b"/>
            <a:pathLst>
              <a:path w="4913284" h="1678971" extrusionOk="0">
                <a:moveTo>
                  <a:pt x="2427752" y="1678972"/>
                </a:moveTo>
                <a:cubicBezTo>
                  <a:pt x="2420608" y="1678972"/>
                  <a:pt x="2413369" y="1678019"/>
                  <a:pt x="2405940" y="1676210"/>
                </a:cubicBezTo>
                <a:cubicBezTo>
                  <a:pt x="2354600" y="1663160"/>
                  <a:pt x="2338788" y="1611916"/>
                  <a:pt x="2327263" y="1574578"/>
                </a:cubicBezTo>
                <a:cubicBezTo>
                  <a:pt x="2323548" y="1562481"/>
                  <a:pt x="2319738" y="1550003"/>
                  <a:pt x="2315928" y="1543336"/>
                </a:cubicBezTo>
                <a:cubicBezTo>
                  <a:pt x="2295069" y="1506379"/>
                  <a:pt x="2267065" y="1471422"/>
                  <a:pt x="2232680" y="1439418"/>
                </a:cubicBezTo>
                <a:cubicBezTo>
                  <a:pt x="2168100" y="1379315"/>
                  <a:pt x="2086376" y="1334357"/>
                  <a:pt x="1996079" y="1309402"/>
                </a:cubicBezTo>
                <a:cubicBezTo>
                  <a:pt x="1824915" y="1262063"/>
                  <a:pt x="1639368" y="1278731"/>
                  <a:pt x="1460012" y="1294924"/>
                </a:cubicBezTo>
                <a:lnTo>
                  <a:pt x="1419150" y="1298543"/>
                </a:lnTo>
                <a:cubicBezTo>
                  <a:pt x="1074345" y="1329500"/>
                  <a:pt x="723539" y="1341596"/>
                  <a:pt x="376924" y="1334929"/>
                </a:cubicBezTo>
                <a:cubicBezTo>
                  <a:pt x="259100" y="1333310"/>
                  <a:pt x="114701" y="1317212"/>
                  <a:pt x="45454" y="1206246"/>
                </a:cubicBezTo>
                <a:cubicBezTo>
                  <a:pt x="6497" y="1143667"/>
                  <a:pt x="5544" y="1068800"/>
                  <a:pt x="4782" y="1008602"/>
                </a:cubicBezTo>
                <a:lnTo>
                  <a:pt x="305" y="761143"/>
                </a:lnTo>
                <a:cubicBezTo>
                  <a:pt x="-3028" y="538734"/>
                  <a:pt x="18212" y="295751"/>
                  <a:pt x="200331" y="179165"/>
                </a:cubicBezTo>
                <a:cubicBezTo>
                  <a:pt x="301391" y="114586"/>
                  <a:pt x="427121" y="110109"/>
                  <a:pt x="528181" y="106585"/>
                </a:cubicBezTo>
                <a:cubicBezTo>
                  <a:pt x="867366" y="94869"/>
                  <a:pt x="1206647" y="83344"/>
                  <a:pt x="1545832" y="71819"/>
                </a:cubicBezTo>
                <a:cubicBezTo>
                  <a:pt x="1885017" y="60293"/>
                  <a:pt x="2224203" y="48768"/>
                  <a:pt x="2563388" y="37052"/>
                </a:cubicBezTo>
                <a:lnTo>
                  <a:pt x="2634063" y="34671"/>
                </a:lnTo>
                <a:cubicBezTo>
                  <a:pt x="3122696" y="18288"/>
                  <a:pt x="3627902" y="1429"/>
                  <a:pt x="4125488" y="0"/>
                </a:cubicBezTo>
                <a:cubicBezTo>
                  <a:pt x="4244074" y="0"/>
                  <a:pt x="4378282" y="0"/>
                  <a:pt x="4505535" y="35433"/>
                </a:cubicBezTo>
                <a:cubicBezTo>
                  <a:pt x="4648506" y="75248"/>
                  <a:pt x="4764234" y="159163"/>
                  <a:pt x="4823004" y="265652"/>
                </a:cubicBezTo>
                <a:cubicBezTo>
                  <a:pt x="4870248" y="350330"/>
                  <a:pt x="4883297" y="447104"/>
                  <a:pt x="4892631" y="538925"/>
                </a:cubicBezTo>
                <a:cubicBezTo>
                  <a:pt x="4902156" y="639032"/>
                  <a:pt x="4908824" y="736092"/>
                  <a:pt x="4912443" y="827627"/>
                </a:cubicBezTo>
                <a:lnTo>
                  <a:pt x="4912443" y="827913"/>
                </a:lnTo>
                <a:cubicBezTo>
                  <a:pt x="4915015" y="908876"/>
                  <a:pt x="4914062" y="987362"/>
                  <a:pt x="4874153" y="1057085"/>
                </a:cubicBezTo>
                <a:cubicBezTo>
                  <a:pt x="4803858" y="1178147"/>
                  <a:pt x="4652982" y="1208151"/>
                  <a:pt x="4514680" y="1221486"/>
                </a:cubicBezTo>
                <a:cubicBezTo>
                  <a:pt x="3925939" y="1278255"/>
                  <a:pt x="3329103" y="1304068"/>
                  <a:pt x="2741220" y="1297972"/>
                </a:cubicBezTo>
                <a:cubicBezTo>
                  <a:pt x="2676069" y="1297114"/>
                  <a:pt x="2610822" y="1299782"/>
                  <a:pt x="2575104" y="1337786"/>
                </a:cubicBezTo>
                <a:cubicBezTo>
                  <a:pt x="2543385" y="1371124"/>
                  <a:pt x="2539766" y="1425416"/>
                  <a:pt x="2535861" y="1482852"/>
                </a:cubicBezTo>
                <a:lnTo>
                  <a:pt x="2534146" y="1507522"/>
                </a:lnTo>
                <a:cubicBezTo>
                  <a:pt x="2526907" y="1589151"/>
                  <a:pt x="2507000" y="1640300"/>
                  <a:pt x="2473186" y="1664208"/>
                </a:cubicBezTo>
                <a:cubicBezTo>
                  <a:pt x="2459470" y="1673924"/>
                  <a:pt x="2444040" y="1678781"/>
                  <a:pt x="2427752" y="167878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3" name="Google Shape;103;g345bf7fa14b_0_551"/>
          <p:cNvSpPr txBox="1"/>
          <p:nvPr/>
        </p:nvSpPr>
        <p:spPr>
          <a:xfrm>
            <a:off x="605838" y="457199"/>
            <a:ext cx="4480500" cy="16458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2"/>
              </a:buClr>
              <a:buSzPts val="2400"/>
              <a:buFont typeface="Arial"/>
              <a:buNone/>
            </a:pPr>
            <a:r>
              <a:rPr lang="en-GB" sz="2400" b="1" i="0" u="none" strike="noStrike" cap="none">
                <a:solidFill>
                  <a:schemeClr val="lt2"/>
                </a:solidFill>
                <a:latin typeface="Arial"/>
                <a:ea typeface="Arial"/>
                <a:cs typeface="Arial"/>
                <a:sym typeface="Arial"/>
              </a:rPr>
              <a:t>“Click to edit quote text”</a:t>
            </a:r>
            <a:endParaRPr sz="1400" b="0" i="0" u="none" strike="noStrike" cap="none">
              <a:solidFill>
                <a:srgbClr val="000000"/>
              </a:solidFill>
              <a:latin typeface="Arial"/>
              <a:ea typeface="Arial"/>
              <a:cs typeface="Arial"/>
              <a:sym typeface="Arial"/>
            </a:endParaRPr>
          </a:p>
        </p:txBody>
      </p:sp>
      <p:sp>
        <p:nvSpPr>
          <p:cNvPr id="104" name="Google Shape;104;g345bf7fa14b_0_551"/>
          <p:cNvSpPr txBox="1"/>
          <p:nvPr/>
        </p:nvSpPr>
        <p:spPr>
          <a:xfrm>
            <a:off x="665675" y="2103119"/>
            <a:ext cx="4420800" cy="414300"/>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lt2"/>
              </a:buClr>
              <a:buSzPts val="1600"/>
              <a:buFont typeface="Arial"/>
              <a:buNone/>
            </a:pPr>
            <a:r>
              <a:rPr lang="en-GB" sz="1600" b="0" i="0" u="none" strike="noStrike" cap="none">
                <a:solidFill>
                  <a:schemeClr val="lt2"/>
                </a:solidFill>
                <a:latin typeface="Arial"/>
                <a:ea typeface="Arial"/>
                <a:cs typeface="Arial"/>
                <a:sym typeface="Arial"/>
              </a:rPr>
              <a:t>(Attribute quote here)</a:t>
            </a:r>
            <a:endParaRPr sz="1400" b="0" i="0" u="none" strike="noStrike" cap="none">
              <a:solidFill>
                <a:srgbClr val="000000"/>
              </a:solidFill>
              <a:latin typeface="Arial"/>
              <a:ea typeface="Arial"/>
              <a:cs typeface="Arial"/>
              <a:sym typeface="Arial"/>
            </a:endParaRPr>
          </a:p>
        </p:txBody>
      </p:sp>
      <p:sp>
        <p:nvSpPr>
          <p:cNvPr id="105" name="Google Shape;105;g345bf7fa14b_0_551"/>
          <p:cNvSpPr/>
          <p:nvPr/>
        </p:nvSpPr>
        <p:spPr>
          <a:xfrm>
            <a:off x="423989" y="3384327"/>
            <a:ext cx="5084953" cy="3289620"/>
          </a:xfrm>
          <a:custGeom>
            <a:avLst/>
            <a:gdLst/>
            <a:ahLst/>
            <a:cxnLst/>
            <a:rect l="l" t="t" r="r" b="b"/>
            <a:pathLst>
              <a:path w="2973657" h="2866771" extrusionOk="0">
                <a:moveTo>
                  <a:pt x="2970587" y="1544579"/>
                </a:moveTo>
                <a:lnTo>
                  <a:pt x="2902388" y="686275"/>
                </a:lnTo>
                <a:cubicBezTo>
                  <a:pt x="2896101" y="605396"/>
                  <a:pt x="2888958" y="513778"/>
                  <a:pt x="2852001" y="430143"/>
                </a:cubicBezTo>
                <a:cubicBezTo>
                  <a:pt x="2809138" y="333868"/>
                  <a:pt x="2728461" y="266485"/>
                  <a:pt x="2641784" y="254320"/>
                </a:cubicBezTo>
                <a:cubicBezTo>
                  <a:pt x="1923027" y="151201"/>
                  <a:pt x="1190555" y="67376"/>
                  <a:pt x="464655" y="5220"/>
                </a:cubicBezTo>
                <a:cubicBezTo>
                  <a:pt x="399504" y="-672"/>
                  <a:pt x="340639" y="-4379"/>
                  <a:pt x="281965" y="9972"/>
                </a:cubicBezTo>
                <a:cubicBezTo>
                  <a:pt x="116516" y="50554"/>
                  <a:pt x="23552" y="220200"/>
                  <a:pt x="4788" y="370458"/>
                </a:cubicBezTo>
                <a:cubicBezTo>
                  <a:pt x="-10357" y="496481"/>
                  <a:pt x="13265" y="621553"/>
                  <a:pt x="36125" y="742444"/>
                </a:cubicBezTo>
                <a:cubicBezTo>
                  <a:pt x="40792" y="767344"/>
                  <a:pt x="45555" y="792244"/>
                  <a:pt x="49841" y="817050"/>
                </a:cubicBezTo>
                <a:cubicBezTo>
                  <a:pt x="83655" y="1011501"/>
                  <a:pt x="95466" y="1213080"/>
                  <a:pt x="106896" y="1407912"/>
                </a:cubicBezTo>
                <a:cubicBezTo>
                  <a:pt x="117373" y="1585826"/>
                  <a:pt x="128232" y="1769633"/>
                  <a:pt x="155568" y="1949543"/>
                </a:cubicBezTo>
                <a:cubicBezTo>
                  <a:pt x="172713" y="2061310"/>
                  <a:pt x="197288" y="2178684"/>
                  <a:pt x="260534" y="2279997"/>
                </a:cubicBezTo>
                <a:cubicBezTo>
                  <a:pt x="332448" y="2395850"/>
                  <a:pt x="444366" y="2467890"/>
                  <a:pt x="559809" y="2472547"/>
                </a:cubicBezTo>
                <a:cubicBezTo>
                  <a:pt x="1044537" y="2492315"/>
                  <a:pt x="1526311" y="2430730"/>
                  <a:pt x="1990750" y="2289596"/>
                </a:cubicBezTo>
                <a:cubicBezTo>
                  <a:pt x="2020944" y="2280377"/>
                  <a:pt x="2051043" y="2270873"/>
                  <a:pt x="2081047" y="2261084"/>
                </a:cubicBezTo>
                <a:cubicBezTo>
                  <a:pt x="2086286" y="2259373"/>
                  <a:pt x="2092287" y="2256902"/>
                  <a:pt x="2098859" y="2254051"/>
                </a:cubicBezTo>
                <a:cubicBezTo>
                  <a:pt x="2086667" y="2297199"/>
                  <a:pt x="2063807" y="2373135"/>
                  <a:pt x="2022945" y="2503910"/>
                </a:cubicBezTo>
                <a:lnTo>
                  <a:pt x="2014277" y="2531757"/>
                </a:lnTo>
                <a:cubicBezTo>
                  <a:pt x="1996656" y="2589541"/>
                  <a:pt x="1979415" y="2647420"/>
                  <a:pt x="1962556" y="2705394"/>
                </a:cubicBezTo>
                <a:cubicBezTo>
                  <a:pt x="1960461" y="2712427"/>
                  <a:pt x="1957603" y="2719650"/>
                  <a:pt x="1954650" y="2726874"/>
                </a:cubicBezTo>
                <a:cubicBezTo>
                  <a:pt x="1946935" y="2746261"/>
                  <a:pt x="1938267" y="2768311"/>
                  <a:pt x="1938553" y="2792736"/>
                </a:cubicBezTo>
                <a:cubicBezTo>
                  <a:pt x="1938839" y="2820583"/>
                  <a:pt x="1955698" y="2855177"/>
                  <a:pt x="1986273" y="2864491"/>
                </a:cubicBezTo>
                <a:cubicBezTo>
                  <a:pt x="1991322" y="2866107"/>
                  <a:pt x="1996465" y="2866772"/>
                  <a:pt x="2001513" y="2866772"/>
                </a:cubicBezTo>
                <a:cubicBezTo>
                  <a:pt x="2019706" y="2866772"/>
                  <a:pt x="2037042" y="2856888"/>
                  <a:pt x="2049805" y="2838545"/>
                </a:cubicBezTo>
                <a:cubicBezTo>
                  <a:pt x="2134768" y="2721076"/>
                  <a:pt x="2219541" y="2603607"/>
                  <a:pt x="2304408" y="2486138"/>
                </a:cubicBezTo>
                <a:cubicBezTo>
                  <a:pt x="2392705" y="2363917"/>
                  <a:pt x="2480907" y="2241601"/>
                  <a:pt x="2570728" y="2117479"/>
                </a:cubicBezTo>
                <a:cubicBezTo>
                  <a:pt x="2629878" y="2035459"/>
                  <a:pt x="2691123" y="1950589"/>
                  <a:pt x="2769609" y="1889383"/>
                </a:cubicBezTo>
                <a:cubicBezTo>
                  <a:pt x="2783706" y="1878359"/>
                  <a:pt x="2798565" y="1867809"/>
                  <a:pt x="2813520" y="1857260"/>
                </a:cubicBezTo>
                <a:cubicBezTo>
                  <a:pt x="2871432" y="1816108"/>
                  <a:pt x="2931249" y="1773625"/>
                  <a:pt x="2958490" y="1702725"/>
                </a:cubicBezTo>
                <a:cubicBezTo>
                  <a:pt x="2977350" y="1652829"/>
                  <a:pt x="2975064" y="1601603"/>
                  <a:pt x="2970396" y="1544674"/>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g345bf7fa14b_0_551"/>
          <p:cNvSpPr txBox="1"/>
          <p:nvPr/>
        </p:nvSpPr>
        <p:spPr>
          <a:xfrm>
            <a:off x="605837" y="3657599"/>
            <a:ext cx="4480500" cy="18480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2"/>
              </a:buClr>
              <a:buSzPts val="2400"/>
              <a:buFont typeface="Arial"/>
              <a:buNone/>
            </a:pPr>
            <a:r>
              <a:rPr lang="en-GB" sz="2400" b="1" i="0" u="none" strike="noStrike" cap="none">
                <a:solidFill>
                  <a:schemeClr val="lt2"/>
                </a:solidFill>
                <a:latin typeface="Arial"/>
                <a:ea typeface="Arial"/>
                <a:cs typeface="Arial"/>
                <a:sym typeface="Arial"/>
              </a:rPr>
              <a:t>“Click to edit quote text”</a:t>
            </a:r>
            <a:endParaRPr sz="1400" b="0" i="0" u="none" strike="noStrike" cap="none">
              <a:solidFill>
                <a:srgbClr val="000000"/>
              </a:solidFill>
              <a:latin typeface="Arial"/>
              <a:ea typeface="Arial"/>
              <a:cs typeface="Arial"/>
              <a:sym typeface="Arial"/>
            </a:endParaRPr>
          </a:p>
        </p:txBody>
      </p:sp>
      <p:sp>
        <p:nvSpPr>
          <p:cNvPr id="107" name="Google Shape;107;g345bf7fa14b_0_551"/>
          <p:cNvSpPr txBox="1"/>
          <p:nvPr/>
        </p:nvSpPr>
        <p:spPr>
          <a:xfrm>
            <a:off x="665674" y="5505499"/>
            <a:ext cx="4420800" cy="414300"/>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lt2"/>
              </a:buClr>
              <a:buSzPts val="1600"/>
              <a:buFont typeface="Arial"/>
              <a:buNone/>
            </a:pPr>
            <a:r>
              <a:rPr lang="en-GB" sz="1600" b="0" i="0" u="none" strike="noStrike" cap="none">
                <a:solidFill>
                  <a:schemeClr val="lt2"/>
                </a:solidFill>
                <a:latin typeface="Arial"/>
                <a:ea typeface="Arial"/>
                <a:cs typeface="Arial"/>
                <a:sym typeface="Arial"/>
              </a:rPr>
              <a:t>(Attribute quote here)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08"/>
        <p:cNvGrpSpPr/>
        <p:nvPr/>
      </p:nvGrpSpPr>
      <p:grpSpPr>
        <a:xfrm>
          <a:off x="0" y="0"/>
          <a:ext cx="0" cy="0"/>
          <a:chOff x="0" y="0"/>
          <a:chExt cx="0" cy="0"/>
        </a:xfrm>
      </p:grpSpPr>
      <p:pic>
        <p:nvPicPr>
          <p:cNvPr id="109" name="Google Shape;109;g345bf7fa14b_0_561"/>
          <p:cNvPicPr preferRelativeResize="0"/>
          <p:nvPr/>
        </p:nvPicPr>
        <p:blipFill rotWithShape="1">
          <a:blip r:embed="rId2">
            <a:alphaModFix/>
          </a:blip>
          <a:srcRect/>
          <a:stretch/>
        </p:blipFill>
        <p:spPr>
          <a:xfrm>
            <a:off x="6096000" y="0"/>
            <a:ext cx="6096000" cy="6858000"/>
          </a:xfrm>
          <a:prstGeom prst="rect">
            <a:avLst/>
          </a:prstGeom>
          <a:noFill/>
          <a:ln>
            <a:noFill/>
          </a:ln>
        </p:spPr>
      </p:pic>
      <p:sp>
        <p:nvSpPr>
          <p:cNvPr id="110" name="Google Shape;110;g345bf7fa14b_0_5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1" name="Google Shape;111;g345bf7fa14b_0_561"/>
          <p:cNvSpPr txBox="1">
            <a:spLocks noGrp="1"/>
          </p:cNvSpPr>
          <p:nvPr>
            <p:ph type="ctrTitle"/>
          </p:nvPr>
        </p:nvSpPr>
        <p:spPr>
          <a:xfrm>
            <a:off x="944881" y="841248"/>
            <a:ext cx="4434900" cy="3237000"/>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0"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345bf7fa14b_0_561"/>
          <p:cNvSpPr txBox="1">
            <a:spLocks noGrp="1"/>
          </p:cNvSpPr>
          <p:nvPr>
            <p:ph type="subTitle" idx="1"/>
          </p:nvPr>
        </p:nvSpPr>
        <p:spPr>
          <a:xfrm>
            <a:off x="944880" y="4498848"/>
            <a:ext cx="4434900" cy="5106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3" name="Google Shape;113;g345bf7fa14b_0_561"/>
          <p:cNvSpPr txBox="1">
            <a:spLocks noGrp="1"/>
          </p:cNvSpPr>
          <p:nvPr>
            <p:ph type="body" idx="2"/>
          </p:nvPr>
        </p:nvSpPr>
        <p:spPr>
          <a:xfrm>
            <a:off x="7486331" y="841248"/>
            <a:ext cx="3760800" cy="41133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800"/>
              <a:buNone/>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g345bf7fa14b_0_561"/>
          <p:cNvSpPr txBox="1">
            <a:spLocks noGrp="1"/>
          </p:cNvSpPr>
          <p:nvPr>
            <p:ph type="body" idx="3"/>
          </p:nvPr>
        </p:nvSpPr>
        <p:spPr>
          <a:xfrm>
            <a:off x="7486331" y="5089652"/>
            <a:ext cx="3760800" cy="4110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3" type="title">
  <p:cSld name="TITLE">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g345bf7fa14b_0_468"/>
          <p:cNvSpPr txBox="1">
            <a:spLocks noGrp="1"/>
          </p:cNvSpPr>
          <p:nvPr>
            <p:ph type="ctrTitle"/>
          </p:nvPr>
        </p:nvSpPr>
        <p:spPr>
          <a:xfrm>
            <a:off x="1298448" y="594360"/>
            <a:ext cx="6272700" cy="2373000"/>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345bf7fa14b_0_468"/>
          <p:cNvSpPr txBox="1">
            <a:spLocks noGrp="1"/>
          </p:cNvSpPr>
          <p:nvPr>
            <p:ph type="subTitle" idx="1"/>
          </p:nvPr>
        </p:nvSpPr>
        <p:spPr>
          <a:xfrm>
            <a:off x="1298449" y="2967445"/>
            <a:ext cx="6272700" cy="762600"/>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15"/>
        <p:cNvGrpSpPr/>
        <p:nvPr/>
      </p:nvGrpSpPr>
      <p:grpSpPr>
        <a:xfrm>
          <a:off x="0" y="0"/>
          <a:ext cx="0" cy="0"/>
          <a:chOff x="0" y="0"/>
          <a:chExt cx="0" cy="0"/>
        </a:xfrm>
      </p:grpSpPr>
      <p:sp>
        <p:nvSpPr>
          <p:cNvPr id="116" name="Google Shape;116;g345bf7fa14b_0_5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7" name="Google Shape;117;g345bf7fa14b_0_568"/>
          <p:cNvSpPr txBox="1">
            <a:spLocks noGrp="1"/>
          </p:cNvSpPr>
          <p:nvPr>
            <p:ph type="ctrTitle"/>
          </p:nvPr>
        </p:nvSpPr>
        <p:spPr>
          <a:xfrm>
            <a:off x="944881" y="841248"/>
            <a:ext cx="4434900" cy="2587800"/>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345bf7fa14b_0_568"/>
          <p:cNvSpPr txBox="1">
            <a:spLocks noGrp="1"/>
          </p:cNvSpPr>
          <p:nvPr>
            <p:ph type="subTitle" idx="1"/>
          </p:nvPr>
        </p:nvSpPr>
        <p:spPr>
          <a:xfrm>
            <a:off x="944880" y="3581400"/>
            <a:ext cx="4434900" cy="25878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9" name="Google Shape;119;g345bf7fa14b_0_568" descr="A picture containing text, sign, vector graphics&#10;&#10;Description automatically generated"/>
          <p:cNvPicPr preferRelativeResize="0"/>
          <p:nvPr/>
        </p:nvPicPr>
        <p:blipFill rotWithShape="1">
          <a:blip r:embed="rId2">
            <a:alphaModFix/>
          </a:blip>
          <a:srcRect/>
          <a:stretch/>
        </p:blipFill>
        <p:spPr>
          <a:xfrm>
            <a:off x="6096000" y="0"/>
            <a:ext cx="6096000" cy="6858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g345bf7fa14b_0_573"/>
          <p:cNvSpPr>
            <a:spLocks noGrp="1"/>
          </p:cNvSpPr>
          <p:nvPr>
            <p:ph type="pic" idx="2"/>
          </p:nvPr>
        </p:nvSpPr>
        <p:spPr>
          <a:xfrm>
            <a:off x="1777111" y="407499"/>
            <a:ext cx="1952400" cy="1952400"/>
          </a:xfrm>
          <a:prstGeom prst="rect">
            <a:avLst/>
          </a:prstGeom>
          <a:noFill/>
          <a:ln>
            <a:noFill/>
          </a:ln>
        </p:spPr>
      </p:sp>
      <p:sp>
        <p:nvSpPr>
          <p:cNvPr id="122" name="Google Shape;122;g345bf7fa14b_0_573"/>
          <p:cNvSpPr>
            <a:spLocks noGrp="1"/>
          </p:cNvSpPr>
          <p:nvPr>
            <p:ph type="pic" idx="3"/>
          </p:nvPr>
        </p:nvSpPr>
        <p:spPr>
          <a:xfrm>
            <a:off x="3528345" y="1972581"/>
            <a:ext cx="2290200" cy="2273400"/>
          </a:xfrm>
          <a:prstGeom prst="rect">
            <a:avLst/>
          </a:prstGeom>
          <a:noFill/>
          <a:ln>
            <a:noFill/>
          </a:ln>
        </p:spPr>
      </p:sp>
      <p:sp>
        <p:nvSpPr>
          <p:cNvPr id="123" name="Google Shape;123;g345bf7fa14b_0_573"/>
          <p:cNvSpPr>
            <a:spLocks noGrp="1"/>
          </p:cNvSpPr>
          <p:nvPr>
            <p:ph type="pic" idx="4"/>
          </p:nvPr>
        </p:nvSpPr>
        <p:spPr>
          <a:xfrm>
            <a:off x="5579539" y="4386312"/>
            <a:ext cx="3119400" cy="2462700"/>
          </a:xfrm>
          <a:prstGeom prst="rect">
            <a:avLst/>
          </a:prstGeom>
          <a:noFill/>
          <a:ln>
            <a:noFill/>
          </a:ln>
        </p:spPr>
      </p:sp>
      <p:sp>
        <p:nvSpPr>
          <p:cNvPr id="124" name="Google Shape;124;g345bf7fa14b_0_573"/>
          <p:cNvSpPr>
            <a:spLocks noGrp="1"/>
          </p:cNvSpPr>
          <p:nvPr>
            <p:ph type="pic" idx="5"/>
          </p:nvPr>
        </p:nvSpPr>
        <p:spPr>
          <a:xfrm>
            <a:off x="1092905" y="4018982"/>
            <a:ext cx="3854100" cy="2838900"/>
          </a:xfrm>
          <a:prstGeom prst="rect">
            <a:avLst/>
          </a:prstGeom>
          <a:noFill/>
          <a:ln>
            <a:noFill/>
          </a:ln>
        </p:spPr>
      </p:sp>
      <p:sp>
        <p:nvSpPr>
          <p:cNvPr id="125" name="Google Shape;125;g345bf7fa14b_0_573"/>
          <p:cNvSpPr txBox="1">
            <a:spLocks noGrp="1"/>
          </p:cNvSpPr>
          <p:nvPr>
            <p:ph type="title"/>
          </p:nvPr>
        </p:nvSpPr>
        <p:spPr>
          <a:xfrm>
            <a:off x="5760720" y="585216"/>
            <a:ext cx="5276100" cy="2277000"/>
          </a:xfrm>
          <a:prstGeom prst="rect">
            <a:avLst/>
          </a:prstGeom>
          <a:solidFill>
            <a:schemeClr val="accent2"/>
          </a:solid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4800"/>
              <a:buFont typeface="Arial"/>
              <a:buNone/>
              <a:defRPr sz="48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345bf7fa14b_0_573"/>
          <p:cNvSpPr txBox="1">
            <a:spLocks noGrp="1"/>
          </p:cNvSpPr>
          <p:nvPr>
            <p:ph type="dt" idx="10"/>
          </p:nvPr>
        </p:nvSpPr>
        <p:spPr>
          <a:xfrm>
            <a:off x="658368" y="20116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345bf7fa14b_0_573"/>
          <p:cNvSpPr txBox="1">
            <a:spLocks noGrp="1"/>
          </p:cNvSpPr>
          <p:nvPr>
            <p:ph type="ftr" idx="11"/>
          </p:nvPr>
        </p:nvSpPr>
        <p:spPr>
          <a:xfrm rot="-5400000">
            <a:off x="-548592" y="1938600"/>
            <a:ext cx="2788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345bf7fa14b_0_573"/>
          <p:cNvSpPr txBox="1">
            <a:spLocks noGrp="1"/>
          </p:cNvSpPr>
          <p:nvPr>
            <p:ph type="sldNum" idx="12"/>
          </p:nvPr>
        </p:nvSpPr>
        <p:spPr>
          <a:xfrm>
            <a:off x="8610600" y="201168"/>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9" name="Google Shape;129;g345bf7fa14b_0_573"/>
          <p:cNvSpPr/>
          <p:nvPr/>
        </p:nvSpPr>
        <p:spPr>
          <a:xfrm>
            <a:off x="1472366" y="1859534"/>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g345bf7fa14b_0_573"/>
          <p:cNvSpPr/>
          <p:nvPr/>
        </p:nvSpPr>
        <p:spPr>
          <a:xfrm>
            <a:off x="2014523" y="3146867"/>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g345bf7fa14b_0_573"/>
          <p:cNvSpPr/>
          <p:nvPr/>
        </p:nvSpPr>
        <p:spPr>
          <a:xfrm>
            <a:off x="5404920" y="4508295"/>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32" name="Google Shape;132;g345bf7fa14b_0_573"/>
          <p:cNvCxnSpPr/>
          <p:nvPr/>
        </p:nvCxnSpPr>
        <p:spPr>
          <a:xfrm>
            <a:off x="856114" y="3503032"/>
            <a:ext cx="0" cy="3346200"/>
          </a:xfrm>
          <a:prstGeom prst="straightConnector1">
            <a:avLst/>
          </a:prstGeom>
          <a:noFill/>
          <a:ln w="25400" cap="sq" cmpd="sng">
            <a:solidFill>
              <a:schemeClr val="lt1"/>
            </a:solidFill>
            <a:prstDash val="solid"/>
            <a:bevel/>
            <a:headEnd type="none" w="sm" len="sm"/>
            <a:tailEnd type="none" w="sm" len="sm"/>
          </a:ln>
        </p:spPr>
      </p:cxnSp>
      <p:sp>
        <p:nvSpPr>
          <p:cNvPr id="133" name="Google Shape;133;g345bf7fa14b_0_573"/>
          <p:cNvSpPr txBox="1">
            <a:spLocks noGrp="1"/>
          </p:cNvSpPr>
          <p:nvPr>
            <p:ph type="body" idx="1"/>
          </p:nvPr>
        </p:nvSpPr>
        <p:spPr>
          <a:xfrm>
            <a:off x="5760720" y="3127248"/>
            <a:ext cx="5276100" cy="1124700"/>
          </a:xfrm>
          <a:prstGeom prst="rect">
            <a:avLst/>
          </a:prstGeom>
          <a:solidFill>
            <a:schemeClr val="accent2"/>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g345bf7fa14b_0_5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345bf7fa14b_0_587"/>
          <p:cNvSpPr txBox="1">
            <a:spLocks noGrp="1"/>
          </p:cNvSpPr>
          <p:nvPr>
            <p:ph type="dt" idx="10"/>
          </p:nvPr>
        </p:nvSpPr>
        <p:spPr>
          <a:xfrm>
            <a:off x="838200" y="6218237"/>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345bf7fa14b_0_587"/>
          <p:cNvSpPr txBox="1">
            <a:spLocks noGrp="1"/>
          </p:cNvSpPr>
          <p:nvPr>
            <p:ph type="ftr" idx="11"/>
          </p:nvPr>
        </p:nvSpPr>
        <p:spPr>
          <a:xfrm>
            <a:off x="4038600" y="6218237"/>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345bf7fa14b_0_587"/>
          <p:cNvSpPr txBox="1">
            <a:spLocks noGrp="1"/>
          </p:cNvSpPr>
          <p:nvPr>
            <p:ph type="sldNum" idx="12"/>
          </p:nvPr>
        </p:nvSpPr>
        <p:spPr>
          <a:xfrm>
            <a:off x="8610600" y="621823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g345bf7fa14b_0_592"/>
          <p:cNvSpPr txBox="1">
            <a:spLocks noGrp="1"/>
          </p:cNvSpPr>
          <p:nvPr>
            <p:ph type="dt" idx="10"/>
          </p:nvPr>
        </p:nvSpPr>
        <p:spPr>
          <a:xfrm>
            <a:off x="838200" y="6218237"/>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345bf7fa14b_0_592"/>
          <p:cNvSpPr txBox="1">
            <a:spLocks noGrp="1"/>
          </p:cNvSpPr>
          <p:nvPr>
            <p:ph type="ftr" idx="11"/>
          </p:nvPr>
        </p:nvSpPr>
        <p:spPr>
          <a:xfrm>
            <a:off x="4038600" y="6218237"/>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345bf7fa14b_0_592"/>
          <p:cNvSpPr txBox="1">
            <a:spLocks noGrp="1"/>
          </p:cNvSpPr>
          <p:nvPr>
            <p:ph type="sldNum" idx="12"/>
          </p:nvPr>
        </p:nvSpPr>
        <p:spPr>
          <a:xfrm>
            <a:off x="8610600" y="621823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143"/>
        <p:cNvGrpSpPr/>
        <p:nvPr/>
      </p:nvGrpSpPr>
      <p:grpSpPr>
        <a:xfrm>
          <a:off x="0" y="0"/>
          <a:ext cx="0" cy="0"/>
          <a:chOff x="0" y="0"/>
          <a:chExt cx="0" cy="0"/>
        </a:xfrm>
      </p:grpSpPr>
      <p:sp>
        <p:nvSpPr>
          <p:cNvPr id="144" name="Google Shape;144;g345bf7fa14b_0_59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345bf7fa14b_0_59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6" name="Google Shape;146;g345bf7fa14b_0_59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7" name="Google Shape;147;g345bf7fa14b_0_596"/>
          <p:cNvSpPr txBox="1">
            <a:spLocks noGrp="1"/>
          </p:cNvSpPr>
          <p:nvPr>
            <p:ph type="dt" idx="10"/>
          </p:nvPr>
        </p:nvSpPr>
        <p:spPr>
          <a:xfrm>
            <a:off x="838200" y="6218237"/>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345bf7fa14b_0_596"/>
          <p:cNvSpPr txBox="1">
            <a:spLocks noGrp="1"/>
          </p:cNvSpPr>
          <p:nvPr>
            <p:ph type="ftr" idx="11"/>
          </p:nvPr>
        </p:nvSpPr>
        <p:spPr>
          <a:xfrm>
            <a:off x="4038600" y="6218237"/>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345bf7fa14b_0_596"/>
          <p:cNvSpPr txBox="1">
            <a:spLocks noGrp="1"/>
          </p:cNvSpPr>
          <p:nvPr>
            <p:ph type="sldNum" idx="12"/>
          </p:nvPr>
        </p:nvSpPr>
        <p:spPr>
          <a:xfrm>
            <a:off x="8610600" y="621823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150"/>
        <p:cNvGrpSpPr/>
        <p:nvPr/>
      </p:nvGrpSpPr>
      <p:grpSpPr>
        <a:xfrm>
          <a:off x="0" y="0"/>
          <a:ext cx="0" cy="0"/>
          <a:chOff x="0" y="0"/>
          <a:chExt cx="0" cy="0"/>
        </a:xfrm>
      </p:grpSpPr>
      <p:sp>
        <p:nvSpPr>
          <p:cNvPr id="151" name="Google Shape;151;g345bf7fa14b_0_60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345bf7fa14b_0_603"/>
          <p:cNvSpPr>
            <a:spLocks noGrp="1"/>
          </p:cNvSpPr>
          <p:nvPr>
            <p:ph type="pic" idx="2"/>
          </p:nvPr>
        </p:nvSpPr>
        <p:spPr>
          <a:xfrm>
            <a:off x="5183188" y="987425"/>
            <a:ext cx="6172200" cy="4873500"/>
          </a:xfrm>
          <a:prstGeom prst="rect">
            <a:avLst/>
          </a:prstGeom>
          <a:noFill/>
          <a:ln>
            <a:noFill/>
          </a:ln>
        </p:spPr>
      </p:sp>
      <p:sp>
        <p:nvSpPr>
          <p:cNvPr id="153" name="Google Shape;153;g345bf7fa14b_0_603"/>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Page 1" type="title">
  <p:cSld name="TITLE">
    <p:bg>
      <p:bgPr>
        <a:blipFill>
          <a:blip r:embed="rId2">
            <a:alphaModFix/>
          </a:blip>
          <a:stretch>
            <a:fillRect/>
          </a:stretch>
        </a:blipFill>
        <a:effectLst/>
      </p:bgPr>
    </p:bg>
    <p:spTree>
      <p:nvGrpSpPr>
        <p:cNvPr id="1" name="Shape 160"/>
        <p:cNvGrpSpPr/>
        <p:nvPr/>
      </p:nvGrpSpPr>
      <p:grpSpPr>
        <a:xfrm>
          <a:off x="0" y="0"/>
          <a:ext cx="0" cy="0"/>
          <a:chOff x="0" y="0"/>
          <a:chExt cx="0" cy="0"/>
        </a:xfrm>
      </p:grpSpPr>
      <p:sp>
        <p:nvSpPr>
          <p:cNvPr id="161" name="Google Shape;161;p14"/>
          <p:cNvSpPr txBox="1">
            <a:spLocks noGrp="1"/>
          </p:cNvSpPr>
          <p:nvPr>
            <p:ph type="ctrTitle"/>
          </p:nvPr>
        </p:nvSpPr>
        <p:spPr>
          <a:xfrm>
            <a:off x="1298448" y="594360"/>
            <a:ext cx="6272784"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4"/>
          <p:cNvSpPr txBox="1">
            <a:spLocks noGrp="1"/>
          </p:cNvSpPr>
          <p:nvPr>
            <p:ph type="subTitle" idx="1"/>
          </p:nvPr>
        </p:nvSpPr>
        <p:spPr>
          <a:xfrm>
            <a:off x="1298448" y="2967445"/>
            <a:ext cx="6272783"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earning Intentions 2">
  <p:cSld name="Learning Intentions 2">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15"/>
          <p:cNvSpPr txBox="1">
            <a:spLocks noGrp="1"/>
          </p:cNvSpPr>
          <p:nvPr>
            <p:ph type="subTitle" idx="1"/>
          </p:nvPr>
        </p:nvSpPr>
        <p:spPr>
          <a:xfrm>
            <a:off x="944880" y="2590800"/>
            <a:ext cx="4434835" cy="357835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5" name="Google Shape;165;p15"/>
          <p:cNvPicPr preferRelativeResize="0"/>
          <p:nvPr/>
        </p:nvPicPr>
        <p:blipFill rotWithShape="1">
          <a:blip r:embed="rId3">
            <a:alphaModFix/>
          </a:blip>
          <a:srcRect/>
          <a:stretch/>
        </p:blipFill>
        <p:spPr>
          <a:xfrm>
            <a:off x="704847" y="1107948"/>
            <a:ext cx="4914900" cy="863600"/>
          </a:xfrm>
          <a:prstGeom prst="rect">
            <a:avLst/>
          </a:prstGeom>
          <a:noFill/>
          <a:ln>
            <a:noFill/>
          </a:ln>
        </p:spPr>
      </p:pic>
      <p:sp>
        <p:nvSpPr>
          <p:cNvPr id="166" name="Google Shape;166;p15"/>
          <p:cNvSpPr txBox="1">
            <a:spLocks noGrp="1"/>
          </p:cNvSpPr>
          <p:nvPr>
            <p:ph type="body" idx="2"/>
          </p:nvPr>
        </p:nvSpPr>
        <p:spPr>
          <a:xfrm>
            <a:off x="6811963" y="2590800"/>
            <a:ext cx="4435475" cy="35782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7" name="Google Shape;167;p15"/>
          <p:cNvPicPr preferRelativeResize="0"/>
          <p:nvPr/>
        </p:nvPicPr>
        <p:blipFill rotWithShape="1">
          <a:blip r:embed="rId4">
            <a:alphaModFix/>
          </a:blip>
          <a:srcRect/>
          <a:stretch/>
        </p:blipFill>
        <p:spPr>
          <a:xfrm>
            <a:off x="6572255" y="1095248"/>
            <a:ext cx="4584700" cy="8636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68"/>
        <p:cNvGrpSpPr/>
        <p:nvPr/>
      </p:nvGrpSpPr>
      <p:grpSpPr>
        <a:xfrm>
          <a:off x="0" y="0"/>
          <a:ext cx="0" cy="0"/>
          <a:chOff x="0" y="0"/>
          <a:chExt cx="0" cy="0"/>
        </a:xfrm>
      </p:grpSpPr>
      <p:sp>
        <p:nvSpPr>
          <p:cNvPr id="169" name="Google Shape;16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35"/>
          <p:cNvSpPr txBox="1">
            <a:spLocks noGrp="1"/>
          </p:cNvSpPr>
          <p:nvPr>
            <p:ph type="dt" idx="10"/>
          </p:nvPr>
        </p:nvSpPr>
        <p:spPr>
          <a:xfrm>
            <a:off x="838200" y="6218237"/>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5"/>
          <p:cNvSpPr txBox="1">
            <a:spLocks noGrp="1"/>
          </p:cNvSpPr>
          <p:nvPr>
            <p:ph type="ftr" idx="11"/>
          </p:nvPr>
        </p:nvSpPr>
        <p:spPr>
          <a:xfrm>
            <a:off x="4038600" y="6218237"/>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35"/>
          <p:cNvSpPr txBox="1">
            <a:spLocks noGrp="1"/>
          </p:cNvSpPr>
          <p:nvPr>
            <p:ph type="sldNum" idx="12"/>
          </p:nvPr>
        </p:nvSpPr>
        <p:spPr>
          <a:xfrm>
            <a:off x="8610600" y="621823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tro Slide 1">
  <p:cSld name="Intro Slide 1">
    <p:bg>
      <p:bgPr>
        <a:blipFill>
          <a:blip r:embed="rId2">
            <a:alphaModFix/>
          </a:blip>
          <a:stretch>
            <a:fillRect/>
          </a:stretch>
        </a:blipFill>
        <a:effectLst/>
      </p:bgPr>
    </p:bg>
    <p:spTree>
      <p:nvGrpSpPr>
        <p:cNvPr id="1" name="Shape 173"/>
        <p:cNvGrpSpPr/>
        <p:nvPr/>
      </p:nvGrpSpPr>
      <p:grpSpPr>
        <a:xfrm>
          <a:off x="0" y="0"/>
          <a:ext cx="0" cy="0"/>
          <a:chOff x="0" y="0"/>
          <a:chExt cx="0" cy="0"/>
        </a:xfrm>
      </p:grpSpPr>
      <p:sp>
        <p:nvSpPr>
          <p:cNvPr id="174" name="Google Shape;174;p16"/>
          <p:cNvSpPr>
            <a:spLocks noGrp="1"/>
          </p:cNvSpPr>
          <p:nvPr>
            <p:ph type="pic" idx="2"/>
          </p:nvPr>
        </p:nvSpPr>
        <p:spPr>
          <a:xfrm>
            <a:off x="1366432" y="2530058"/>
            <a:ext cx="3707972" cy="3707971"/>
          </a:xfrm>
          <a:prstGeom prst="rect">
            <a:avLst/>
          </a:prstGeom>
          <a:noFill/>
          <a:ln>
            <a:noFill/>
          </a:ln>
        </p:spPr>
      </p:sp>
      <p:sp>
        <p:nvSpPr>
          <p:cNvPr id="175" name="Google Shape;175;p16"/>
          <p:cNvSpPr txBox="1">
            <a:spLocks noGrp="1"/>
          </p:cNvSpPr>
          <p:nvPr>
            <p:ph type="title"/>
          </p:nvPr>
        </p:nvSpPr>
        <p:spPr>
          <a:xfrm>
            <a:off x="5202936" y="585216"/>
            <a:ext cx="5833872" cy="2276856"/>
          </a:xfrm>
          <a:prstGeom prst="rect">
            <a:avLst/>
          </a:prstGeom>
          <a:solidFill>
            <a:schemeClr val="accent5"/>
          </a:solid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6000"/>
              <a:buFont typeface="Arial"/>
              <a:buNone/>
              <a:defRPr sz="6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16"/>
          <p:cNvSpPr txBox="1">
            <a:spLocks noGrp="1"/>
          </p:cNvSpPr>
          <p:nvPr>
            <p:ph type="body" idx="1"/>
          </p:nvPr>
        </p:nvSpPr>
        <p:spPr>
          <a:xfrm>
            <a:off x="5202936" y="3127248"/>
            <a:ext cx="5833872" cy="3118104"/>
          </a:xfrm>
          <a:prstGeom prst="rect">
            <a:avLst/>
          </a:prstGeom>
          <a:solidFill>
            <a:schemeClr val="dk1"/>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3" type="twoObj">
  <p:cSld name="TWO_OBJECTS">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g345bf7fa14b_0_47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345bf7fa14b_0_471"/>
          <p:cNvSpPr txBox="1">
            <a:spLocks noGrp="1"/>
          </p:cNvSpPr>
          <p:nvPr>
            <p:ph type="body" idx="1"/>
          </p:nvPr>
        </p:nvSpPr>
        <p:spPr>
          <a:xfrm>
            <a:off x="1444752" y="1825625"/>
            <a:ext cx="4553700" cy="435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g345bf7fa14b_0_471"/>
          <p:cNvSpPr txBox="1">
            <a:spLocks noGrp="1"/>
          </p:cNvSpPr>
          <p:nvPr>
            <p:ph type="body" idx="2"/>
          </p:nvPr>
        </p:nvSpPr>
        <p:spPr>
          <a:xfrm>
            <a:off x="6784848" y="1825625"/>
            <a:ext cx="4553700" cy="435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77"/>
        <p:cNvGrpSpPr/>
        <p:nvPr/>
      </p:nvGrpSpPr>
      <p:grpSpPr>
        <a:xfrm>
          <a:off x="0" y="0"/>
          <a:ext cx="0" cy="0"/>
          <a:chOff x="0" y="0"/>
          <a:chExt cx="0" cy="0"/>
        </a:xfrm>
      </p:grpSpPr>
      <p:sp>
        <p:nvSpPr>
          <p:cNvPr id="178" name="Google Shape;178;p17"/>
          <p:cNvSpPr txBox="1">
            <a:spLocks noGrp="1"/>
          </p:cNvSpPr>
          <p:nvPr>
            <p:ph type="ctrTitle"/>
          </p:nvPr>
        </p:nvSpPr>
        <p:spPr>
          <a:xfrm>
            <a:off x="6391656" y="841248"/>
            <a:ext cx="4434840" cy="2587752"/>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17"/>
          <p:cNvSpPr txBox="1">
            <a:spLocks noGrp="1"/>
          </p:cNvSpPr>
          <p:nvPr>
            <p:ph type="subTitle" idx="1"/>
          </p:nvPr>
        </p:nvSpPr>
        <p:spPr>
          <a:xfrm>
            <a:off x="6391655" y="3547555"/>
            <a:ext cx="4434835" cy="258775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0" name="Google Shape;180;p17"/>
          <p:cNvSpPr/>
          <p:nvPr/>
        </p:nvSpPr>
        <p:spPr>
          <a:xfrm>
            <a:off x="0" y="0"/>
            <a:ext cx="5779911"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1" name="Google Shape;181;p17"/>
          <p:cNvSpPr>
            <a:spLocks noGrp="1"/>
          </p:cNvSpPr>
          <p:nvPr>
            <p:ph type="pic" idx="2"/>
          </p:nvPr>
        </p:nvSpPr>
        <p:spPr>
          <a:xfrm>
            <a:off x="283464" y="301752"/>
            <a:ext cx="5221224" cy="6263640"/>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3" type="twoObj">
  <p:cSld name="TWO_OBJECTS">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29"/>
          <p:cNvSpPr txBox="1">
            <a:spLocks noGrp="1"/>
          </p:cNvSpPr>
          <p:nvPr>
            <p:ph type="body" idx="1"/>
          </p:nvPr>
        </p:nvSpPr>
        <p:spPr>
          <a:xfrm>
            <a:off x="1444752" y="1825625"/>
            <a:ext cx="4553712"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29"/>
          <p:cNvSpPr txBox="1">
            <a:spLocks noGrp="1"/>
          </p:cNvSpPr>
          <p:nvPr>
            <p:ph type="body" idx="2"/>
          </p:nvPr>
        </p:nvSpPr>
        <p:spPr>
          <a:xfrm>
            <a:off x="6784848" y="1825625"/>
            <a:ext cx="4553712"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2" type="obj">
  <p:cSld name="OBJECT">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19"/>
          <p:cNvSpPr txBox="1">
            <a:spLocks noGrp="1"/>
          </p:cNvSpPr>
          <p:nvPr>
            <p:ph type="title"/>
          </p:nvPr>
        </p:nvSpPr>
        <p:spPr>
          <a:xfrm>
            <a:off x="576072" y="365125"/>
            <a:ext cx="10771632" cy="1325563"/>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19"/>
          <p:cNvSpPr txBox="1">
            <a:spLocks noGrp="1"/>
          </p:cNvSpPr>
          <p:nvPr>
            <p:ph type="body" idx="1"/>
          </p:nvPr>
        </p:nvSpPr>
        <p:spPr>
          <a:xfrm>
            <a:off x="576072" y="1825625"/>
            <a:ext cx="10771632" cy="4351338"/>
          </a:xfrm>
          <a:prstGeom prst="rect">
            <a:avLst/>
          </a:prstGeom>
          <a:solidFill>
            <a:schemeClr val="accent5"/>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89"/>
        <p:cNvGrpSpPr/>
        <p:nvPr/>
      </p:nvGrpSpPr>
      <p:grpSpPr>
        <a:xfrm>
          <a:off x="0" y="0"/>
          <a:ext cx="0" cy="0"/>
          <a:chOff x="0" y="0"/>
          <a:chExt cx="0" cy="0"/>
        </a:xfrm>
      </p:grpSpPr>
      <p:pic>
        <p:nvPicPr>
          <p:cNvPr id="190" name="Google Shape;190;p33"/>
          <p:cNvPicPr preferRelativeResize="0"/>
          <p:nvPr/>
        </p:nvPicPr>
        <p:blipFill rotWithShape="1">
          <a:blip r:embed="rId2">
            <a:alphaModFix/>
          </a:blip>
          <a:srcRect/>
          <a:stretch/>
        </p:blipFill>
        <p:spPr>
          <a:xfrm>
            <a:off x="6096000" y="0"/>
            <a:ext cx="6096000" cy="6858000"/>
          </a:xfrm>
          <a:prstGeom prst="rect">
            <a:avLst/>
          </a:prstGeom>
          <a:noFill/>
          <a:ln>
            <a:noFill/>
          </a:ln>
        </p:spPr>
      </p:pic>
      <p:sp>
        <p:nvSpPr>
          <p:cNvPr id="191" name="Google Shape;19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2" name="Google Shape;192;p33"/>
          <p:cNvSpPr txBox="1">
            <a:spLocks noGrp="1"/>
          </p:cNvSpPr>
          <p:nvPr>
            <p:ph type="ctrTitle"/>
          </p:nvPr>
        </p:nvSpPr>
        <p:spPr>
          <a:xfrm>
            <a:off x="944881" y="841248"/>
            <a:ext cx="4434840" cy="3236976"/>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0"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33"/>
          <p:cNvSpPr txBox="1">
            <a:spLocks noGrp="1"/>
          </p:cNvSpPr>
          <p:nvPr>
            <p:ph type="subTitle" idx="1"/>
          </p:nvPr>
        </p:nvSpPr>
        <p:spPr>
          <a:xfrm>
            <a:off x="944880" y="4498848"/>
            <a:ext cx="4434835" cy="510474"/>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4" name="Google Shape;194;p33"/>
          <p:cNvSpPr txBox="1">
            <a:spLocks noGrp="1"/>
          </p:cNvSpPr>
          <p:nvPr>
            <p:ph type="body" idx="2"/>
          </p:nvPr>
        </p:nvSpPr>
        <p:spPr>
          <a:xfrm>
            <a:off x="7486331" y="841248"/>
            <a:ext cx="3760788" cy="4113389"/>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800"/>
              <a:buNone/>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33"/>
          <p:cNvSpPr txBox="1">
            <a:spLocks noGrp="1"/>
          </p:cNvSpPr>
          <p:nvPr>
            <p:ph type="body" idx="3"/>
          </p:nvPr>
        </p:nvSpPr>
        <p:spPr>
          <a:xfrm>
            <a:off x="7486331" y="5089652"/>
            <a:ext cx="3760788" cy="411124"/>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ntro Slide 2">
  <p:cSld name="Intro Slide 2">
    <p:bg>
      <p:bgPr>
        <a:blipFill>
          <a:blip r:embed="rId2">
            <a:alphaModFix/>
          </a:blip>
          <a:stretch>
            <a:fillRect/>
          </a:stretch>
        </a:blipFill>
        <a:effectLst/>
      </p:bgPr>
    </p:bg>
    <p:spTree>
      <p:nvGrpSpPr>
        <p:cNvPr id="1" name="Shape 196"/>
        <p:cNvGrpSpPr/>
        <p:nvPr/>
      </p:nvGrpSpPr>
      <p:grpSpPr>
        <a:xfrm>
          <a:off x="0" y="0"/>
          <a:ext cx="0" cy="0"/>
          <a:chOff x="0" y="0"/>
          <a:chExt cx="0" cy="0"/>
        </a:xfrm>
      </p:grpSpPr>
      <p:sp>
        <p:nvSpPr>
          <p:cNvPr id="197" name="Google Shape;197;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Slide">
  <p:cSld name="Section Slide">
    <p:bg>
      <p:bgPr>
        <a:blipFill>
          <a:blip r:embed="rId2">
            <a:alphaModFix/>
          </a:blip>
          <a:stretch>
            <a:fillRect/>
          </a:stretch>
        </a:blipFill>
        <a:effectLst/>
      </p:bgPr>
    </p:bg>
    <p:spTree>
      <p:nvGrpSpPr>
        <p:cNvPr id="1" name="Shape 199"/>
        <p:cNvGrpSpPr/>
        <p:nvPr/>
      </p:nvGrpSpPr>
      <p:grpSpPr>
        <a:xfrm>
          <a:off x="0" y="0"/>
          <a:ext cx="0" cy="0"/>
          <a:chOff x="0" y="0"/>
          <a:chExt cx="0" cy="0"/>
        </a:xfrm>
      </p:grpSpPr>
      <p:sp>
        <p:nvSpPr>
          <p:cNvPr id="200" name="Google Shape;200;p28"/>
          <p:cNvSpPr txBox="1">
            <a:spLocks noGrp="1"/>
          </p:cNvSpPr>
          <p:nvPr>
            <p:ph type="ctrTitle"/>
          </p:nvPr>
        </p:nvSpPr>
        <p:spPr>
          <a:xfrm>
            <a:off x="1524000" y="1463040"/>
            <a:ext cx="9144000" cy="2340864"/>
          </a:xfrm>
          <a:prstGeom prst="rect">
            <a:avLst/>
          </a:prstGeom>
          <a:solidFill>
            <a:schemeClr val="accent3"/>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5"/>
              </a:buClr>
              <a:buSzPts val="6000"/>
              <a:buFont typeface="Arial"/>
              <a:buNone/>
              <a:defRPr sz="6000" b="1" i="0" cap="none">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28"/>
          <p:cNvSpPr txBox="1">
            <a:spLocks noGrp="1"/>
          </p:cNvSpPr>
          <p:nvPr>
            <p:ph type="subTitle" idx="1"/>
          </p:nvPr>
        </p:nvSpPr>
        <p:spPr>
          <a:xfrm>
            <a:off x="1524000" y="3803904"/>
            <a:ext cx="9144000" cy="653022"/>
          </a:xfrm>
          <a:prstGeom prst="rect">
            <a:avLst/>
          </a:prstGeom>
          <a:solidFill>
            <a:schemeClr val="accent3"/>
          </a:solidFill>
          <a:ln>
            <a:noFill/>
          </a:ln>
        </p:spPr>
        <p:txBody>
          <a:bodyPr spcFirstLastPara="1" wrap="square" lIns="91425" tIns="45700" rIns="91425" bIns="45700" anchor="b" anchorCtr="0">
            <a:normAutofit/>
          </a:bodyPr>
          <a:lstStyle>
            <a:lvl1pPr lvl="0" algn="ctr">
              <a:lnSpc>
                <a:spcPct val="90000"/>
              </a:lnSpc>
              <a:spcBef>
                <a:spcPts val="1000"/>
              </a:spcBef>
              <a:spcAft>
                <a:spcPts val="0"/>
              </a:spcAft>
              <a:buClr>
                <a:schemeClr val="dk1"/>
              </a:buClr>
              <a:buSzPts val="2000"/>
              <a:buNone/>
              <a:defRPr sz="20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2" name="Google Shape;202;p28"/>
          <p:cNvSpPr/>
          <p:nvPr/>
        </p:nvSpPr>
        <p:spPr>
          <a:xfrm>
            <a:off x="10772266" y="3054359"/>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10724364" y="2515838"/>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11024834" y="2787572"/>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1261869" y="2633448"/>
            <a:ext cx="151536" cy="151536"/>
          </a:xfrm>
          <a:custGeom>
            <a:avLst/>
            <a:gdLst/>
            <a:ahLst/>
            <a:cxnLst/>
            <a:rect l="l" t="t" r="r" b="b"/>
            <a:pathLst>
              <a:path w="151536" h="151536" extrusionOk="0">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1064053" y="3083338"/>
            <a:ext cx="95759" cy="95759"/>
          </a:xfrm>
          <a:custGeom>
            <a:avLst/>
            <a:gdLst/>
            <a:ahLst/>
            <a:cxnLst/>
            <a:rect l="l" t="t" r="r" b="b"/>
            <a:pathLst>
              <a:path w="95759" h="95759" extrusionOk="0">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1413405" y="3492870"/>
            <a:ext cx="108625" cy="108625"/>
          </a:xfrm>
          <a:custGeom>
            <a:avLst/>
            <a:gdLst/>
            <a:ahLst/>
            <a:cxnLst/>
            <a:rect l="l" t="t" r="r" b="b"/>
            <a:pathLst>
              <a:path w="108625" h="108625" extrusionOk="0">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208"/>
        <p:cNvGrpSpPr/>
        <p:nvPr/>
      </p:nvGrpSpPr>
      <p:grpSpPr>
        <a:xfrm>
          <a:off x="0" y="0"/>
          <a:ext cx="0" cy="0"/>
          <a:chOff x="0" y="0"/>
          <a:chExt cx="0" cy="0"/>
        </a:xfrm>
      </p:grpSpPr>
      <p:sp>
        <p:nvSpPr>
          <p:cNvPr id="209" name="Google Shape;209;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18"/>
          <p:cNvSpPr txBox="1">
            <a:spLocks noGrp="1"/>
          </p:cNvSpPr>
          <p:nvPr>
            <p:ph type="body" idx="1"/>
          </p:nvPr>
        </p:nvSpPr>
        <p:spPr>
          <a:xfrm>
            <a:off x="1444752" y="1681163"/>
            <a:ext cx="455371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1" name="Google Shape;211;p18"/>
          <p:cNvSpPr txBox="1">
            <a:spLocks noGrp="1"/>
          </p:cNvSpPr>
          <p:nvPr>
            <p:ph type="body" idx="2"/>
          </p:nvPr>
        </p:nvSpPr>
        <p:spPr>
          <a:xfrm>
            <a:off x="1444752" y="2505075"/>
            <a:ext cx="4553712"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18"/>
          <p:cNvSpPr txBox="1">
            <a:spLocks noGrp="1"/>
          </p:cNvSpPr>
          <p:nvPr>
            <p:ph type="body" idx="3"/>
          </p:nvPr>
        </p:nvSpPr>
        <p:spPr>
          <a:xfrm>
            <a:off x="6784848" y="1681163"/>
            <a:ext cx="455371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3" name="Google Shape;213;p18"/>
          <p:cNvSpPr txBox="1">
            <a:spLocks noGrp="1"/>
          </p:cNvSpPr>
          <p:nvPr>
            <p:ph type="body" idx="4"/>
          </p:nvPr>
        </p:nvSpPr>
        <p:spPr>
          <a:xfrm>
            <a:off x="6784848" y="2505075"/>
            <a:ext cx="4553712"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Slide 1">
  <p:cSld name="Content Slide 1">
    <p:bg>
      <p:bgPr>
        <a:blipFill>
          <a:blip r:embed="rId2">
            <a:alphaModFix/>
          </a:blip>
          <a:stretch>
            <a:fillRect/>
          </a:stretch>
        </a:blipFill>
        <a:effectLst/>
      </p:bgPr>
    </p:bg>
    <p:spTree>
      <p:nvGrpSpPr>
        <p:cNvPr id="1" name="Shape 214"/>
        <p:cNvGrpSpPr/>
        <p:nvPr/>
      </p:nvGrpSpPr>
      <p:grpSpPr>
        <a:xfrm>
          <a:off x="0" y="0"/>
          <a:ext cx="0" cy="0"/>
          <a:chOff x="0" y="0"/>
          <a:chExt cx="0" cy="0"/>
        </a:xfrm>
      </p:grpSpPr>
      <p:sp>
        <p:nvSpPr>
          <p:cNvPr id="215" name="Google Shape;21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18"/>
        <p:cNvGrpSpPr/>
        <p:nvPr/>
      </p:nvGrpSpPr>
      <p:grpSpPr>
        <a:xfrm>
          <a:off x="0" y="0"/>
          <a:ext cx="0" cy="0"/>
          <a:chOff x="0" y="0"/>
          <a:chExt cx="0" cy="0"/>
        </a:xfrm>
      </p:grpSpPr>
      <p:sp>
        <p:nvSpPr>
          <p:cNvPr id="219" name="Google Shape;21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20" name="Google Shape;220;p21"/>
          <p:cNvSpPr txBox="1">
            <a:spLocks noGrp="1"/>
          </p:cNvSpPr>
          <p:nvPr>
            <p:ph type="ctrTitle"/>
          </p:nvPr>
        </p:nvSpPr>
        <p:spPr>
          <a:xfrm>
            <a:off x="944881" y="841248"/>
            <a:ext cx="4434840" cy="2587752"/>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21"/>
          <p:cNvSpPr txBox="1">
            <a:spLocks noGrp="1"/>
          </p:cNvSpPr>
          <p:nvPr>
            <p:ph type="subTitle" idx="1"/>
          </p:nvPr>
        </p:nvSpPr>
        <p:spPr>
          <a:xfrm>
            <a:off x="944880" y="3581400"/>
            <a:ext cx="4434835" cy="258775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22" name="Google Shape;222;p21" descr="A picture containing text, sign, vector graphics&#10;&#10;Description automatically generated"/>
          <p:cNvPicPr preferRelativeResize="0"/>
          <p:nvPr/>
        </p:nvPicPr>
        <p:blipFill rotWithShape="1">
          <a:blip r:embed="rId2">
            <a:alphaModFix/>
          </a:blip>
          <a:srcRect/>
          <a:stretch/>
        </p:blipFill>
        <p:spPr>
          <a:xfrm>
            <a:off x="6096000" y="0"/>
            <a:ext cx="6096000" cy="68580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Page 2">
  <p:cSld name="Title Page 2">
    <p:bg>
      <p:bgPr>
        <a:blipFill>
          <a:blip r:embed="rId2">
            <a:alphaModFix/>
          </a:blip>
          <a:stretch>
            <a:fillRect/>
          </a:stretch>
        </a:blipFill>
        <a:effectLst/>
      </p:bgPr>
    </p:bg>
    <p:spTree>
      <p:nvGrpSpPr>
        <p:cNvPr id="1" name="Shape 223"/>
        <p:cNvGrpSpPr/>
        <p:nvPr/>
      </p:nvGrpSpPr>
      <p:grpSpPr>
        <a:xfrm>
          <a:off x="0" y="0"/>
          <a:ext cx="0" cy="0"/>
          <a:chOff x="0" y="0"/>
          <a:chExt cx="0" cy="0"/>
        </a:xfrm>
      </p:grpSpPr>
      <p:sp>
        <p:nvSpPr>
          <p:cNvPr id="224" name="Google Shape;224;p22"/>
          <p:cNvSpPr txBox="1">
            <a:spLocks noGrp="1"/>
          </p:cNvSpPr>
          <p:nvPr>
            <p:ph type="ctrTitle"/>
          </p:nvPr>
        </p:nvSpPr>
        <p:spPr>
          <a:xfrm>
            <a:off x="1298448" y="594360"/>
            <a:ext cx="6272784"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22"/>
          <p:cNvSpPr txBox="1">
            <a:spLocks noGrp="1"/>
          </p:cNvSpPr>
          <p:nvPr>
            <p:ph type="subTitle" idx="1"/>
          </p:nvPr>
        </p:nvSpPr>
        <p:spPr>
          <a:xfrm>
            <a:off x="1298448" y="2967445"/>
            <a:ext cx="6272783"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1" type="obj">
  <p:cSld name="OBJEC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g345bf7fa14b_0_48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345bf7fa14b_0_48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g345bf7fa14b_0_4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Page 3">
  <p:cSld name="Title Page 3">
    <p:bg>
      <p:bgPr>
        <a:blipFill>
          <a:blip r:embed="rId2">
            <a:alphaModFix/>
          </a:blip>
          <a:stretch>
            <a:fillRect/>
          </a:stretch>
        </a:blipFill>
        <a:effectLst/>
      </p:bgPr>
    </p:bg>
    <p:spTree>
      <p:nvGrpSpPr>
        <p:cNvPr id="1" name="Shape 226"/>
        <p:cNvGrpSpPr/>
        <p:nvPr/>
      </p:nvGrpSpPr>
      <p:grpSpPr>
        <a:xfrm>
          <a:off x="0" y="0"/>
          <a:ext cx="0" cy="0"/>
          <a:chOff x="0" y="0"/>
          <a:chExt cx="0" cy="0"/>
        </a:xfrm>
      </p:grpSpPr>
      <p:sp>
        <p:nvSpPr>
          <p:cNvPr id="227" name="Google Shape;227;p23"/>
          <p:cNvSpPr txBox="1">
            <a:spLocks noGrp="1"/>
          </p:cNvSpPr>
          <p:nvPr>
            <p:ph type="ctrTitle"/>
          </p:nvPr>
        </p:nvSpPr>
        <p:spPr>
          <a:xfrm>
            <a:off x="1298448" y="594360"/>
            <a:ext cx="6272783"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23"/>
          <p:cNvSpPr txBox="1">
            <a:spLocks noGrp="1"/>
          </p:cNvSpPr>
          <p:nvPr>
            <p:ph type="subTitle" idx="1"/>
          </p:nvPr>
        </p:nvSpPr>
        <p:spPr>
          <a:xfrm>
            <a:off x="1298449" y="2967445"/>
            <a:ext cx="6272782"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Page 4">
  <p:cSld name="Title Page 4">
    <p:bg>
      <p:bgPr>
        <a:blipFill>
          <a:blip r:embed="rId2">
            <a:alphaModFix/>
          </a:blip>
          <a:stretch>
            <a:fillRect/>
          </a:stretch>
        </a:blipFill>
        <a:effectLst/>
      </p:bgPr>
    </p:bg>
    <p:spTree>
      <p:nvGrpSpPr>
        <p:cNvPr id="1" name="Shape 229"/>
        <p:cNvGrpSpPr/>
        <p:nvPr/>
      </p:nvGrpSpPr>
      <p:grpSpPr>
        <a:xfrm>
          <a:off x="0" y="0"/>
          <a:ext cx="0" cy="0"/>
          <a:chOff x="0" y="0"/>
          <a:chExt cx="0" cy="0"/>
        </a:xfrm>
      </p:grpSpPr>
      <p:sp>
        <p:nvSpPr>
          <p:cNvPr id="230" name="Google Shape;230;p24"/>
          <p:cNvSpPr txBox="1">
            <a:spLocks noGrp="1"/>
          </p:cNvSpPr>
          <p:nvPr>
            <p:ph type="ctrTitle"/>
          </p:nvPr>
        </p:nvSpPr>
        <p:spPr>
          <a:xfrm>
            <a:off x="1298448" y="594360"/>
            <a:ext cx="6272784"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24"/>
          <p:cNvSpPr txBox="1">
            <a:spLocks noGrp="1"/>
          </p:cNvSpPr>
          <p:nvPr>
            <p:ph type="subTitle" idx="1"/>
          </p:nvPr>
        </p:nvSpPr>
        <p:spPr>
          <a:xfrm>
            <a:off x="1298448" y="2967445"/>
            <a:ext cx="6272783"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earning Intentions 1">
  <p:cSld name="Learning Intentions 1">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25"/>
          <p:cNvSpPr txBox="1">
            <a:spLocks noGrp="1"/>
          </p:cNvSpPr>
          <p:nvPr>
            <p:ph type="ctrTitle"/>
          </p:nvPr>
        </p:nvSpPr>
        <p:spPr>
          <a:xfrm>
            <a:off x="944881" y="1752600"/>
            <a:ext cx="4434840" cy="533400"/>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2400"/>
              <a:buFont typeface="Arial"/>
              <a:buNone/>
              <a:defRPr sz="24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25"/>
          <p:cNvSpPr txBox="1">
            <a:spLocks noGrp="1"/>
          </p:cNvSpPr>
          <p:nvPr>
            <p:ph type="subTitle" idx="1"/>
          </p:nvPr>
        </p:nvSpPr>
        <p:spPr>
          <a:xfrm>
            <a:off x="944880" y="2590800"/>
            <a:ext cx="4434835" cy="357835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35" name="Google Shape;235;p25"/>
          <p:cNvPicPr preferRelativeResize="0"/>
          <p:nvPr/>
        </p:nvPicPr>
        <p:blipFill rotWithShape="1">
          <a:blip r:embed="rId3">
            <a:alphaModFix/>
          </a:blip>
          <a:srcRect/>
          <a:stretch/>
        </p:blipFill>
        <p:spPr>
          <a:xfrm>
            <a:off x="3637281" y="304800"/>
            <a:ext cx="4914900" cy="863600"/>
          </a:xfrm>
          <a:prstGeom prst="rect">
            <a:avLst/>
          </a:prstGeom>
          <a:noFill/>
          <a:ln>
            <a:noFill/>
          </a:ln>
        </p:spPr>
      </p:pic>
      <p:sp>
        <p:nvSpPr>
          <p:cNvPr id="236" name="Google Shape;236;p25"/>
          <p:cNvSpPr txBox="1">
            <a:spLocks noGrp="1"/>
          </p:cNvSpPr>
          <p:nvPr>
            <p:ph type="body" idx="2"/>
          </p:nvPr>
        </p:nvSpPr>
        <p:spPr>
          <a:xfrm>
            <a:off x="6812281" y="1752600"/>
            <a:ext cx="4434834" cy="5334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b="1"/>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25"/>
          <p:cNvSpPr txBox="1">
            <a:spLocks noGrp="1"/>
          </p:cNvSpPr>
          <p:nvPr>
            <p:ph type="body" idx="3"/>
          </p:nvPr>
        </p:nvSpPr>
        <p:spPr>
          <a:xfrm>
            <a:off x="6811963" y="2590800"/>
            <a:ext cx="4435475" cy="35782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Intro Slide 3">
  <p:cSld name="Intro Slide 3">
    <p:bg>
      <p:bgPr>
        <a:blipFill>
          <a:blip r:embed="rId2">
            <a:alphaModFix/>
          </a:blip>
          <a:stretch>
            <a:fillRect/>
          </a:stretch>
        </a:blipFill>
        <a:effectLst/>
      </p:bgPr>
    </p:bg>
    <p:spTree>
      <p:nvGrpSpPr>
        <p:cNvPr id="1" name="Shape 238"/>
        <p:cNvGrpSpPr/>
        <p:nvPr/>
      </p:nvGrpSpPr>
      <p:grpSpPr>
        <a:xfrm>
          <a:off x="0" y="0"/>
          <a:ext cx="0" cy="0"/>
          <a:chOff x="0" y="0"/>
          <a:chExt cx="0" cy="0"/>
        </a:xfrm>
      </p:grpSpPr>
      <p:sp>
        <p:nvSpPr>
          <p:cNvPr id="239" name="Google Shape;239;p27"/>
          <p:cNvSpPr>
            <a:spLocks noGrp="1"/>
          </p:cNvSpPr>
          <p:nvPr>
            <p:ph type="pic" idx="2"/>
          </p:nvPr>
        </p:nvSpPr>
        <p:spPr>
          <a:xfrm>
            <a:off x="7451965" y="1665520"/>
            <a:ext cx="4266960" cy="4266968"/>
          </a:xfrm>
          <a:prstGeom prst="rect">
            <a:avLst/>
          </a:prstGeom>
          <a:noFill/>
          <a:ln>
            <a:noFill/>
          </a:ln>
        </p:spPr>
      </p:sp>
      <p:sp>
        <p:nvSpPr>
          <p:cNvPr id="240" name="Google Shape;240;p27"/>
          <p:cNvSpPr txBox="1">
            <a:spLocks noGrp="1"/>
          </p:cNvSpPr>
          <p:nvPr>
            <p:ph type="title"/>
          </p:nvPr>
        </p:nvSpPr>
        <p:spPr>
          <a:xfrm>
            <a:off x="804672" y="1335024"/>
            <a:ext cx="6190488" cy="117957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27"/>
          <p:cNvSpPr txBox="1">
            <a:spLocks noGrp="1"/>
          </p:cNvSpPr>
          <p:nvPr>
            <p:ph type="body" idx="1"/>
          </p:nvPr>
        </p:nvSpPr>
        <p:spPr>
          <a:xfrm>
            <a:off x="850392" y="2825496"/>
            <a:ext cx="6190488" cy="334670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blip>
          <a:stretch>
            <a:fillRect/>
          </a:stretch>
        </a:blipFill>
        <a:effectLst/>
      </p:bgPr>
    </p:bg>
    <p:spTree>
      <p:nvGrpSpPr>
        <p:cNvPr id="1" name="Shape 242"/>
        <p:cNvGrpSpPr/>
        <p:nvPr/>
      </p:nvGrpSpPr>
      <p:grpSpPr>
        <a:xfrm>
          <a:off x="0" y="0"/>
          <a:ext cx="0" cy="0"/>
          <a:chOff x="0" y="0"/>
          <a:chExt cx="0" cy="0"/>
        </a:xfrm>
      </p:grpSpPr>
      <p:sp>
        <p:nvSpPr>
          <p:cNvPr id="243" name="Google Shape;243;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30"/>
          <p:cNvSpPr txBox="1">
            <a:spLocks noGrp="1"/>
          </p:cNvSpPr>
          <p:nvPr>
            <p:ph type="body" idx="1"/>
          </p:nvPr>
        </p:nvSpPr>
        <p:spPr>
          <a:xfrm>
            <a:off x="1444752" y="1681163"/>
            <a:ext cx="28346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5" name="Google Shape;245;p30"/>
          <p:cNvSpPr txBox="1">
            <a:spLocks noGrp="1"/>
          </p:cNvSpPr>
          <p:nvPr>
            <p:ph type="body" idx="2"/>
          </p:nvPr>
        </p:nvSpPr>
        <p:spPr>
          <a:xfrm>
            <a:off x="1444752" y="2505075"/>
            <a:ext cx="28346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30"/>
          <p:cNvSpPr txBox="1">
            <a:spLocks noGrp="1"/>
          </p:cNvSpPr>
          <p:nvPr>
            <p:ph type="body" idx="3"/>
          </p:nvPr>
        </p:nvSpPr>
        <p:spPr>
          <a:xfrm>
            <a:off x="4983480" y="1681163"/>
            <a:ext cx="28346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7" name="Google Shape;247;p30"/>
          <p:cNvSpPr txBox="1">
            <a:spLocks noGrp="1"/>
          </p:cNvSpPr>
          <p:nvPr>
            <p:ph type="body" idx="4"/>
          </p:nvPr>
        </p:nvSpPr>
        <p:spPr>
          <a:xfrm>
            <a:off x="4983480" y="2505075"/>
            <a:ext cx="28346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30"/>
          <p:cNvSpPr/>
          <p:nvPr/>
        </p:nvSpPr>
        <p:spPr>
          <a:xfrm>
            <a:off x="10508317" y="492206"/>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30"/>
          <p:cNvSpPr/>
          <p:nvPr/>
        </p:nvSpPr>
        <p:spPr>
          <a:xfrm>
            <a:off x="11477944" y="1055581"/>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0" name="Google Shape;250;p30"/>
          <p:cNvSpPr/>
          <p:nvPr/>
        </p:nvSpPr>
        <p:spPr>
          <a:xfrm>
            <a:off x="11241555" y="446637"/>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30"/>
          <p:cNvSpPr txBox="1">
            <a:spLocks noGrp="1"/>
          </p:cNvSpPr>
          <p:nvPr>
            <p:ph type="body" idx="5"/>
          </p:nvPr>
        </p:nvSpPr>
        <p:spPr>
          <a:xfrm>
            <a:off x="8531352" y="1769269"/>
            <a:ext cx="28346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2" name="Google Shape;252;p30"/>
          <p:cNvSpPr txBox="1">
            <a:spLocks noGrp="1"/>
          </p:cNvSpPr>
          <p:nvPr>
            <p:ph type="body" idx="6"/>
          </p:nvPr>
        </p:nvSpPr>
        <p:spPr>
          <a:xfrm>
            <a:off x="8531352" y="2593181"/>
            <a:ext cx="28346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53"/>
        <p:cNvGrpSpPr/>
        <p:nvPr/>
      </p:nvGrpSpPr>
      <p:grpSpPr>
        <a:xfrm>
          <a:off x="0" y="0"/>
          <a:ext cx="0" cy="0"/>
          <a:chOff x="0" y="0"/>
          <a:chExt cx="0" cy="0"/>
        </a:xfrm>
      </p:grpSpPr>
      <p:sp>
        <p:nvSpPr>
          <p:cNvPr id="254" name="Google Shape;254;p31"/>
          <p:cNvSpPr txBox="1">
            <a:spLocks noGrp="1"/>
          </p:cNvSpPr>
          <p:nvPr>
            <p:ph type="ctrTitle"/>
          </p:nvPr>
        </p:nvSpPr>
        <p:spPr>
          <a:xfrm>
            <a:off x="6391656" y="804672"/>
            <a:ext cx="4434840" cy="8869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b="0"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31"/>
          <p:cNvSpPr txBox="1">
            <a:spLocks noGrp="1"/>
          </p:cNvSpPr>
          <p:nvPr>
            <p:ph type="subTitle" idx="1"/>
          </p:nvPr>
        </p:nvSpPr>
        <p:spPr>
          <a:xfrm>
            <a:off x="6391654" y="1801368"/>
            <a:ext cx="4434840" cy="475488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6" name="Google Shape;256;p31"/>
          <p:cNvSpPr/>
          <p:nvPr/>
        </p:nvSpPr>
        <p:spPr>
          <a:xfrm>
            <a:off x="0" y="0"/>
            <a:ext cx="5779911"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7" name="Google Shape;257;p31"/>
          <p:cNvSpPr>
            <a:spLocks noGrp="1"/>
          </p:cNvSpPr>
          <p:nvPr>
            <p:ph type="pic" idx="2"/>
          </p:nvPr>
        </p:nvSpPr>
        <p:spPr>
          <a:xfrm>
            <a:off x="283464" y="3108960"/>
            <a:ext cx="5221224" cy="3447288"/>
          </a:xfrm>
          <a:prstGeom prst="rect">
            <a:avLst/>
          </a:prstGeom>
          <a:noFill/>
          <a:ln>
            <a:noFill/>
          </a:ln>
        </p:spPr>
      </p:sp>
      <p:sp>
        <p:nvSpPr>
          <p:cNvPr id="258" name="Google Shape;258;p31"/>
          <p:cNvSpPr>
            <a:spLocks noGrp="1"/>
          </p:cNvSpPr>
          <p:nvPr>
            <p:ph type="pic" idx="3"/>
          </p:nvPr>
        </p:nvSpPr>
        <p:spPr>
          <a:xfrm>
            <a:off x="283464" y="301752"/>
            <a:ext cx="2459736" cy="2505456"/>
          </a:xfrm>
          <a:prstGeom prst="rect">
            <a:avLst/>
          </a:prstGeom>
          <a:noFill/>
          <a:ln>
            <a:noFill/>
          </a:ln>
        </p:spPr>
      </p:sp>
      <p:sp>
        <p:nvSpPr>
          <p:cNvPr id="259" name="Google Shape;259;p31"/>
          <p:cNvSpPr>
            <a:spLocks noGrp="1"/>
          </p:cNvSpPr>
          <p:nvPr>
            <p:ph type="pic" idx="4"/>
          </p:nvPr>
        </p:nvSpPr>
        <p:spPr>
          <a:xfrm>
            <a:off x="3044952" y="301752"/>
            <a:ext cx="2459736" cy="2505456"/>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0"/>
        <p:cNvGrpSpPr/>
        <p:nvPr/>
      </p:nvGrpSpPr>
      <p:grpSpPr>
        <a:xfrm>
          <a:off x="0" y="0"/>
          <a:ext cx="0" cy="0"/>
          <a:chOff x="0" y="0"/>
          <a:chExt cx="0" cy="0"/>
        </a:xfrm>
      </p:grpSpPr>
      <p:sp>
        <p:nvSpPr>
          <p:cNvPr id="261" name="Google Shape;261;p32"/>
          <p:cNvSpPr txBox="1">
            <a:spLocks noGrp="1"/>
          </p:cNvSpPr>
          <p:nvPr>
            <p:ph type="ctrTitle"/>
          </p:nvPr>
        </p:nvSpPr>
        <p:spPr>
          <a:xfrm>
            <a:off x="6391656" y="804672"/>
            <a:ext cx="4434840" cy="8869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b="0"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32"/>
          <p:cNvSpPr txBox="1">
            <a:spLocks noGrp="1"/>
          </p:cNvSpPr>
          <p:nvPr>
            <p:ph type="subTitle" idx="1"/>
          </p:nvPr>
        </p:nvSpPr>
        <p:spPr>
          <a:xfrm>
            <a:off x="6391654" y="1801368"/>
            <a:ext cx="4434840" cy="475488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3" name="Google Shape;263;p32"/>
          <p:cNvSpPr/>
          <p:nvPr/>
        </p:nvSpPr>
        <p:spPr>
          <a:xfrm>
            <a:off x="0" y="0"/>
            <a:ext cx="5779911"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4" name="Google Shape;264;p32"/>
          <p:cNvSpPr/>
          <p:nvPr/>
        </p:nvSpPr>
        <p:spPr>
          <a:xfrm>
            <a:off x="433313" y="160019"/>
            <a:ext cx="4913284" cy="3200400"/>
          </a:xfrm>
          <a:custGeom>
            <a:avLst/>
            <a:gdLst/>
            <a:ahLst/>
            <a:cxnLst/>
            <a:rect l="l" t="t" r="r" b="b"/>
            <a:pathLst>
              <a:path w="4913284" h="1678971" extrusionOk="0">
                <a:moveTo>
                  <a:pt x="2427752" y="1678972"/>
                </a:moveTo>
                <a:cubicBezTo>
                  <a:pt x="2420608" y="1678972"/>
                  <a:pt x="2413369" y="1678019"/>
                  <a:pt x="2405940" y="1676210"/>
                </a:cubicBezTo>
                <a:cubicBezTo>
                  <a:pt x="2354600" y="1663160"/>
                  <a:pt x="2338788" y="1611916"/>
                  <a:pt x="2327263" y="1574578"/>
                </a:cubicBezTo>
                <a:cubicBezTo>
                  <a:pt x="2323548" y="1562481"/>
                  <a:pt x="2319738" y="1550003"/>
                  <a:pt x="2315928" y="1543336"/>
                </a:cubicBezTo>
                <a:cubicBezTo>
                  <a:pt x="2295069" y="1506379"/>
                  <a:pt x="2267065" y="1471422"/>
                  <a:pt x="2232680" y="1439418"/>
                </a:cubicBezTo>
                <a:cubicBezTo>
                  <a:pt x="2168100" y="1379315"/>
                  <a:pt x="2086376" y="1334357"/>
                  <a:pt x="1996079" y="1309402"/>
                </a:cubicBezTo>
                <a:cubicBezTo>
                  <a:pt x="1824915" y="1262063"/>
                  <a:pt x="1639368" y="1278731"/>
                  <a:pt x="1460012" y="1294924"/>
                </a:cubicBezTo>
                <a:lnTo>
                  <a:pt x="1419150" y="1298543"/>
                </a:lnTo>
                <a:cubicBezTo>
                  <a:pt x="1074345" y="1329500"/>
                  <a:pt x="723539" y="1341596"/>
                  <a:pt x="376924" y="1334929"/>
                </a:cubicBezTo>
                <a:cubicBezTo>
                  <a:pt x="259100" y="1333310"/>
                  <a:pt x="114701" y="1317212"/>
                  <a:pt x="45454" y="1206246"/>
                </a:cubicBezTo>
                <a:cubicBezTo>
                  <a:pt x="6497" y="1143667"/>
                  <a:pt x="5544" y="1068800"/>
                  <a:pt x="4782" y="1008602"/>
                </a:cubicBezTo>
                <a:lnTo>
                  <a:pt x="305" y="761143"/>
                </a:lnTo>
                <a:cubicBezTo>
                  <a:pt x="-3028" y="538734"/>
                  <a:pt x="18212" y="295751"/>
                  <a:pt x="200331" y="179165"/>
                </a:cubicBezTo>
                <a:cubicBezTo>
                  <a:pt x="301391" y="114586"/>
                  <a:pt x="427121" y="110109"/>
                  <a:pt x="528181" y="106585"/>
                </a:cubicBezTo>
                <a:cubicBezTo>
                  <a:pt x="867366" y="94869"/>
                  <a:pt x="1206647" y="83344"/>
                  <a:pt x="1545832" y="71819"/>
                </a:cubicBezTo>
                <a:cubicBezTo>
                  <a:pt x="1885017" y="60293"/>
                  <a:pt x="2224203" y="48768"/>
                  <a:pt x="2563388" y="37052"/>
                </a:cubicBezTo>
                <a:lnTo>
                  <a:pt x="2634063" y="34671"/>
                </a:lnTo>
                <a:cubicBezTo>
                  <a:pt x="3122696" y="18288"/>
                  <a:pt x="3627902" y="1429"/>
                  <a:pt x="4125488" y="0"/>
                </a:cubicBezTo>
                <a:cubicBezTo>
                  <a:pt x="4244074" y="0"/>
                  <a:pt x="4378282" y="0"/>
                  <a:pt x="4505535" y="35433"/>
                </a:cubicBezTo>
                <a:cubicBezTo>
                  <a:pt x="4648506" y="75248"/>
                  <a:pt x="4764234" y="159163"/>
                  <a:pt x="4823004" y="265652"/>
                </a:cubicBezTo>
                <a:cubicBezTo>
                  <a:pt x="4870248" y="350330"/>
                  <a:pt x="4883297" y="447104"/>
                  <a:pt x="4892631" y="538925"/>
                </a:cubicBezTo>
                <a:cubicBezTo>
                  <a:pt x="4902156" y="639032"/>
                  <a:pt x="4908824" y="736092"/>
                  <a:pt x="4912443" y="827627"/>
                </a:cubicBezTo>
                <a:lnTo>
                  <a:pt x="4912443" y="827913"/>
                </a:lnTo>
                <a:cubicBezTo>
                  <a:pt x="4915015" y="908876"/>
                  <a:pt x="4914062" y="987362"/>
                  <a:pt x="4874153" y="1057085"/>
                </a:cubicBezTo>
                <a:cubicBezTo>
                  <a:pt x="4803858" y="1178147"/>
                  <a:pt x="4652982" y="1208151"/>
                  <a:pt x="4514680" y="1221486"/>
                </a:cubicBezTo>
                <a:cubicBezTo>
                  <a:pt x="3925939" y="1278255"/>
                  <a:pt x="3329103" y="1304068"/>
                  <a:pt x="2741220" y="1297972"/>
                </a:cubicBezTo>
                <a:cubicBezTo>
                  <a:pt x="2676069" y="1297114"/>
                  <a:pt x="2610822" y="1299782"/>
                  <a:pt x="2575104" y="1337786"/>
                </a:cubicBezTo>
                <a:cubicBezTo>
                  <a:pt x="2543385" y="1371124"/>
                  <a:pt x="2539766" y="1425416"/>
                  <a:pt x="2535861" y="1482852"/>
                </a:cubicBezTo>
                <a:lnTo>
                  <a:pt x="2534146" y="1507522"/>
                </a:lnTo>
                <a:cubicBezTo>
                  <a:pt x="2526907" y="1589151"/>
                  <a:pt x="2507000" y="1640300"/>
                  <a:pt x="2473186" y="1664208"/>
                </a:cubicBezTo>
                <a:cubicBezTo>
                  <a:pt x="2459470" y="1673924"/>
                  <a:pt x="2444040" y="1678781"/>
                  <a:pt x="2427752" y="167878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5" name="Google Shape;265;p32"/>
          <p:cNvSpPr txBox="1"/>
          <p:nvPr/>
        </p:nvSpPr>
        <p:spPr>
          <a:xfrm>
            <a:off x="605838" y="457199"/>
            <a:ext cx="4480512" cy="164592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2"/>
              </a:buClr>
              <a:buSzPts val="2400"/>
              <a:buFont typeface="Arial"/>
              <a:buNone/>
            </a:pPr>
            <a:r>
              <a:rPr lang="en-GB" sz="2400" b="1" i="0" u="none" strike="noStrike" cap="none">
                <a:solidFill>
                  <a:schemeClr val="lt2"/>
                </a:solidFill>
                <a:latin typeface="Arial"/>
                <a:ea typeface="Arial"/>
                <a:cs typeface="Arial"/>
                <a:sym typeface="Arial"/>
              </a:rPr>
              <a:t>“Click to edit quote text”</a:t>
            </a:r>
            <a:endParaRPr sz="1400" b="0" i="0" u="none" strike="noStrike" cap="none">
              <a:solidFill>
                <a:srgbClr val="000000"/>
              </a:solidFill>
              <a:latin typeface="Arial"/>
              <a:ea typeface="Arial"/>
              <a:cs typeface="Arial"/>
              <a:sym typeface="Arial"/>
            </a:endParaRPr>
          </a:p>
        </p:txBody>
      </p:sp>
      <p:sp>
        <p:nvSpPr>
          <p:cNvPr id="266" name="Google Shape;266;p32"/>
          <p:cNvSpPr txBox="1"/>
          <p:nvPr/>
        </p:nvSpPr>
        <p:spPr>
          <a:xfrm>
            <a:off x="665675" y="2103119"/>
            <a:ext cx="4420675" cy="414337"/>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lt2"/>
              </a:buClr>
              <a:buSzPts val="1600"/>
              <a:buFont typeface="Arial"/>
              <a:buNone/>
            </a:pPr>
            <a:r>
              <a:rPr lang="en-GB" sz="1600" b="0" i="0" u="none" strike="noStrike" cap="none">
                <a:solidFill>
                  <a:schemeClr val="lt2"/>
                </a:solidFill>
                <a:latin typeface="Arial"/>
                <a:ea typeface="Arial"/>
                <a:cs typeface="Arial"/>
                <a:sym typeface="Arial"/>
              </a:rPr>
              <a:t>(Attribute quote here)</a:t>
            </a:r>
            <a:endParaRPr sz="1400" b="0" i="0" u="none" strike="noStrike" cap="none">
              <a:solidFill>
                <a:srgbClr val="000000"/>
              </a:solidFill>
              <a:latin typeface="Arial"/>
              <a:ea typeface="Arial"/>
              <a:cs typeface="Arial"/>
              <a:sym typeface="Arial"/>
            </a:endParaRPr>
          </a:p>
        </p:txBody>
      </p:sp>
      <p:sp>
        <p:nvSpPr>
          <p:cNvPr id="267" name="Google Shape;267;p32"/>
          <p:cNvSpPr/>
          <p:nvPr/>
        </p:nvSpPr>
        <p:spPr>
          <a:xfrm>
            <a:off x="423989" y="3384327"/>
            <a:ext cx="5081662" cy="3289745"/>
          </a:xfrm>
          <a:custGeom>
            <a:avLst/>
            <a:gdLst/>
            <a:ahLst/>
            <a:cxnLst/>
            <a:rect l="l" t="t" r="r" b="b"/>
            <a:pathLst>
              <a:path w="2973657" h="2866771" extrusionOk="0">
                <a:moveTo>
                  <a:pt x="2970587" y="1544579"/>
                </a:moveTo>
                <a:lnTo>
                  <a:pt x="2902388" y="686275"/>
                </a:lnTo>
                <a:cubicBezTo>
                  <a:pt x="2896101" y="605396"/>
                  <a:pt x="2888958" y="513778"/>
                  <a:pt x="2852001" y="430143"/>
                </a:cubicBezTo>
                <a:cubicBezTo>
                  <a:pt x="2809138" y="333868"/>
                  <a:pt x="2728461" y="266485"/>
                  <a:pt x="2641784" y="254320"/>
                </a:cubicBezTo>
                <a:cubicBezTo>
                  <a:pt x="1923027" y="151201"/>
                  <a:pt x="1190555" y="67376"/>
                  <a:pt x="464655" y="5220"/>
                </a:cubicBezTo>
                <a:cubicBezTo>
                  <a:pt x="399504" y="-672"/>
                  <a:pt x="340639" y="-4379"/>
                  <a:pt x="281965" y="9972"/>
                </a:cubicBezTo>
                <a:cubicBezTo>
                  <a:pt x="116516" y="50554"/>
                  <a:pt x="23552" y="220200"/>
                  <a:pt x="4788" y="370458"/>
                </a:cubicBezTo>
                <a:cubicBezTo>
                  <a:pt x="-10357" y="496481"/>
                  <a:pt x="13265" y="621553"/>
                  <a:pt x="36125" y="742444"/>
                </a:cubicBezTo>
                <a:cubicBezTo>
                  <a:pt x="40792" y="767344"/>
                  <a:pt x="45555" y="792244"/>
                  <a:pt x="49841" y="817050"/>
                </a:cubicBezTo>
                <a:cubicBezTo>
                  <a:pt x="83655" y="1011501"/>
                  <a:pt x="95466" y="1213080"/>
                  <a:pt x="106896" y="1407912"/>
                </a:cubicBezTo>
                <a:cubicBezTo>
                  <a:pt x="117373" y="1585826"/>
                  <a:pt x="128232" y="1769633"/>
                  <a:pt x="155568" y="1949543"/>
                </a:cubicBezTo>
                <a:cubicBezTo>
                  <a:pt x="172713" y="2061310"/>
                  <a:pt x="197288" y="2178684"/>
                  <a:pt x="260534" y="2279997"/>
                </a:cubicBezTo>
                <a:cubicBezTo>
                  <a:pt x="332448" y="2395850"/>
                  <a:pt x="444366" y="2467890"/>
                  <a:pt x="559809" y="2472547"/>
                </a:cubicBezTo>
                <a:cubicBezTo>
                  <a:pt x="1044537" y="2492315"/>
                  <a:pt x="1526311" y="2430730"/>
                  <a:pt x="1990750" y="2289596"/>
                </a:cubicBezTo>
                <a:cubicBezTo>
                  <a:pt x="2020944" y="2280377"/>
                  <a:pt x="2051043" y="2270873"/>
                  <a:pt x="2081047" y="2261084"/>
                </a:cubicBezTo>
                <a:cubicBezTo>
                  <a:pt x="2086286" y="2259373"/>
                  <a:pt x="2092287" y="2256902"/>
                  <a:pt x="2098859" y="2254051"/>
                </a:cubicBezTo>
                <a:cubicBezTo>
                  <a:pt x="2086667" y="2297199"/>
                  <a:pt x="2063807" y="2373135"/>
                  <a:pt x="2022945" y="2503910"/>
                </a:cubicBezTo>
                <a:lnTo>
                  <a:pt x="2014277" y="2531757"/>
                </a:lnTo>
                <a:cubicBezTo>
                  <a:pt x="1996656" y="2589541"/>
                  <a:pt x="1979415" y="2647420"/>
                  <a:pt x="1962556" y="2705394"/>
                </a:cubicBezTo>
                <a:cubicBezTo>
                  <a:pt x="1960461" y="2712427"/>
                  <a:pt x="1957603" y="2719650"/>
                  <a:pt x="1954650" y="2726874"/>
                </a:cubicBezTo>
                <a:cubicBezTo>
                  <a:pt x="1946935" y="2746261"/>
                  <a:pt x="1938267" y="2768311"/>
                  <a:pt x="1938553" y="2792736"/>
                </a:cubicBezTo>
                <a:cubicBezTo>
                  <a:pt x="1938839" y="2820583"/>
                  <a:pt x="1955698" y="2855177"/>
                  <a:pt x="1986273" y="2864491"/>
                </a:cubicBezTo>
                <a:cubicBezTo>
                  <a:pt x="1991322" y="2866107"/>
                  <a:pt x="1996465" y="2866772"/>
                  <a:pt x="2001513" y="2866772"/>
                </a:cubicBezTo>
                <a:cubicBezTo>
                  <a:pt x="2019706" y="2866772"/>
                  <a:pt x="2037042" y="2856888"/>
                  <a:pt x="2049805" y="2838545"/>
                </a:cubicBezTo>
                <a:cubicBezTo>
                  <a:pt x="2134768" y="2721076"/>
                  <a:pt x="2219541" y="2603607"/>
                  <a:pt x="2304408" y="2486138"/>
                </a:cubicBezTo>
                <a:cubicBezTo>
                  <a:pt x="2392705" y="2363917"/>
                  <a:pt x="2480907" y="2241601"/>
                  <a:pt x="2570728" y="2117479"/>
                </a:cubicBezTo>
                <a:cubicBezTo>
                  <a:pt x="2629878" y="2035459"/>
                  <a:pt x="2691123" y="1950589"/>
                  <a:pt x="2769609" y="1889383"/>
                </a:cubicBezTo>
                <a:cubicBezTo>
                  <a:pt x="2783706" y="1878359"/>
                  <a:pt x="2798565" y="1867809"/>
                  <a:pt x="2813520" y="1857260"/>
                </a:cubicBezTo>
                <a:cubicBezTo>
                  <a:pt x="2871432" y="1816108"/>
                  <a:pt x="2931249" y="1773625"/>
                  <a:pt x="2958490" y="1702725"/>
                </a:cubicBezTo>
                <a:cubicBezTo>
                  <a:pt x="2977350" y="1652829"/>
                  <a:pt x="2975064" y="1601603"/>
                  <a:pt x="2970396" y="1544674"/>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 name="Google Shape;268;p32"/>
          <p:cNvSpPr txBox="1"/>
          <p:nvPr/>
        </p:nvSpPr>
        <p:spPr>
          <a:xfrm>
            <a:off x="605837" y="3657599"/>
            <a:ext cx="4480512" cy="18479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2"/>
              </a:buClr>
              <a:buSzPts val="2400"/>
              <a:buFont typeface="Arial"/>
              <a:buNone/>
            </a:pPr>
            <a:r>
              <a:rPr lang="en-GB" sz="2400" b="1" i="0" u="none" strike="noStrike" cap="none">
                <a:solidFill>
                  <a:schemeClr val="lt2"/>
                </a:solidFill>
                <a:latin typeface="Arial"/>
                <a:ea typeface="Arial"/>
                <a:cs typeface="Arial"/>
                <a:sym typeface="Arial"/>
              </a:rPr>
              <a:t>“Click to edit quote text”</a:t>
            </a:r>
            <a:endParaRPr sz="1400" b="0" i="0" u="none" strike="noStrike" cap="none">
              <a:solidFill>
                <a:srgbClr val="000000"/>
              </a:solidFill>
              <a:latin typeface="Arial"/>
              <a:ea typeface="Arial"/>
              <a:cs typeface="Arial"/>
              <a:sym typeface="Arial"/>
            </a:endParaRPr>
          </a:p>
        </p:txBody>
      </p:sp>
      <p:sp>
        <p:nvSpPr>
          <p:cNvPr id="269" name="Google Shape;269;p32"/>
          <p:cNvSpPr txBox="1"/>
          <p:nvPr/>
        </p:nvSpPr>
        <p:spPr>
          <a:xfrm>
            <a:off x="665674" y="5505499"/>
            <a:ext cx="4420675" cy="414337"/>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lt2"/>
              </a:buClr>
              <a:buSzPts val="1600"/>
              <a:buFont typeface="Arial"/>
              <a:buNone/>
            </a:pPr>
            <a:r>
              <a:rPr lang="en-GB" sz="1600" b="0" i="0" u="none" strike="noStrike" cap="none">
                <a:solidFill>
                  <a:schemeClr val="lt2"/>
                </a:solidFill>
                <a:latin typeface="Arial"/>
                <a:ea typeface="Arial"/>
                <a:cs typeface="Arial"/>
                <a:sym typeface="Arial"/>
              </a:rPr>
              <a:t>(Attribute quote here)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270"/>
        <p:cNvGrpSpPr/>
        <p:nvPr/>
      </p:nvGrpSpPr>
      <p:grpSpPr>
        <a:xfrm>
          <a:off x="0" y="0"/>
          <a:ext cx="0" cy="0"/>
          <a:chOff x="0" y="0"/>
          <a:chExt cx="0" cy="0"/>
        </a:xfrm>
      </p:grpSpPr>
      <p:sp>
        <p:nvSpPr>
          <p:cNvPr id="271" name="Google Shape;271;p34"/>
          <p:cNvSpPr>
            <a:spLocks noGrp="1"/>
          </p:cNvSpPr>
          <p:nvPr>
            <p:ph type="pic" idx="2"/>
          </p:nvPr>
        </p:nvSpPr>
        <p:spPr>
          <a:xfrm>
            <a:off x="1777111" y="407499"/>
            <a:ext cx="1952279" cy="1952279"/>
          </a:xfrm>
          <a:prstGeom prst="rect">
            <a:avLst/>
          </a:prstGeom>
          <a:noFill/>
          <a:ln>
            <a:noFill/>
          </a:ln>
        </p:spPr>
      </p:sp>
      <p:sp>
        <p:nvSpPr>
          <p:cNvPr id="272" name="Google Shape;272;p34"/>
          <p:cNvSpPr>
            <a:spLocks noGrp="1"/>
          </p:cNvSpPr>
          <p:nvPr>
            <p:ph type="pic" idx="3"/>
          </p:nvPr>
        </p:nvSpPr>
        <p:spPr>
          <a:xfrm>
            <a:off x="3528345" y="1972581"/>
            <a:ext cx="2290065" cy="2273502"/>
          </a:xfrm>
          <a:prstGeom prst="rect">
            <a:avLst/>
          </a:prstGeom>
          <a:noFill/>
          <a:ln>
            <a:noFill/>
          </a:ln>
        </p:spPr>
      </p:sp>
      <p:sp>
        <p:nvSpPr>
          <p:cNvPr id="273" name="Google Shape;273;p34"/>
          <p:cNvSpPr>
            <a:spLocks noGrp="1"/>
          </p:cNvSpPr>
          <p:nvPr>
            <p:ph type="pic" idx="4"/>
          </p:nvPr>
        </p:nvSpPr>
        <p:spPr>
          <a:xfrm>
            <a:off x="5579539" y="4386312"/>
            <a:ext cx="3119293" cy="2462810"/>
          </a:xfrm>
          <a:prstGeom prst="rect">
            <a:avLst/>
          </a:prstGeom>
          <a:noFill/>
          <a:ln>
            <a:noFill/>
          </a:ln>
        </p:spPr>
      </p:sp>
      <p:sp>
        <p:nvSpPr>
          <p:cNvPr id="274" name="Google Shape;274;p34"/>
          <p:cNvSpPr>
            <a:spLocks noGrp="1"/>
          </p:cNvSpPr>
          <p:nvPr>
            <p:ph type="pic" idx="5"/>
          </p:nvPr>
        </p:nvSpPr>
        <p:spPr>
          <a:xfrm>
            <a:off x="1092905" y="4018982"/>
            <a:ext cx="3854161" cy="2839018"/>
          </a:xfrm>
          <a:prstGeom prst="rect">
            <a:avLst/>
          </a:prstGeom>
          <a:noFill/>
          <a:ln>
            <a:noFill/>
          </a:ln>
        </p:spPr>
      </p:sp>
      <p:sp>
        <p:nvSpPr>
          <p:cNvPr id="275" name="Google Shape;275;p34"/>
          <p:cNvSpPr txBox="1">
            <a:spLocks noGrp="1"/>
          </p:cNvSpPr>
          <p:nvPr>
            <p:ph type="title"/>
          </p:nvPr>
        </p:nvSpPr>
        <p:spPr>
          <a:xfrm>
            <a:off x="5760720" y="585216"/>
            <a:ext cx="5276088" cy="2276856"/>
          </a:xfrm>
          <a:prstGeom prst="rect">
            <a:avLst/>
          </a:prstGeom>
          <a:solidFill>
            <a:schemeClr val="accent2"/>
          </a:solid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4800"/>
              <a:buFont typeface="Arial"/>
              <a:buNone/>
              <a:defRPr sz="48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34"/>
          <p:cNvSpPr txBox="1">
            <a:spLocks noGrp="1"/>
          </p:cNvSpPr>
          <p:nvPr>
            <p:ph type="dt" idx="10"/>
          </p:nvPr>
        </p:nvSpPr>
        <p:spPr>
          <a:xfrm>
            <a:off x="658368" y="20116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34"/>
          <p:cNvSpPr txBox="1">
            <a:spLocks noGrp="1"/>
          </p:cNvSpPr>
          <p:nvPr>
            <p:ph type="ftr" idx="11"/>
          </p:nvPr>
        </p:nvSpPr>
        <p:spPr>
          <a:xfrm rot="-5400000">
            <a:off x="-548640" y="1938528"/>
            <a:ext cx="278892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34"/>
          <p:cNvSpPr txBox="1">
            <a:spLocks noGrp="1"/>
          </p:cNvSpPr>
          <p:nvPr>
            <p:ph type="sldNum" idx="12"/>
          </p:nvPr>
        </p:nvSpPr>
        <p:spPr>
          <a:xfrm>
            <a:off x="8610600" y="20116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79" name="Google Shape;279;p34"/>
          <p:cNvSpPr/>
          <p:nvPr/>
        </p:nvSpPr>
        <p:spPr>
          <a:xfrm>
            <a:off x="1472366" y="1859534"/>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34"/>
          <p:cNvSpPr/>
          <p:nvPr/>
        </p:nvSpPr>
        <p:spPr>
          <a:xfrm>
            <a:off x="2014523" y="3146867"/>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34"/>
          <p:cNvSpPr/>
          <p:nvPr/>
        </p:nvSpPr>
        <p:spPr>
          <a:xfrm>
            <a:off x="5404920" y="4508295"/>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82" name="Google Shape;282;p34"/>
          <p:cNvCxnSpPr/>
          <p:nvPr/>
        </p:nvCxnSpPr>
        <p:spPr>
          <a:xfrm>
            <a:off x="856114" y="3503032"/>
            <a:ext cx="0" cy="3346090"/>
          </a:xfrm>
          <a:prstGeom prst="straightConnector1">
            <a:avLst/>
          </a:prstGeom>
          <a:noFill/>
          <a:ln w="25400" cap="sq" cmpd="sng">
            <a:solidFill>
              <a:schemeClr val="lt1"/>
            </a:solidFill>
            <a:prstDash val="solid"/>
            <a:bevel/>
            <a:headEnd type="none" w="sm" len="sm"/>
            <a:tailEnd type="none" w="sm" len="sm"/>
          </a:ln>
        </p:spPr>
      </p:cxnSp>
      <p:sp>
        <p:nvSpPr>
          <p:cNvPr id="283" name="Google Shape;283;p34"/>
          <p:cNvSpPr txBox="1">
            <a:spLocks noGrp="1"/>
          </p:cNvSpPr>
          <p:nvPr>
            <p:ph type="body" idx="1"/>
          </p:nvPr>
        </p:nvSpPr>
        <p:spPr>
          <a:xfrm>
            <a:off x="5760720" y="3127248"/>
            <a:ext cx="5276088" cy="1124712"/>
          </a:xfrm>
          <a:prstGeom prst="rect">
            <a:avLst/>
          </a:prstGeom>
          <a:solidFill>
            <a:schemeClr val="accent2"/>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284"/>
        <p:cNvGrpSpPr/>
        <p:nvPr/>
      </p:nvGrpSpPr>
      <p:grpSpPr>
        <a:xfrm>
          <a:off x="0" y="0"/>
          <a:ext cx="0" cy="0"/>
          <a:chOff x="0" y="0"/>
          <a:chExt cx="0" cy="0"/>
        </a:xfrm>
      </p:grpSpPr>
      <p:sp>
        <p:nvSpPr>
          <p:cNvPr id="285" name="Google Shape;285;p36"/>
          <p:cNvSpPr txBox="1">
            <a:spLocks noGrp="1"/>
          </p:cNvSpPr>
          <p:nvPr>
            <p:ph type="dt" idx="10"/>
          </p:nvPr>
        </p:nvSpPr>
        <p:spPr>
          <a:xfrm>
            <a:off x="838200" y="6218237"/>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36"/>
          <p:cNvSpPr txBox="1">
            <a:spLocks noGrp="1"/>
          </p:cNvSpPr>
          <p:nvPr>
            <p:ph type="ftr" idx="11"/>
          </p:nvPr>
        </p:nvSpPr>
        <p:spPr>
          <a:xfrm>
            <a:off x="4038600" y="6218237"/>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36"/>
          <p:cNvSpPr txBox="1">
            <a:spLocks noGrp="1"/>
          </p:cNvSpPr>
          <p:nvPr>
            <p:ph type="sldNum" idx="12"/>
          </p:nvPr>
        </p:nvSpPr>
        <p:spPr>
          <a:xfrm>
            <a:off x="8610600" y="621823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288"/>
        <p:cNvGrpSpPr/>
        <p:nvPr/>
      </p:nvGrpSpPr>
      <p:grpSpPr>
        <a:xfrm>
          <a:off x="0" y="0"/>
          <a:ext cx="0" cy="0"/>
          <a:chOff x="0" y="0"/>
          <a:chExt cx="0" cy="0"/>
        </a:xfrm>
      </p:grpSpPr>
      <p:sp>
        <p:nvSpPr>
          <p:cNvPr id="289" name="Google Shape;289;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91" name="Google Shape;291;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2" name="Google Shape;292;p37"/>
          <p:cNvSpPr txBox="1">
            <a:spLocks noGrp="1"/>
          </p:cNvSpPr>
          <p:nvPr>
            <p:ph type="dt" idx="10"/>
          </p:nvPr>
        </p:nvSpPr>
        <p:spPr>
          <a:xfrm>
            <a:off x="838200" y="6218237"/>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37"/>
          <p:cNvSpPr txBox="1">
            <a:spLocks noGrp="1"/>
          </p:cNvSpPr>
          <p:nvPr>
            <p:ph type="ftr" idx="11"/>
          </p:nvPr>
        </p:nvSpPr>
        <p:spPr>
          <a:xfrm>
            <a:off x="4038600" y="6218237"/>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37"/>
          <p:cNvSpPr txBox="1">
            <a:spLocks noGrp="1"/>
          </p:cNvSpPr>
          <p:nvPr>
            <p:ph type="sldNum" idx="12"/>
          </p:nvPr>
        </p:nvSpPr>
        <p:spPr>
          <a:xfrm>
            <a:off x="8610600" y="621823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g345bf7fa14b_0_48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345bf7fa14b_0_488"/>
          <p:cNvSpPr txBox="1">
            <a:spLocks noGrp="1"/>
          </p:cNvSpPr>
          <p:nvPr>
            <p:ph type="body" idx="1"/>
          </p:nvPr>
        </p:nvSpPr>
        <p:spPr>
          <a:xfrm>
            <a:off x="1444752" y="1681163"/>
            <a:ext cx="4553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g345bf7fa14b_0_488"/>
          <p:cNvSpPr txBox="1">
            <a:spLocks noGrp="1"/>
          </p:cNvSpPr>
          <p:nvPr>
            <p:ph type="body" idx="2"/>
          </p:nvPr>
        </p:nvSpPr>
        <p:spPr>
          <a:xfrm>
            <a:off x="1444752" y="2505075"/>
            <a:ext cx="4553700" cy="36846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g345bf7fa14b_0_488"/>
          <p:cNvSpPr txBox="1">
            <a:spLocks noGrp="1"/>
          </p:cNvSpPr>
          <p:nvPr>
            <p:ph type="body" idx="3"/>
          </p:nvPr>
        </p:nvSpPr>
        <p:spPr>
          <a:xfrm>
            <a:off x="6784848" y="1681163"/>
            <a:ext cx="4553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g345bf7fa14b_0_488"/>
          <p:cNvSpPr txBox="1">
            <a:spLocks noGrp="1"/>
          </p:cNvSpPr>
          <p:nvPr>
            <p:ph type="body" idx="4"/>
          </p:nvPr>
        </p:nvSpPr>
        <p:spPr>
          <a:xfrm>
            <a:off x="6784848" y="2505075"/>
            <a:ext cx="4553700" cy="36846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295"/>
        <p:cNvGrpSpPr/>
        <p:nvPr/>
      </p:nvGrpSpPr>
      <p:grpSpPr>
        <a:xfrm>
          <a:off x="0" y="0"/>
          <a:ext cx="0" cy="0"/>
          <a:chOff x="0" y="0"/>
          <a:chExt cx="0" cy="0"/>
        </a:xfrm>
      </p:grpSpPr>
      <p:sp>
        <p:nvSpPr>
          <p:cNvPr id="296" name="Google Shape;296;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38"/>
          <p:cNvSpPr>
            <a:spLocks noGrp="1"/>
          </p:cNvSpPr>
          <p:nvPr>
            <p:ph type="pic" idx="2"/>
          </p:nvPr>
        </p:nvSpPr>
        <p:spPr>
          <a:xfrm>
            <a:off x="5183188" y="987425"/>
            <a:ext cx="6172200" cy="4873625"/>
          </a:xfrm>
          <a:prstGeom prst="rect">
            <a:avLst/>
          </a:prstGeom>
          <a:noFill/>
          <a:ln>
            <a:noFill/>
          </a:ln>
        </p:spPr>
      </p:sp>
      <p:sp>
        <p:nvSpPr>
          <p:cNvPr id="298" name="Google Shape;298;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Slide 3" type="twoObj">
  <p:cSld name="TWO_OBJECTS">
    <p:bg>
      <p:bgPr>
        <a:blipFill>
          <a:blip r:embed="rId2">
            <a:alphaModFix/>
          </a:blip>
          <a:stretch>
            <a:fillRect/>
          </a:stretch>
        </a:blipFill>
        <a:effectLst/>
      </p:bgPr>
    </p:bg>
    <p:spTree>
      <p:nvGrpSpPr>
        <p:cNvPr id="1" name="Shape 305"/>
        <p:cNvGrpSpPr/>
        <p:nvPr/>
      </p:nvGrpSpPr>
      <p:grpSpPr>
        <a:xfrm>
          <a:off x="0" y="0"/>
          <a:ext cx="0" cy="0"/>
          <a:chOff x="0" y="0"/>
          <a:chExt cx="0" cy="0"/>
        </a:xfrm>
      </p:grpSpPr>
      <p:sp>
        <p:nvSpPr>
          <p:cNvPr id="306" name="Google Shape;306;g345bf7fa14b_0_18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g345bf7fa14b_0_182"/>
          <p:cNvSpPr txBox="1">
            <a:spLocks noGrp="1"/>
          </p:cNvSpPr>
          <p:nvPr>
            <p:ph type="body" idx="1"/>
          </p:nvPr>
        </p:nvSpPr>
        <p:spPr>
          <a:xfrm>
            <a:off x="1444752" y="1825625"/>
            <a:ext cx="4553700" cy="435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g345bf7fa14b_0_182"/>
          <p:cNvSpPr txBox="1">
            <a:spLocks noGrp="1"/>
          </p:cNvSpPr>
          <p:nvPr>
            <p:ph type="body" idx="2"/>
          </p:nvPr>
        </p:nvSpPr>
        <p:spPr>
          <a:xfrm>
            <a:off x="6784848" y="1825625"/>
            <a:ext cx="4553700" cy="435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Page 1" type="title">
  <p:cSld name="TITLE">
    <p:bg>
      <p:bgPr>
        <a:blipFill>
          <a:blip r:embed="rId2">
            <a:alphaModFix/>
          </a:blip>
          <a:stretch>
            <a:fillRect/>
          </a:stretch>
        </a:blipFill>
        <a:effectLst/>
      </p:bgPr>
    </p:bg>
    <p:spTree>
      <p:nvGrpSpPr>
        <p:cNvPr id="1" name="Shape 309"/>
        <p:cNvGrpSpPr/>
        <p:nvPr/>
      </p:nvGrpSpPr>
      <p:grpSpPr>
        <a:xfrm>
          <a:off x="0" y="0"/>
          <a:ext cx="0" cy="0"/>
          <a:chOff x="0" y="0"/>
          <a:chExt cx="0" cy="0"/>
        </a:xfrm>
      </p:grpSpPr>
      <p:sp>
        <p:nvSpPr>
          <p:cNvPr id="310" name="Google Shape;310;g345bf7fa14b_0_166"/>
          <p:cNvSpPr txBox="1">
            <a:spLocks noGrp="1"/>
          </p:cNvSpPr>
          <p:nvPr>
            <p:ph type="ctrTitle"/>
          </p:nvPr>
        </p:nvSpPr>
        <p:spPr>
          <a:xfrm>
            <a:off x="1298448" y="594360"/>
            <a:ext cx="6272700" cy="2373000"/>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g345bf7fa14b_0_166"/>
          <p:cNvSpPr txBox="1">
            <a:spLocks noGrp="1"/>
          </p:cNvSpPr>
          <p:nvPr>
            <p:ph type="subTitle" idx="1"/>
          </p:nvPr>
        </p:nvSpPr>
        <p:spPr>
          <a:xfrm>
            <a:off x="1298448" y="2967445"/>
            <a:ext cx="6272700" cy="762600"/>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Learning Intentions 2">
  <p:cSld name="Learning Intentions 2">
    <p:bg>
      <p:bgPr>
        <a:blipFill>
          <a:blip r:embed="rId2">
            <a:alphaModFix/>
          </a:blip>
          <a:stretch>
            <a:fillRect/>
          </a:stretch>
        </a:blipFill>
        <a:effectLst/>
      </p:bgPr>
    </p:bg>
    <p:spTree>
      <p:nvGrpSpPr>
        <p:cNvPr id="1" name="Shape 312"/>
        <p:cNvGrpSpPr/>
        <p:nvPr/>
      </p:nvGrpSpPr>
      <p:grpSpPr>
        <a:xfrm>
          <a:off x="0" y="0"/>
          <a:ext cx="0" cy="0"/>
          <a:chOff x="0" y="0"/>
          <a:chExt cx="0" cy="0"/>
        </a:xfrm>
      </p:grpSpPr>
      <p:sp>
        <p:nvSpPr>
          <p:cNvPr id="313" name="Google Shape;313;g345bf7fa14b_0_169"/>
          <p:cNvSpPr txBox="1">
            <a:spLocks noGrp="1"/>
          </p:cNvSpPr>
          <p:nvPr>
            <p:ph type="subTitle" idx="1"/>
          </p:nvPr>
        </p:nvSpPr>
        <p:spPr>
          <a:xfrm>
            <a:off x="944880" y="2590800"/>
            <a:ext cx="4434900" cy="35784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14" name="Google Shape;314;g345bf7fa14b_0_169"/>
          <p:cNvPicPr preferRelativeResize="0"/>
          <p:nvPr/>
        </p:nvPicPr>
        <p:blipFill rotWithShape="1">
          <a:blip r:embed="rId3">
            <a:alphaModFix/>
          </a:blip>
          <a:srcRect/>
          <a:stretch/>
        </p:blipFill>
        <p:spPr>
          <a:xfrm>
            <a:off x="704847" y="1107948"/>
            <a:ext cx="4914900" cy="863600"/>
          </a:xfrm>
          <a:prstGeom prst="rect">
            <a:avLst/>
          </a:prstGeom>
          <a:noFill/>
          <a:ln>
            <a:noFill/>
          </a:ln>
        </p:spPr>
      </p:pic>
      <p:sp>
        <p:nvSpPr>
          <p:cNvPr id="315" name="Google Shape;315;g345bf7fa14b_0_169"/>
          <p:cNvSpPr txBox="1">
            <a:spLocks noGrp="1"/>
          </p:cNvSpPr>
          <p:nvPr>
            <p:ph type="body" idx="2"/>
          </p:nvPr>
        </p:nvSpPr>
        <p:spPr>
          <a:xfrm>
            <a:off x="6811963" y="2590800"/>
            <a:ext cx="4435500" cy="3578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6" name="Google Shape;316;g345bf7fa14b_0_169"/>
          <p:cNvPicPr preferRelativeResize="0"/>
          <p:nvPr/>
        </p:nvPicPr>
        <p:blipFill rotWithShape="1">
          <a:blip r:embed="rId4">
            <a:alphaModFix/>
          </a:blip>
          <a:srcRect/>
          <a:stretch/>
        </p:blipFill>
        <p:spPr>
          <a:xfrm>
            <a:off x="6572255" y="1095248"/>
            <a:ext cx="4584702" cy="8636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 1" type="obj">
  <p:cSld name="OBJECT">
    <p:bg>
      <p:bgPr>
        <a:blipFill>
          <a:blip r:embed="rId2">
            <a:alphaModFix/>
          </a:blip>
          <a:stretch>
            <a:fillRect/>
          </a:stretch>
        </a:blipFill>
        <a:effectLst/>
      </p:bgPr>
    </p:bg>
    <p:spTree>
      <p:nvGrpSpPr>
        <p:cNvPr id="1" name="Shape 317"/>
        <p:cNvGrpSpPr/>
        <p:nvPr/>
      </p:nvGrpSpPr>
      <p:grpSpPr>
        <a:xfrm>
          <a:off x="0" y="0"/>
          <a:ext cx="0" cy="0"/>
          <a:chOff x="0" y="0"/>
          <a:chExt cx="0" cy="0"/>
        </a:xfrm>
      </p:grpSpPr>
      <p:sp>
        <p:nvSpPr>
          <p:cNvPr id="318" name="Google Shape;318;g345bf7fa14b_0_17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g345bf7fa14b_0_17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g345bf7fa14b_0_1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Intro Slide 3">
  <p:cSld name="Intro Slide 3">
    <p:bg>
      <p:bgPr>
        <a:blipFill>
          <a:blip r:embed="rId2">
            <a:alphaModFix/>
          </a:blip>
          <a:stretch>
            <a:fillRect/>
          </a:stretch>
        </a:blipFill>
        <a:effectLst/>
      </p:bgPr>
    </p:bg>
    <p:spTree>
      <p:nvGrpSpPr>
        <p:cNvPr id="1" name="Shape 321"/>
        <p:cNvGrpSpPr/>
        <p:nvPr/>
      </p:nvGrpSpPr>
      <p:grpSpPr>
        <a:xfrm>
          <a:off x="0" y="0"/>
          <a:ext cx="0" cy="0"/>
          <a:chOff x="0" y="0"/>
          <a:chExt cx="0" cy="0"/>
        </a:xfrm>
      </p:grpSpPr>
      <p:sp>
        <p:nvSpPr>
          <p:cNvPr id="322" name="Google Shape;322;g345bf7fa14b_0_178"/>
          <p:cNvSpPr>
            <a:spLocks noGrp="1"/>
          </p:cNvSpPr>
          <p:nvPr>
            <p:ph type="pic" idx="2"/>
          </p:nvPr>
        </p:nvSpPr>
        <p:spPr>
          <a:xfrm>
            <a:off x="7451965" y="1665520"/>
            <a:ext cx="4266900" cy="4266900"/>
          </a:xfrm>
          <a:prstGeom prst="rect">
            <a:avLst/>
          </a:prstGeom>
          <a:noFill/>
          <a:ln>
            <a:noFill/>
          </a:ln>
        </p:spPr>
      </p:sp>
      <p:sp>
        <p:nvSpPr>
          <p:cNvPr id="323" name="Google Shape;323;g345bf7fa14b_0_178"/>
          <p:cNvSpPr txBox="1">
            <a:spLocks noGrp="1"/>
          </p:cNvSpPr>
          <p:nvPr>
            <p:ph type="title"/>
          </p:nvPr>
        </p:nvSpPr>
        <p:spPr>
          <a:xfrm>
            <a:off x="804672" y="1335024"/>
            <a:ext cx="6190500" cy="1179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g345bf7fa14b_0_178"/>
          <p:cNvSpPr txBox="1">
            <a:spLocks noGrp="1"/>
          </p:cNvSpPr>
          <p:nvPr>
            <p:ph type="body" idx="1"/>
          </p:nvPr>
        </p:nvSpPr>
        <p:spPr>
          <a:xfrm>
            <a:off x="850392" y="2825496"/>
            <a:ext cx="6190500" cy="3346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Page 2">
  <p:cSld name="Title Page 2">
    <p:bg>
      <p:bgPr>
        <a:blipFill>
          <a:blip r:embed="rId2">
            <a:alphaModFix/>
          </a:blip>
          <a:stretch>
            <a:fillRect/>
          </a:stretch>
        </a:blipFill>
        <a:effectLst/>
      </p:bgPr>
    </p:bg>
    <p:spTree>
      <p:nvGrpSpPr>
        <p:cNvPr id="1" name="Shape 325"/>
        <p:cNvGrpSpPr/>
        <p:nvPr/>
      </p:nvGrpSpPr>
      <p:grpSpPr>
        <a:xfrm>
          <a:off x="0" y="0"/>
          <a:ext cx="0" cy="0"/>
          <a:chOff x="0" y="0"/>
          <a:chExt cx="0" cy="0"/>
        </a:xfrm>
      </p:grpSpPr>
      <p:sp>
        <p:nvSpPr>
          <p:cNvPr id="326" name="Google Shape;326;g345bf7fa14b_0_186"/>
          <p:cNvSpPr txBox="1">
            <a:spLocks noGrp="1"/>
          </p:cNvSpPr>
          <p:nvPr>
            <p:ph type="ctrTitle"/>
          </p:nvPr>
        </p:nvSpPr>
        <p:spPr>
          <a:xfrm>
            <a:off x="1298448" y="594360"/>
            <a:ext cx="6272700" cy="2373000"/>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g345bf7fa14b_0_186"/>
          <p:cNvSpPr txBox="1">
            <a:spLocks noGrp="1"/>
          </p:cNvSpPr>
          <p:nvPr>
            <p:ph type="subTitle" idx="1"/>
          </p:nvPr>
        </p:nvSpPr>
        <p:spPr>
          <a:xfrm>
            <a:off x="1298448" y="2967445"/>
            <a:ext cx="6272700" cy="762600"/>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Page 3">
  <p:cSld name="Title Page 3">
    <p:bg>
      <p:bgPr>
        <a:blipFill>
          <a:blip r:embed="rId2">
            <a:alphaModFix/>
          </a:blip>
          <a:stretch>
            <a:fillRect/>
          </a:stretch>
        </a:blipFill>
        <a:effectLst/>
      </p:bgPr>
    </p:bg>
    <p:spTree>
      <p:nvGrpSpPr>
        <p:cNvPr id="1" name="Shape 328"/>
        <p:cNvGrpSpPr/>
        <p:nvPr/>
      </p:nvGrpSpPr>
      <p:grpSpPr>
        <a:xfrm>
          <a:off x="0" y="0"/>
          <a:ext cx="0" cy="0"/>
          <a:chOff x="0" y="0"/>
          <a:chExt cx="0" cy="0"/>
        </a:xfrm>
      </p:grpSpPr>
      <p:sp>
        <p:nvSpPr>
          <p:cNvPr id="329" name="Google Shape;329;g345bf7fa14b_0_189"/>
          <p:cNvSpPr txBox="1">
            <a:spLocks noGrp="1"/>
          </p:cNvSpPr>
          <p:nvPr>
            <p:ph type="ctrTitle"/>
          </p:nvPr>
        </p:nvSpPr>
        <p:spPr>
          <a:xfrm>
            <a:off x="1298448" y="594360"/>
            <a:ext cx="6272700" cy="2373000"/>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g345bf7fa14b_0_189"/>
          <p:cNvSpPr txBox="1">
            <a:spLocks noGrp="1"/>
          </p:cNvSpPr>
          <p:nvPr>
            <p:ph type="subTitle" idx="1"/>
          </p:nvPr>
        </p:nvSpPr>
        <p:spPr>
          <a:xfrm>
            <a:off x="1298449" y="2967445"/>
            <a:ext cx="6272700" cy="762600"/>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Page 4">
  <p:cSld name="Title Page 4">
    <p:bg>
      <p:bgPr>
        <a:blipFill>
          <a:blip r:embed="rId2">
            <a:alphaModFix/>
          </a:blip>
          <a:stretch>
            <a:fillRect/>
          </a:stretch>
        </a:blipFill>
        <a:effectLst/>
      </p:bgPr>
    </p:bg>
    <p:spTree>
      <p:nvGrpSpPr>
        <p:cNvPr id="1" name="Shape 331"/>
        <p:cNvGrpSpPr/>
        <p:nvPr/>
      </p:nvGrpSpPr>
      <p:grpSpPr>
        <a:xfrm>
          <a:off x="0" y="0"/>
          <a:ext cx="0" cy="0"/>
          <a:chOff x="0" y="0"/>
          <a:chExt cx="0" cy="0"/>
        </a:xfrm>
      </p:grpSpPr>
      <p:sp>
        <p:nvSpPr>
          <p:cNvPr id="332" name="Google Shape;332;g345bf7fa14b_0_192"/>
          <p:cNvSpPr txBox="1">
            <a:spLocks noGrp="1"/>
          </p:cNvSpPr>
          <p:nvPr>
            <p:ph type="ctrTitle"/>
          </p:nvPr>
        </p:nvSpPr>
        <p:spPr>
          <a:xfrm>
            <a:off x="1298448" y="594360"/>
            <a:ext cx="6272700" cy="2373000"/>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g345bf7fa14b_0_192"/>
          <p:cNvSpPr txBox="1">
            <a:spLocks noGrp="1"/>
          </p:cNvSpPr>
          <p:nvPr>
            <p:ph type="subTitle" idx="1"/>
          </p:nvPr>
        </p:nvSpPr>
        <p:spPr>
          <a:xfrm>
            <a:off x="1298448" y="2967445"/>
            <a:ext cx="6272700" cy="762600"/>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Intro Slide 1">
  <p:cSld name="Intro Slide 1">
    <p:bg>
      <p:bgPr>
        <a:blipFill>
          <a:blip r:embed="rId2">
            <a:alphaModFix/>
          </a:blip>
          <a:stretch>
            <a:fillRect/>
          </a:stretch>
        </a:blipFill>
        <a:effectLst/>
      </p:bgPr>
    </p:bg>
    <p:spTree>
      <p:nvGrpSpPr>
        <p:cNvPr id="1" name="Shape 334"/>
        <p:cNvGrpSpPr/>
        <p:nvPr/>
      </p:nvGrpSpPr>
      <p:grpSpPr>
        <a:xfrm>
          <a:off x="0" y="0"/>
          <a:ext cx="0" cy="0"/>
          <a:chOff x="0" y="0"/>
          <a:chExt cx="0" cy="0"/>
        </a:xfrm>
      </p:grpSpPr>
      <p:sp>
        <p:nvSpPr>
          <p:cNvPr id="335" name="Google Shape;335;g345bf7fa14b_0_195"/>
          <p:cNvSpPr>
            <a:spLocks noGrp="1"/>
          </p:cNvSpPr>
          <p:nvPr>
            <p:ph type="pic" idx="2"/>
          </p:nvPr>
        </p:nvSpPr>
        <p:spPr>
          <a:xfrm>
            <a:off x="1366432" y="2530058"/>
            <a:ext cx="3708000" cy="3708000"/>
          </a:xfrm>
          <a:prstGeom prst="rect">
            <a:avLst/>
          </a:prstGeom>
          <a:noFill/>
          <a:ln>
            <a:noFill/>
          </a:ln>
        </p:spPr>
      </p:sp>
      <p:sp>
        <p:nvSpPr>
          <p:cNvPr id="336" name="Google Shape;336;g345bf7fa14b_0_195"/>
          <p:cNvSpPr txBox="1">
            <a:spLocks noGrp="1"/>
          </p:cNvSpPr>
          <p:nvPr>
            <p:ph type="title"/>
          </p:nvPr>
        </p:nvSpPr>
        <p:spPr>
          <a:xfrm>
            <a:off x="5202936" y="585216"/>
            <a:ext cx="5833800" cy="2277000"/>
          </a:xfrm>
          <a:prstGeom prst="rect">
            <a:avLst/>
          </a:prstGeom>
          <a:solidFill>
            <a:schemeClr val="accent5"/>
          </a:solid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6000"/>
              <a:buFont typeface="Arial"/>
              <a:buNone/>
              <a:defRPr sz="6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g345bf7fa14b_0_195"/>
          <p:cNvSpPr txBox="1">
            <a:spLocks noGrp="1"/>
          </p:cNvSpPr>
          <p:nvPr>
            <p:ph type="body" idx="1"/>
          </p:nvPr>
        </p:nvSpPr>
        <p:spPr>
          <a:xfrm>
            <a:off x="5202936" y="3127248"/>
            <a:ext cx="5833800" cy="3118200"/>
          </a:xfrm>
          <a:prstGeom prst="rect">
            <a:avLst/>
          </a:prstGeom>
          <a:solidFill>
            <a:schemeClr val="dk1"/>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Page 1">
  <p:cSld name="Title Page 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g345bf7fa14b_0_494"/>
          <p:cNvSpPr txBox="1">
            <a:spLocks noGrp="1"/>
          </p:cNvSpPr>
          <p:nvPr>
            <p:ph type="ctrTitle"/>
          </p:nvPr>
        </p:nvSpPr>
        <p:spPr>
          <a:xfrm>
            <a:off x="1298448" y="594360"/>
            <a:ext cx="6272700" cy="2373000"/>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345bf7fa14b_0_494"/>
          <p:cNvSpPr txBox="1">
            <a:spLocks noGrp="1"/>
          </p:cNvSpPr>
          <p:nvPr>
            <p:ph type="subTitle" idx="1"/>
          </p:nvPr>
        </p:nvSpPr>
        <p:spPr>
          <a:xfrm>
            <a:off x="1298448" y="2967445"/>
            <a:ext cx="6272700" cy="762600"/>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Learning Intentions 1">
  <p:cSld name="Learning Intentions 1">
    <p:bg>
      <p:bgPr>
        <a:blipFill>
          <a:blip r:embed="rId2">
            <a:alphaModFix/>
          </a:blip>
          <a:stretch>
            <a:fillRect/>
          </a:stretch>
        </a:blipFill>
        <a:effectLst/>
      </p:bgPr>
    </p:bg>
    <p:spTree>
      <p:nvGrpSpPr>
        <p:cNvPr id="1" name="Shape 338"/>
        <p:cNvGrpSpPr/>
        <p:nvPr/>
      </p:nvGrpSpPr>
      <p:grpSpPr>
        <a:xfrm>
          <a:off x="0" y="0"/>
          <a:ext cx="0" cy="0"/>
          <a:chOff x="0" y="0"/>
          <a:chExt cx="0" cy="0"/>
        </a:xfrm>
      </p:grpSpPr>
      <p:sp>
        <p:nvSpPr>
          <p:cNvPr id="339" name="Google Shape;339;g345bf7fa14b_0_199"/>
          <p:cNvSpPr txBox="1">
            <a:spLocks noGrp="1"/>
          </p:cNvSpPr>
          <p:nvPr>
            <p:ph type="ctrTitle"/>
          </p:nvPr>
        </p:nvSpPr>
        <p:spPr>
          <a:xfrm>
            <a:off x="944881" y="1752600"/>
            <a:ext cx="4434900" cy="533400"/>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2400"/>
              <a:buFont typeface="Arial"/>
              <a:buNone/>
              <a:defRPr sz="24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g345bf7fa14b_0_199"/>
          <p:cNvSpPr txBox="1">
            <a:spLocks noGrp="1"/>
          </p:cNvSpPr>
          <p:nvPr>
            <p:ph type="subTitle" idx="1"/>
          </p:nvPr>
        </p:nvSpPr>
        <p:spPr>
          <a:xfrm>
            <a:off x="944880" y="2590800"/>
            <a:ext cx="4434900" cy="35784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41" name="Google Shape;341;g345bf7fa14b_0_199"/>
          <p:cNvPicPr preferRelativeResize="0"/>
          <p:nvPr/>
        </p:nvPicPr>
        <p:blipFill rotWithShape="1">
          <a:blip r:embed="rId3">
            <a:alphaModFix/>
          </a:blip>
          <a:srcRect/>
          <a:stretch/>
        </p:blipFill>
        <p:spPr>
          <a:xfrm>
            <a:off x="3637281" y="304800"/>
            <a:ext cx="4914900" cy="863600"/>
          </a:xfrm>
          <a:prstGeom prst="rect">
            <a:avLst/>
          </a:prstGeom>
          <a:noFill/>
          <a:ln>
            <a:noFill/>
          </a:ln>
        </p:spPr>
      </p:pic>
      <p:sp>
        <p:nvSpPr>
          <p:cNvPr id="342" name="Google Shape;342;g345bf7fa14b_0_199"/>
          <p:cNvSpPr txBox="1">
            <a:spLocks noGrp="1"/>
          </p:cNvSpPr>
          <p:nvPr>
            <p:ph type="body" idx="2"/>
          </p:nvPr>
        </p:nvSpPr>
        <p:spPr>
          <a:xfrm>
            <a:off x="6812281" y="1752600"/>
            <a:ext cx="4434900" cy="5334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b="1"/>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g345bf7fa14b_0_199"/>
          <p:cNvSpPr txBox="1">
            <a:spLocks noGrp="1"/>
          </p:cNvSpPr>
          <p:nvPr>
            <p:ph type="body" idx="3"/>
          </p:nvPr>
        </p:nvSpPr>
        <p:spPr>
          <a:xfrm>
            <a:off x="6811963" y="2590800"/>
            <a:ext cx="4435500" cy="3578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Intro Slide 2">
  <p:cSld name="Intro Slide 2">
    <p:bg>
      <p:bgPr>
        <a:blipFill>
          <a:blip r:embed="rId2">
            <a:alphaModFix/>
          </a:blip>
          <a:stretch>
            <a:fillRect/>
          </a:stretch>
        </a:blipFill>
        <a:effectLst/>
      </p:bgPr>
    </p:bg>
    <p:spTree>
      <p:nvGrpSpPr>
        <p:cNvPr id="1" name="Shape 344"/>
        <p:cNvGrpSpPr/>
        <p:nvPr/>
      </p:nvGrpSpPr>
      <p:grpSpPr>
        <a:xfrm>
          <a:off x="0" y="0"/>
          <a:ext cx="0" cy="0"/>
          <a:chOff x="0" y="0"/>
          <a:chExt cx="0" cy="0"/>
        </a:xfrm>
      </p:grpSpPr>
      <p:sp>
        <p:nvSpPr>
          <p:cNvPr id="345" name="Google Shape;345;g345bf7fa14b_0_20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g345bf7fa14b_0_20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Slide">
  <p:cSld name="Section Slide">
    <p:bg>
      <p:bgPr>
        <a:blipFill>
          <a:blip r:embed="rId2">
            <a:alphaModFix/>
          </a:blip>
          <a:stretch>
            <a:fillRect/>
          </a:stretch>
        </a:blipFill>
        <a:effectLst/>
      </p:bgPr>
    </p:bg>
    <p:spTree>
      <p:nvGrpSpPr>
        <p:cNvPr id="1" name="Shape 347"/>
        <p:cNvGrpSpPr/>
        <p:nvPr/>
      </p:nvGrpSpPr>
      <p:grpSpPr>
        <a:xfrm>
          <a:off x="0" y="0"/>
          <a:ext cx="0" cy="0"/>
          <a:chOff x="0" y="0"/>
          <a:chExt cx="0" cy="0"/>
        </a:xfrm>
      </p:grpSpPr>
      <p:sp>
        <p:nvSpPr>
          <p:cNvPr id="348" name="Google Shape;348;g345bf7fa14b_0_208"/>
          <p:cNvSpPr txBox="1">
            <a:spLocks noGrp="1"/>
          </p:cNvSpPr>
          <p:nvPr>
            <p:ph type="ctrTitle"/>
          </p:nvPr>
        </p:nvSpPr>
        <p:spPr>
          <a:xfrm>
            <a:off x="1524000" y="1463040"/>
            <a:ext cx="9144000" cy="2340900"/>
          </a:xfrm>
          <a:prstGeom prst="rect">
            <a:avLst/>
          </a:prstGeom>
          <a:solidFill>
            <a:schemeClr val="accent3"/>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5"/>
              </a:buClr>
              <a:buSzPts val="6000"/>
              <a:buFont typeface="Arial"/>
              <a:buNone/>
              <a:defRPr sz="6000" b="1" i="0" cap="none">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g345bf7fa14b_0_208"/>
          <p:cNvSpPr txBox="1">
            <a:spLocks noGrp="1"/>
          </p:cNvSpPr>
          <p:nvPr>
            <p:ph type="subTitle" idx="1"/>
          </p:nvPr>
        </p:nvSpPr>
        <p:spPr>
          <a:xfrm>
            <a:off x="1524000" y="3803904"/>
            <a:ext cx="9144000" cy="653100"/>
          </a:xfrm>
          <a:prstGeom prst="rect">
            <a:avLst/>
          </a:prstGeom>
          <a:solidFill>
            <a:schemeClr val="accent3"/>
          </a:solidFill>
          <a:ln>
            <a:noFill/>
          </a:ln>
        </p:spPr>
        <p:txBody>
          <a:bodyPr spcFirstLastPara="1" wrap="square" lIns="91425" tIns="45700" rIns="91425" bIns="45700" anchor="b" anchorCtr="0">
            <a:normAutofit/>
          </a:bodyPr>
          <a:lstStyle>
            <a:lvl1pPr lvl="0" algn="ctr">
              <a:lnSpc>
                <a:spcPct val="90000"/>
              </a:lnSpc>
              <a:spcBef>
                <a:spcPts val="1000"/>
              </a:spcBef>
              <a:spcAft>
                <a:spcPts val="0"/>
              </a:spcAft>
              <a:buClr>
                <a:schemeClr val="dk1"/>
              </a:buClr>
              <a:buSzPts val="2000"/>
              <a:buNone/>
              <a:defRPr sz="20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0" name="Google Shape;350;g345bf7fa14b_0_208"/>
          <p:cNvSpPr/>
          <p:nvPr/>
        </p:nvSpPr>
        <p:spPr>
          <a:xfrm>
            <a:off x="10772266" y="3054359"/>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g345bf7fa14b_0_208"/>
          <p:cNvSpPr/>
          <p:nvPr/>
        </p:nvSpPr>
        <p:spPr>
          <a:xfrm>
            <a:off x="10724364" y="2515838"/>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g345bf7fa14b_0_208"/>
          <p:cNvSpPr/>
          <p:nvPr/>
        </p:nvSpPr>
        <p:spPr>
          <a:xfrm>
            <a:off x="11024834" y="2787572"/>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g345bf7fa14b_0_208"/>
          <p:cNvSpPr/>
          <p:nvPr/>
        </p:nvSpPr>
        <p:spPr>
          <a:xfrm>
            <a:off x="1261869" y="2633448"/>
            <a:ext cx="151536" cy="151536"/>
          </a:xfrm>
          <a:custGeom>
            <a:avLst/>
            <a:gdLst/>
            <a:ahLst/>
            <a:cxnLst/>
            <a:rect l="l" t="t" r="r" b="b"/>
            <a:pathLst>
              <a:path w="151536" h="151536" extrusionOk="0">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g345bf7fa14b_0_208"/>
          <p:cNvSpPr/>
          <p:nvPr/>
        </p:nvSpPr>
        <p:spPr>
          <a:xfrm>
            <a:off x="1064053" y="3083338"/>
            <a:ext cx="95759" cy="95759"/>
          </a:xfrm>
          <a:custGeom>
            <a:avLst/>
            <a:gdLst/>
            <a:ahLst/>
            <a:cxnLst/>
            <a:rect l="l" t="t" r="r" b="b"/>
            <a:pathLst>
              <a:path w="95759" h="95759" extrusionOk="0">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g345bf7fa14b_0_208"/>
          <p:cNvSpPr/>
          <p:nvPr/>
        </p:nvSpPr>
        <p:spPr>
          <a:xfrm>
            <a:off x="1413405" y="3492870"/>
            <a:ext cx="108625" cy="108625"/>
          </a:xfrm>
          <a:custGeom>
            <a:avLst/>
            <a:gdLst/>
            <a:ahLst/>
            <a:cxnLst/>
            <a:rect l="l" t="t" r="r" b="b"/>
            <a:pathLst>
              <a:path w="108625" h="108625" extrusionOk="0">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Slide 2">
  <p:cSld name="Content Slide 2">
    <p:bg>
      <p:bgPr>
        <a:blipFill>
          <a:blip r:embed="rId2">
            <a:alphaModFix/>
          </a:blip>
          <a:stretch>
            <a:fillRect/>
          </a:stretch>
        </a:blipFill>
        <a:effectLst/>
      </p:bgPr>
    </p:bg>
    <p:spTree>
      <p:nvGrpSpPr>
        <p:cNvPr id="1" name="Shape 356"/>
        <p:cNvGrpSpPr/>
        <p:nvPr/>
      </p:nvGrpSpPr>
      <p:grpSpPr>
        <a:xfrm>
          <a:off x="0" y="0"/>
          <a:ext cx="0" cy="0"/>
          <a:chOff x="0" y="0"/>
          <a:chExt cx="0" cy="0"/>
        </a:xfrm>
      </p:grpSpPr>
      <p:sp>
        <p:nvSpPr>
          <p:cNvPr id="357" name="Google Shape;357;g345bf7fa14b_0_217"/>
          <p:cNvSpPr txBox="1">
            <a:spLocks noGrp="1"/>
          </p:cNvSpPr>
          <p:nvPr>
            <p:ph type="title"/>
          </p:nvPr>
        </p:nvSpPr>
        <p:spPr>
          <a:xfrm>
            <a:off x="576072" y="365125"/>
            <a:ext cx="10771500" cy="1325700"/>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g345bf7fa14b_0_217"/>
          <p:cNvSpPr txBox="1">
            <a:spLocks noGrp="1"/>
          </p:cNvSpPr>
          <p:nvPr>
            <p:ph type="body" idx="1"/>
          </p:nvPr>
        </p:nvSpPr>
        <p:spPr>
          <a:xfrm>
            <a:off x="576072" y="1825625"/>
            <a:ext cx="10771500" cy="4351200"/>
          </a:xfrm>
          <a:prstGeom prst="rect">
            <a:avLst/>
          </a:prstGeom>
          <a:solidFill>
            <a:schemeClr val="accent5"/>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59"/>
        <p:cNvGrpSpPr/>
        <p:nvPr/>
      </p:nvGrpSpPr>
      <p:grpSpPr>
        <a:xfrm>
          <a:off x="0" y="0"/>
          <a:ext cx="0" cy="0"/>
          <a:chOff x="0" y="0"/>
          <a:chExt cx="0" cy="0"/>
        </a:xfrm>
      </p:grpSpPr>
      <p:sp>
        <p:nvSpPr>
          <p:cNvPr id="360" name="Google Shape;360;g345bf7fa14b_0_220"/>
          <p:cNvSpPr txBox="1">
            <a:spLocks noGrp="1"/>
          </p:cNvSpPr>
          <p:nvPr>
            <p:ph type="ctrTitle"/>
          </p:nvPr>
        </p:nvSpPr>
        <p:spPr>
          <a:xfrm>
            <a:off x="6391656" y="841248"/>
            <a:ext cx="4434900" cy="2587800"/>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1" name="Google Shape;361;g345bf7fa14b_0_220"/>
          <p:cNvSpPr txBox="1">
            <a:spLocks noGrp="1"/>
          </p:cNvSpPr>
          <p:nvPr>
            <p:ph type="subTitle" idx="1"/>
          </p:nvPr>
        </p:nvSpPr>
        <p:spPr>
          <a:xfrm>
            <a:off x="6391655" y="3547555"/>
            <a:ext cx="4434900" cy="25878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2" name="Google Shape;362;g345bf7fa14b_0_220"/>
          <p:cNvSpPr/>
          <p:nvPr/>
        </p:nvSpPr>
        <p:spPr>
          <a:xfrm>
            <a:off x="0" y="0"/>
            <a:ext cx="5779800"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3" name="Google Shape;363;g345bf7fa14b_0_220"/>
          <p:cNvSpPr>
            <a:spLocks noGrp="1"/>
          </p:cNvSpPr>
          <p:nvPr>
            <p:ph type="pic" idx="2"/>
          </p:nvPr>
        </p:nvSpPr>
        <p:spPr>
          <a:xfrm>
            <a:off x="283464" y="301752"/>
            <a:ext cx="5221200" cy="626370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364"/>
        <p:cNvGrpSpPr/>
        <p:nvPr/>
      </p:nvGrpSpPr>
      <p:grpSpPr>
        <a:xfrm>
          <a:off x="0" y="0"/>
          <a:ext cx="0" cy="0"/>
          <a:chOff x="0" y="0"/>
          <a:chExt cx="0" cy="0"/>
        </a:xfrm>
      </p:grpSpPr>
      <p:sp>
        <p:nvSpPr>
          <p:cNvPr id="365" name="Google Shape;365;g345bf7fa14b_0_22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g345bf7fa14b_0_225"/>
          <p:cNvSpPr txBox="1">
            <a:spLocks noGrp="1"/>
          </p:cNvSpPr>
          <p:nvPr>
            <p:ph type="body" idx="1"/>
          </p:nvPr>
        </p:nvSpPr>
        <p:spPr>
          <a:xfrm>
            <a:off x="1444752" y="1681163"/>
            <a:ext cx="4553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7" name="Google Shape;367;g345bf7fa14b_0_225"/>
          <p:cNvSpPr txBox="1">
            <a:spLocks noGrp="1"/>
          </p:cNvSpPr>
          <p:nvPr>
            <p:ph type="body" idx="2"/>
          </p:nvPr>
        </p:nvSpPr>
        <p:spPr>
          <a:xfrm>
            <a:off x="1444752" y="2505075"/>
            <a:ext cx="4553700" cy="36846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g345bf7fa14b_0_225"/>
          <p:cNvSpPr txBox="1">
            <a:spLocks noGrp="1"/>
          </p:cNvSpPr>
          <p:nvPr>
            <p:ph type="body" idx="3"/>
          </p:nvPr>
        </p:nvSpPr>
        <p:spPr>
          <a:xfrm>
            <a:off x="6784848" y="1681163"/>
            <a:ext cx="4553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9" name="Google Shape;369;g345bf7fa14b_0_225"/>
          <p:cNvSpPr txBox="1">
            <a:spLocks noGrp="1"/>
          </p:cNvSpPr>
          <p:nvPr>
            <p:ph type="body" idx="4"/>
          </p:nvPr>
        </p:nvSpPr>
        <p:spPr>
          <a:xfrm>
            <a:off x="6784848" y="2505075"/>
            <a:ext cx="4553700" cy="36846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blip>
          <a:stretch>
            <a:fillRect/>
          </a:stretch>
        </a:blipFill>
        <a:effectLst/>
      </p:bgPr>
    </p:bg>
    <p:spTree>
      <p:nvGrpSpPr>
        <p:cNvPr id="1" name="Shape 370"/>
        <p:cNvGrpSpPr/>
        <p:nvPr/>
      </p:nvGrpSpPr>
      <p:grpSpPr>
        <a:xfrm>
          <a:off x="0" y="0"/>
          <a:ext cx="0" cy="0"/>
          <a:chOff x="0" y="0"/>
          <a:chExt cx="0" cy="0"/>
        </a:xfrm>
      </p:grpSpPr>
      <p:sp>
        <p:nvSpPr>
          <p:cNvPr id="371" name="Google Shape;371;g345bf7fa14b_0_23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g345bf7fa14b_0_231"/>
          <p:cNvSpPr txBox="1">
            <a:spLocks noGrp="1"/>
          </p:cNvSpPr>
          <p:nvPr>
            <p:ph type="body" idx="1"/>
          </p:nvPr>
        </p:nvSpPr>
        <p:spPr>
          <a:xfrm>
            <a:off x="1444752" y="1681163"/>
            <a:ext cx="2834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3" name="Google Shape;373;g345bf7fa14b_0_231"/>
          <p:cNvSpPr txBox="1">
            <a:spLocks noGrp="1"/>
          </p:cNvSpPr>
          <p:nvPr>
            <p:ph type="body" idx="2"/>
          </p:nvPr>
        </p:nvSpPr>
        <p:spPr>
          <a:xfrm>
            <a:off x="1444752" y="2505075"/>
            <a:ext cx="2834700" cy="36846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g345bf7fa14b_0_231"/>
          <p:cNvSpPr txBox="1">
            <a:spLocks noGrp="1"/>
          </p:cNvSpPr>
          <p:nvPr>
            <p:ph type="body" idx="3"/>
          </p:nvPr>
        </p:nvSpPr>
        <p:spPr>
          <a:xfrm>
            <a:off x="4983480" y="1681163"/>
            <a:ext cx="2834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5" name="Google Shape;375;g345bf7fa14b_0_231"/>
          <p:cNvSpPr txBox="1">
            <a:spLocks noGrp="1"/>
          </p:cNvSpPr>
          <p:nvPr>
            <p:ph type="body" idx="4"/>
          </p:nvPr>
        </p:nvSpPr>
        <p:spPr>
          <a:xfrm>
            <a:off x="4983480" y="2505075"/>
            <a:ext cx="2834700" cy="36846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6" name="Google Shape;376;g345bf7fa14b_0_231"/>
          <p:cNvSpPr/>
          <p:nvPr/>
        </p:nvSpPr>
        <p:spPr>
          <a:xfrm>
            <a:off x="10508317" y="492206"/>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g345bf7fa14b_0_231"/>
          <p:cNvSpPr/>
          <p:nvPr/>
        </p:nvSpPr>
        <p:spPr>
          <a:xfrm>
            <a:off x="11477944" y="1055581"/>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g345bf7fa14b_0_231"/>
          <p:cNvSpPr/>
          <p:nvPr/>
        </p:nvSpPr>
        <p:spPr>
          <a:xfrm>
            <a:off x="11241555" y="446637"/>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g345bf7fa14b_0_231"/>
          <p:cNvSpPr txBox="1">
            <a:spLocks noGrp="1"/>
          </p:cNvSpPr>
          <p:nvPr>
            <p:ph type="body" idx="5"/>
          </p:nvPr>
        </p:nvSpPr>
        <p:spPr>
          <a:xfrm>
            <a:off x="8531352" y="1769269"/>
            <a:ext cx="2834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0" name="Google Shape;380;g345bf7fa14b_0_231"/>
          <p:cNvSpPr txBox="1">
            <a:spLocks noGrp="1"/>
          </p:cNvSpPr>
          <p:nvPr>
            <p:ph type="body" idx="6"/>
          </p:nvPr>
        </p:nvSpPr>
        <p:spPr>
          <a:xfrm>
            <a:off x="8531352" y="2593181"/>
            <a:ext cx="2834700" cy="36846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81"/>
        <p:cNvGrpSpPr/>
        <p:nvPr/>
      </p:nvGrpSpPr>
      <p:grpSpPr>
        <a:xfrm>
          <a:off x="0" y="0"/>
          <a:ext cx="0" cy="0"/>
          <a:chOff x="0" y="0"/>
          <a:chExt cx="0" cy="0"/>
        </a:xfrm>
      </p:grpSpPr>
      <p:sp>
        <p:nvSpPr>
          <p:cNvPr id="382" name="Google Shape;382;g345bf7fa14b_0_242"/>
          <p:cNvSpPr txBox="1">
            <a:spLocks noGrp="1"/>
          </p:cNvSpPr>
          <p:nvPr>
            <p:ph type="ctrTitle"/>
          </p:nvPr>
        </p:nvSpPr>
        <p:spPr>
          <a:xfrm>
            <a:off x="6391656" y="804672"/>
            <a:ext cx="4434900" cy="887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b="0"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g345bf7fa14b_0_242"/>
          <p:cNvSpPr txBox="1">
            <a:spLocks noGrp="1"/>
          </p:cNvSpPr>
          <p:nvPr>
            <p:ph type="subTitle" idx="1"/>
          </p:nvPr>
        </p:nvSpPr>
        <p:spPr>
          <a:xfrm>
            <a:off x="6391654" y="1801368"/>
            <a:ext cx="4434900" cy="4755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4" name="Google Shape;384;g345bf7fa14b_0_242"/>
          <p:cNvSpPr/>
          <p:nvPr/>
        </p:nvSpPr>
        <p:spPr>
          <a:xfrm>
            <a:off x="0" y="0"/>
            <a:ext cx="5779800"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5" name="Google Shape;385;g345bf7fa14b_0_242"/>
          <p:cNvSpPr>
            <a:spLocks noGrp="1"/>
          </p:cNvSpPr>
          <p:nvPr>
            <p:ph type="pic" idx="2"/>
          </p:nvPr>
        </p:nvSpPr>
        <p:spPr>
          <a:xfrm>
            <a:off x="283464" y="3108960"/>
            <a:ext cx="5221200" cy="3447300"/>
          </a:xfrm>
          <a:prstGeom prst="rect">
            <a:avLst/>
          </a:prstGeom>
          <a:noFill/>
          <a:ln>
            <a:noFill/>
          </a:ln>
        </p:spPr>
      </p:sp>
      <p:sp>
        <p:nvSpPr>
          <p:cNvPr id="386" name="Google Shape;386;g345bf7fa14b_0_242"/>
          <p:cNvSpPr>
            <a:spLocks noGrp="1"/>
          </p:cNvSpPr>
          <p:nvPr>
            <p:ph type="pic" idx="3"/>
          </p:nvPr>
        </p:nvSpPr>
        <p:spPr>
          <a:xfrm>
            <a:off x="283464" y="301752"/>
            <a:ext cx="2459700" cy="2505600"/>
          </a:xfrm>
          <a:prstGeom prst="rect">
            <a:avLst/>
          </a:prstGeom>
          <a:noFill/>
          <a:ln>
            <a:noFill/>
          </a:ln>
        </p:spPr>
      </p:sp>
      <p:sp>
        <p:nvSpPr>
          <p:cNvPr id="387" name="Google Shape;387;g345bf7fa14b_0_242"/>
          <p:cNvSpPr>
            <a:spLocks noGrp="1"/>
          </p:cNvSpPr>
          <p:nvPr>
            <p:ph type="pic" idx="4"/>
          </p:nvPr>
        </p:nvSpPr>
        <p:spPr>
          <a:xfrm>
            <a:off x="3044952" y="301752"/>
            <a:ext cx="2459700" cy="2505600"/>
          </a:xfrm>
          <a:prstGeom prst="rect">
            <a:avLst/>
          </a:prstGeom>
          <a:noFill/>
          <a:ln>
            <a:noFill/>
          </a:ln>
        </p:spPr>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388"/>
        <p:cNvGrpSpPr/>
        <p:nvPr/>
      </p:nvGrpSpPr>
      <p:grpSpPr>
        <a:xfrm>
          <a:off x="0" y="0"/>
          <a:ext cx="0" cy="0"/>
          <a:chOff x="0" y="0"/>
          <a:chExt cx="0" cy="0"/>
        </a:xfrm>
      </p:grpSpPr>
      <p:sp>
        <p:nvSpPr>
          <p:cNvPr id="389" name="Google Shape;389;g345bf7fa14b_0_249"/>
          <p:cNvSpPr txBox="1">
            <a:spLocks noGrp="1"/>
          </p:cNvSpPr>
          <p:nvPr>
            <p:ph type="ctrTitle"/>
          </p:nvPr>
        </p:nvSpPr>
        <p:spPr>
          <a:xfrm>
            <a:off x="6391656" y="804672"/>
            <a:ext cx="4434900" cy="887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b="0"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g345bf7fa14b_0_249"/>
          <p:cNvSpPr txBox="1">
            <a:spLocks noGrp="1"/>
          </p:cNvSpPr>
          <p:nvPr>
            <p:ph type="subTitle" idx="1"/>
          </p:nvPr>
        </p:nvSpPr>
        <p:spPr>
          <a:xfrm>
            <a:off x="6391654" y="1801368"/>
            <a:ext cx="4434900" cy="4755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1" name="Google Shape;391;g345bf7fa14b_0_249"/>
          <p:cNvSpPr/>
          <p:nvPr/>
        </p:nvSpPr>
        <p:spPr>
          <a:xfrm>
            <a:off x="0" y="0"/>
            <a:ext cx="5779800"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2" name="Google Shape;392;g345bf7fa14b_0_249"/>
          <p:cNvSpPr/>
          <p:nvPr/>
        </p:nvSpPr>
        <p:spPr>
          <a:xfrm>
            <a:off x="433313" y="160019"/>
            <a:ext cx="4913284" cy="3198440"/>
          </a:xfrm>
          <a:custGeom>
            <a:avLst/>
            <a:gdLst/>
            <a:ahLst/>
            <a:cxnLst/>
            <a:rect l="l" t="t" r="r" b="b"/>
            <a:pathLst>
              <a:path w="4913284" h="1678971" extrusionOk="0">
                <a:moveTo>
                  <a:pt x="2427752" y="1678972"/>
                </a:moveTo>
                <a:cubicBezTo>
                  <a:pt x="2420608" y="1678972"/>
                  <a:pt x="2413369" y="1678019"/>
                  <a:pt x="2405940" y="1676210"/>
                </a:cubicBezTo>
                <a:cubicBezTo>
                  <a:pt x="2354600" y="1663160"/>
                  <a:pt x="2338788" y="1611916"/>
                  <a:pt x="2327263" y="1574578"/>
                </a:cubicBezTo>
                <a:cubicBezTo>
                  <a:pt x="2323548" y="1562481"/>
                  <a:pt x="2319738" y="1550003"/>
                  <a:pt x="2315928" y="1543336"/>
                </a:cubicBezTo>
                <a:cubicBezTo>
                  <a:pt x="2295069" y="1506379"/>
                  <a:pt x="2267065" y="1471422"/>
                  <a:pt x="2232680" y="1439418"/>
                </a:cubicBezTo>
                <a:cubicBezTo>
                  <a:pt x="2168100" y="1379315"/>
                  <a:pt x="2086376" y="1334357"/>
                  <a:pt x="1996079" y="1309402"/>
                </a:cubicBezTo>
                <a:cubicBezTo>
                  <a:pt x="1824915" y="1262063"/>
                  <a:pt x="1639368" y="1278731"/>
                  <a:pt x="1460012" y="1294924"/>
                </a:cubicBezTo>
                <a:lnTo>
                  <a:pt x="1419150" y="1298543"/>
                </a:lnTo>
                <a:cubicBezTo>
                  <a:pt x="1074345" y="1329500"/>
                  <a:pt x="723539" y="1341596"/>
                  <a:pt x="376924" y="1334929"/>
                </a:cubicBezTo>
                <a:cubicBezTo>
                  <a:pt x="259100" y="1333310"/>
                  <a:pt x="114701" y="1317212"/>
                  <a:pt x="45454" y="1206246"/>
                </a:cubicBezTo>
                <a:cubicBezTo>
                  <a:pt x="6497" y="1143667"/>
                  <a:pt x="5544" y="1068800"/>
                  <a:pt x="4782" y="1008602"/>
                </a:cubicBezTo>
                <a:lnTo>
                  <a:pt x="305" y="761143"/>
                </a:lnTo>
                <a:cubicBezTo>
                  <a:pt x="-3028" y="538734"/>
                  <a:pt x="18212" y="295751"/>
                  <a:pt x="200331" y="179165"/>
                </a:cubicBezTo>
                <a:cubicBezTo>
                  <a:pt x="301391" y="114586"/>
                  <a:pt x="427121" y="110109"/>
                  <a:pt x="528181" y="106585"/>
                </a:cubicBezTo>
                <a:cubicBezTo>
                  <a:pt x="867366" y="94869"/>
                  <a:pt x="1206647" y="83344"/>
                  <a:pt x="1545832" y="71819"/>
                </a:cubicBezTo>
                <a:cubicBezTo>
                  <a:pt x="1885017" y="60293"/>
                  <a:pt x="2224203" y="48768"/>
                  <a:pt x="2563388" y="37052"/>
                </a:cubicBezTo>
                <a:lnTo>
                  <a:pt x="2634063" y="34671"/>
                </a:lnTo>
                <a:cubicBezTo>
                  <a:pt x="3122696" y="18288"/>
                  <a:pt x="3627902" y="1429"/>
                  <a:pt x="4125488" y="0"/>
                </a:cubicBezTo>
                <a:cubicBezTo>
                  <a:pt x="4244074" y="0"/>
                  <a:pt x="4378282" y="0"/>
                  <a:pt x="4505535" y="35433"/>
                </a:cubicBezTo>
                <a:cubicBezTo>
                  <a:pt x="4648506" y="75248"/>
                  <a:pt x="4764234" y="159163"/>
                  <a:pt x="4823004" y="265652"/>
                </a:cubicBezTo>
                <a:cubicBezTo>
                  <a:pt x="4870248" y="350330"/>
                  <a:pt x="4883297" y="447104"/>
                  <a:pt x="4892631" y="538925"/>
                </a:cubicBezTo>
                <a:cubicBezTo>
                  <a:pt x="4902156" y="639032"/>
                  <a:pt x="4908824" y="736092"/>
                  <a:pt x="4912443" y="827627"/>
                </a:cubicBezTo>
                <a:lnTo>
                  <a:pt x="4912443" y="827913"/>
                </a:lnTo>
                <a:cubicBezTo>
                  <a:pt x="4915015" y="908876"/>
                  <a:pt x="4914062" y="987362"/>
                  <a:pt x="4874153" y="1057085"/>
                </a:cubicBezTo>
                <a:cubicBezTo>
                  <a:pt x="4803858" y="1178147"/>
                  <a:pt x="4652982" y="1208151"/>
                  <a:pt x="4514680" y="1221486"/>
                </a:cubicBezTo>
                <a:cubicBezTo>
                  <a:pt x="3925939" y="1278255"/>
                  <a:pt x="3329103" y="1304068"/>
                  <a:pt x="2741220" y="1297972"/>
                </a:cubicBezTo>
                <a:cubicBezTo>
                  <a:pt x="2676069" y="1297114"/>
                  <a:pt x="2610822" y="1299782"/>
                  <a:pt x="2575104" y="1337786"/>
                </a:cubicBezTo>
                <a:cubicBezTo>
                  <a:pt x="2543385" y="1371124"/>
                  <a:pt x="2539766" y="1425416"/>
                  <a:pt x="2535861" y="1482852"/>
                </a:cubicBezTo>
                <a:lnTo>
                  <a:pt x="2534146" y="1507522"/>
                </a:lnTo>
                <a:cubicBezTo>
                  <a:pt x="2526907" y="1589151"/>
                  <a:pt x="2507000" y="1640300"/>
                  <a:pt x="2473186" y="1664208"/>
                </a:cubicBezTo>
                <a:cubicBezTo>
                  <a:pt x="2459470" y="1673924"/>
                  <a:pt x="2444040" y="1678781"/>
                  <a:pt x="2427752" y="167878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g345bf7fa14b_0_249"/>
          <p:cNvSpPr txBox="1"/>
          <p:nvPr/>
        </p:nvSpPr>
        <p:spPr>
          <a:xfrm>
            <a:off x="605838" y="457199"/>
            <a:ext cx="4480500" cy="16458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2"/>
              </a:buClr>
              <a:buSzPts val="2400"/>
              <a:buFont typeface="Arial"/>
              <a:buNone/>
            </a:pPr>
            <a:r>
              <a:rPr lang="en-GB" sz="2400" b="1" i="0" u="none" strike="noStrike" cap="none">
                <a:solidFill>
                  <a:schemeClr val="lt2"/>
                </a:solidFill>
                <a:latin typeface="Arial"/>
                <a:ea typeface="Arial"/>
                <a:cs typeface="Arial"/>
                <a:sym typeface="Arial"/>
              </a:rPr>
              <a:t>“Click to edit quote text”</a:t>
            </a:r>
            <a:endParaRPr sz="1400" b="0" i="0" u="none" strike="noStrike" cap="none">
              <a:solidFill>
                <a:srgbClr val="000000"/>
              </a:solidFill>
              <a:latin typeface="Arial"/>
              <a:ea typeface="Arial"/>
              <a:cs typeface="Arial"/>
              <a:sym typeface="Arial"/>
            </a:endParaRPr>
          </a:p>
        </p:txBody>
      </p:sp>
      <p:sp>
        <p:nvSpPr>
          <p:cNvPr id="394" name="Google Shape;394;g345bf7fa14b_0_249"/>
          <p:cNvSpPr txBox="1"/>
          <p:nvPr/>
        </p:nvSpPr>
        <p:spPr>
          <a:xfrm>
            <a:off x="665675" y="2103119"/>
            <a:ext cx="4420800" cy="414300"/>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lt2"/>
              </a:buClr>
              <a:buSzPts val="1600"/>
              <a:buFont typeface="Arial"/>
              <a:buNone/>
            </a:pPr>
            <a:r>
              <a:rPr lang="en-GB" sz="1600" b="0" i="0" u="none" strike="noStrike" cap="none">
                <a:solidFill>
                  <a:schemeClr val="lt2"/>
                </a:solidFill>
                <a:latin typeface="Arial"/>
                <a:ea typeface="Arial"/>
                <a:cs typeface="Arial"/>
                <a:sym typeface="Arial"/>
              </a:rPr>
              <a:t>(Attribute quote here)</a:t>
            </a:r>
            <a:endParaRPr sz="1400" b="0" i="0" u="none" strike="noStrike" cap="none">
              <a:solidFill>
                <a:srgbClr val="000000"/>
              </a:solidFill>
              <a:latin typeface="Arial"/>
              <a:ea typeface="Arial"/>
              <a:cs typeface="Arial"/>
              <a:sym typeface="Arial"/>
            </a:endParaRPr>
          </a:p>
        </p:txBody>
      </p:sp>
      <p:sp>
        <p:nvSpPr>
          <p:cNvPr id="395" name="Google Shape;395;g345bf7fa14b_0_249"/>
          <p:cNvSpPr/>
          <p:nvPr/>
        </p:nvSpPr>
        <p:spPr>
          <a:xfrm>
            <a:off x="423989" y="3384327"/>
            <a:ext cx="5084953" cy="3289620"/>
          </a:xfrm>
          <a:custGeom>
            <a:avLst/>
            <a:gdLst/>
            <a:ahLst/>
            <a:cxnLst/>
            <a:rect l="l" t="t" r="r" b="b"/>
            <a:pathLst>
              <a:path w="2973657" h="2866771" extrusionOk="0">
                <a:moveTo>
                  <a:pt x="2970587" y="1544579"/>
                </a:moveTo>
                <a:lnTo>
                  <a:pt x="2902388" y="686275"/>
                </a:lnTo>
                <a:cubicBezTo>
                  <a:pt x="2896101" y="605396"/>
                  <a:pt x="2888958" y="513778"/>
                  <a:pt x="2852001" y="430143"/>
                </a:cubicBezTo>
                <a:cubicBezTo>
                  <a:pt x="2809138" y="333868"/>
                  <a:pt x="2728461" y="266485"/>
                  <a:pt x="2641784" y="254320"/>
                </a:cubicBezTo>
                <a:cubicBezTo>
                  <a:pt x="1923027" y="151201"/>
                  <a:pt x="1190555" y="67376"/>
                  <a:pt x="464655" y="5220"/>
                </a:cubicBezTo>
                <a:cubicBezTo>
                  <a:pt x="399504" y="-672"/>
                  <a:pt x="340639" y="-4379"/>
                  <a:pt x="281965" y="9972"/>
                </a:cubicBezTo>
                <a:cubicBezTo>
                  <a:pt x="116516" y="50554"/>
                  <a:pt x="23552" y="220200"/>
                  <a:pt x="4788" y="370458"/>
                </a:cubicBezTo>
                <a:cubicBezTo>
                  <a:pt x="-10357" y="496481"/>
                  <a:pt x="13265" y="621553"/>
                  <a:pt x="36125" y="742444"/>
                </a:cubicBezTo>
                <a:cubicBezTo>
                  <a:pt x="40792" y="767344"/>
                  <a:pt x="45555" y="792244"/>
                  <a:pt x="49841" y="817050"/>
                </a:cubicBezTo>
                <a:cubicBezTo>
                  <a:pt x="83655" y="1011501"/>
                  <a:pt x="95466" y="1213080"/>
                  <a:pt x="106896" y="1407912"/>
                </a:cubicBezTo>
                <a:cubicBezTo>
                  <a:pt x="117373" y="1585826"/>
                  <a:pt x="128232" y="1769633"/>
                  <a:pt x="155568" y="1949543"/>
                </a:cubicBezTo>
                <a:cubicBezTo>
                  <a:pt x="172713" y="2061310"/>
                  <a:pt x="197288" y="2178684"/>
                  <a:pt x="260534" y="2279997"/>
                </a:cubicBezTo>
                <a:cubicBezTo>
                  <a:pt x="332448" y="2395850"/>
                  <a:pt x="444366" y="2467890"/>
                  <a:pt x="559809" y="2472547"/>
                </a:cubicBezTo>
                <a:cubicBezTo>
                  <a:pt x="1044537" y="2492315"/>
                  <a:pt x="1526311" y="2430730"/>
                  <a:pt x="1990750" y="2289596"/>
                </a:cubicBezTo>
                <a:cubicBezTo>
                  <a:pt x="2020944" y="2280377"/>
                  <a:pt x="2051043" y="2270873"/>
                  <a:pt x="2081047" y="2261084"/>
                </a:cubicBezTo>
                <a:cubicBezTo>
                  <a:pt x="2086286" y="2259373"/>
                  <a:pt x="2092287" y="2256902"/>
                  <a:pt x="2098859" y="2254051"/>
                </a:cubicBezTo>
                <a:cubicBezTo>
                  <a:pt x="2086667" y="2297199"/>
                  <a:pt x="2063807" y="2373135"/>
                  <a:pt x="2022945" y="2503910"/>
                </a:cubicBezTo>
                <a:lnTo>
                  <a:pt x="2014277" y="2531757"/>
                </a:lnTo>
                <a:cubicBezTo>
                  <a:pt x="1996656" y="2589541"/>
                  <a:pt x="1979415" y="2647420"/>
                  <a:pt x="1962556" y="2705394"/>
                </a:cubicBezTo>
                <a:cubicBezTo>
                  <a:pt x="1960461" y="2712427"/>
                  <a:pt x="1957603" y="2719650"/>
                  <a:pt x="1954650" y="2726874"/>
                </a:cubicBezTo>
                <a:cubicBezTo>
                  <a:pt x="1946935" y="2746261"/>
                  <a:pt x="1938267" y="2768311"/>
                  <a:pt x="1938553" y="2792736"/>
                </a:cubicBezTo>
                <a:cubicBezTo>
                  <a:pt x="1938839" y="2820583"/>
                  <a:pt x="1955698" y="2855177"/>
                  <a:pt x="1986273" y="2864491"/>
                </a:cubicBezTo>
                <a:cubicBezTo>
                  <a:pt x="1991322" y="2866107"/>
                  <a:pt x="1996465" y="2866772"/>
                  <a:pt x="2001513" y="2866772"/>
                </a:cubicBezTo>
                <a:cubicBezTo>
                  <a:pt x="2019706" y="2866772"/>
                  <a:pt x="2037042" y="2856888"/>
                  <a:pt x="2049805" y="2838545"/>
                </a:cubicBezTo>
                <a:cubicBezTo>
                  <a:pt x="2134768" y="2721076"/>
                  <a:pt x="2219541" y="2603607"/>
                  <a:pt x="2304408" y="2486138"/>
                </a:cubicBezTo>
                <a:cubicBezTo>
                  <a:pt x="2392705" y="2363917"/>
                  <a:pt x="2480907" y="2241601"/>
                  <a:pt x="2570728" y="2117479"/>
                </a:cubicBezTo>
                <a:cubicBezTo>
                  <a:pt x="2629878" y="2035459"/>
                  <a:pt x="2691123" y="1950589"/>
                  <a:pt x="2769609" y="1889383"/>
                </a:cubicBezTo>
                <a:cubicBezTo>
                  <a:pt x="2783706" y="1878359"/>
                  <a:pt x="2798565" y="1867809"/>
                  <a:pt x="2813520" y="1857260"/>
                </a:cubicBezTo>
                <a:cubicBezTo>
                  <a:pt x="2871432" y="1816108"/>
                  <a:pt x="2931249" y="1773625"/>
                  <a:pt x="2958490" y="1702725"/>
                </a:cubicBezTo>
                <a:cubicBezTo>
                  <a:pt x="2977350" y="1652829"/>
                  <a:pt x="2975064" y="1601603"/>
                  <a:pt x="2970396" y="1544674"/>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g345bf7fa14b_0_249"/>
          <p:cNvSpPr txBox="1"/>
          <p:nvPr/>
        </p:nvSpPr>
        <p:spPr>
          <a:xfrm>
            <a:off x="605837" y="3657599"/>
            <a:ext cx="4480500" cy="18480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2"/>
              </a:buClr>
              <a:buSzPts val="2400"/>
              <a:buFont typeface="Arial"/>
              <a:buNone/>
            </a:pPr>
            <a:r>
              <a:rPr lang="en-GB" sz="2400" b="1" i="0" u="none" strike="noStrike" cap="none">
                <a:solidFill>
                  <a:schemeClr val="lt2"/>
                </a:solidFill>
                <a:latin typeface="Arial"/>
                <a:ea typeface="Arial"/>
                <a:cs typeface="Arial"/>
                <a:sym typeface="Arial"/>
              </a:rPr>
              <a:t>“Click to edit quote text”</a:t>
            </a:r>
            <a:endParaRPr sz="1400" b="0" i="0" u="none" strike="noStrike" cap="none">
              <a:solidFill>
                <a:srgbClr val="000000"/>
              </a:solidFill>
              <a:latin typeface="Arial"/>
              <a:ea typeface="Arial"/>
              <a:cs typeface="Arial"/>
              <a:sym typeface="Arial"/>
            </a:endParaRPr>
          </a:p>
        </p:txBody>
      </p:sp>
      <p:sp>
        <p:nvSpPr>
          <p:cNvPr id="397" name="Google Shape;397;g345bf7fa14b_0_249"/>
          <p:cNvSpPr txBox="1"/>
          <p:nvPr/>
        </p:nvSpPr>
        <p:spPr>
          <a:xfrm>
            <a:off x="665674" y="5505499"/>
            <a:ext cx="4420800" cy="414300"/>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lt2"/>
              </a:buClr>
              <a:buSzPts val="1600"/>
              <a:buFont typeface="Arial"/>
              <a:buNone/>
            </a:pPr>
            <a:r>
              <a:rPr lang="en-GB" sz="1600" b="0" i="0" u="none" strike="noStrike" cap="none">
                <a:solidFill>
                  <a:schemeClr val="lt2"/>
                </a:solidFill>
                <a:latin typeface="Arial"/>
                <a:ea typeface="Arial"/>
                <a:cs typeface="Arial"/>
                <a:sym typeface="Arial"/>
              </a:rPr>
              <a:t>(Attribute quote here)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398"/>
        <p:cNvGrpSpPr/>
        <p:nvPr/>
      </p:nvGrpSpPr>
      <p:grpSpPr>
        <a:xfrm>
          <a:off x="0" y="0"/>
          <a:ext cx="0" cy="0"/>
          <a:chOff x="0" y="0"/>
          <a:chExt cx="0" cy="0"/>
        </a:xfrm>
      </p:grpSpPr>
      <p:pic>
        <p:nvPicPr>
          <p:cNvPr id="399" name="Google Shape;399;g345bf7fa14b_0_259"/>
          <p:cNvPicPr preferRelativeResize="0"/>
          <p:nvPr/>
        </p:nvPicPr>
        <p:blipFill rotWithShape="1">
          <a:blip r:embed="rId2">
            <a:alphaModFix/>
          </a:blip>
          <a:srcRect/>
          <a:stretch/>
        </p:blipFill>
        <p:spPr>
          <a:xfrm>
            <a:off x="6096000" y="0"/>
            <a:ext cx="6096000" cy="6858000"/>
          </a:xfrm>
          <a:prstGeom prst="rect">
            <a:avLst/>
          </a:prstGeom>
          <a:noFill/>
          <a:ln>
            <a:noFill/>
          </a:ln>
        </p:spPr>
      </p:pic>
      <p:sp>
        <p:nvSpPr>
          <p:cNvPr id="400" name="Google Shape;400;g345bf7fa14b_0_25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01" name="Google Shape;401;g345bf7fa14b_0_259"/>
          <p:cNvSpPr txBox="1">
            <a:spLocks noGrp="1"/>
          </p:cNvSpPr>
          <p:nvPr>
            <p:ph type="ctrTitle"/>
          </p:nvPr>
        </p:nvSpPr>
        <p:spPr>
          <a:xfrm>
            <a:off x="944881" y="841248"/>
            <a:ext cx="4434900" cy="3237000"/>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0"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 name="Google Shape;402;g345bf7fa14b_0_259"/>
          <p:cNvSpPr txBox="1">
            <a:spLocks noGrp="1"/>
          </p:cNvSpPr>
          <p:nvPr>
            <p:ph type="subTitle" idx="1"/>
          </p:nvPr>
        </p:nvSpPr>
        <p:spPr>
          <a:xfrm>
            <a:off x="944880" y="4498848"/>
            <a:ext cx="4434900" cy="5106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3" name="Google Shape;403;g345bf7fa14b_0_259"/>
          <p:cNvSpPr txBox="1">
            <a:spLocks noGrp="1"/>
          </p:cNvSpPr>
          <p:nvPr>
            <p:ph type="body" idx="2"/>
          </p:nvPr>
        </p:nvSpPr>
        <p:spPr>
          <a:xfrm>
            <a:off x="7486331" y="841248"/>
            <a:ext cx="3760800" cy="41133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800"/>
              <a:buNone/>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4" name="Google Shape;404;g345bf7fa14b_0_259"/>
          <p:cNvSpPr txBox="1">
            <a:spLocks noGrp="1"/>
          </p:cNvSpPr>
          <p:nvPr>
            <p:ph type="body" idx="3"/>
          </p:nvPr>
        </p:nvSpPr>
        <p:spPr>
          <a:xfrm>
            <a:off x="7486331" y="5089652"/>
            <a:ext cx="3760800" cy="4110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age 2">
  <p:cSld name="Title Page 2">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g345bf7fa14b_0_497"/>
          <p:cNvSpPr txBox="1">
            <a:spLocks noGrp="1"/>
          </p:cNvSpPr>
          <p:nvPr>
            <p:ph type="ctrTitle"/>
          </p:nvPr>
        </p:nvSpPr>
        <p:spPr>
          <a:xfrm>
            <a:off x="1298448" y="594360"/>
            <a:ext cx="6272700" cy="2373000"/>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g345bf7fa14b_0_497"/>
          <p:cNvSpPr txBox="1">
            <a:spLocks noGrp="1"/>
          </p:cNvSpPr>
          <p:nvPr>
            <p:ph type="subTitle" idx="1"/>
          </p:nvPr>
        </p:nvSpPr>
        <p:spPr>
          <a:xfrm>
            <a:off x="1298448" y="2967445"/>
            <a:ext cx="6272700" cy="762600"/>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405"/>
        <p:cNvGrpSpPr/>
        <p:nvPr/>
      </p:nvGrpSpPr>
      <p:grpSpPr>
        <a:xfrm>
          <a:off x="0" y="0"/>
          <a:ext cx="0" cy="0"/>
          <a:chOff x="0" y="0"/>
          <a:chExt cx="0" cy="0"/>
        </a:xfrm>
      </p:grpSpPr>
      <p:sp>
        <p:nvSpPr>
          <p:cNvPr id="406" name="Google Shape;406;g345bf7fa14b_0_2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07" name="Google Shape;407;g345bf7fa14b_0_266"/>
          <p:cNvSpPr txBox="1">
            <a:spLocks noGrp="1"/>
          </p:cNvSpPr>
          <p:nvPr>
            <p:ph type="ctrTitle"/>
          </p:nvPr>
        </p:nvSpPr>
        <p:spPr>
          <a:xfrm>
            <a:off x="944881" y="841248"/>
            <a:ext cx="4434900" cy="2587800"/>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g345bf7fa14b_0_266"/>
          <p:cNvSpPr txBox="1">
            <a:spLocks noGrp="1"/>
          </p:cNvSpPr>
          <p:nvPr>
            <p:ph type="subTitle" idx="1"/>
          </p:nvPr>
        </p:nvSpPr>
        <p:spPr>
          <a:xfrm>
            <a:off x="944880" y="3581400"/>
            <a:ext cx="4434900" cy="25878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09" name="Google Shape;409;g345bf7fa14b_0_266" descr="A picture containing text, sign, vector graphics&#10;&#10;Description automatically generated"/>
          <p:cNvPicPr preferRelativeResize="0"/>
          <p:nvPr/>
        </p:nvPicPr>
        <p:blipFill rotWithShape="1">
          <a:blip r:embed="rId2">
            <a:alphaModFix/>
          </a:blip>
          <a:srcRect/>
          <a:stretch/>
        </p:blipFill>
        <p:spPr>
          <a:xfrm>
            <a:off x="6096000" y="0"/>
            <a:ext cx="6096000" cy="685800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410"/>
        <p:cNvGrpSpPr/>
        <p:nvPr/>
      </p:nvGrpSpPr>
      <p:grpSpPr>
        <a:xfrm>
          <a:off x="0" y="0"/>
          <a:ext cx="0" cy="0"/>
          <a:chOff x="0" y="0"/>
          <a:chExt cx="0" cy="0"/>
        </a:xfrm>
      </p:grpSpPr>
      <p:sp>
        <p:nvSpPr>
          <p:cNvPr id="411" name="Google Shape;411;g345bf7fa14b_0_271"/>
          <p:cNvSpPr>
            <a:spLocks noGrp="1"/>
          </p:cNvSpPr>
          <p:nvPr>
            <p:ph type="pic" idx="2"/>
          </p:nvPr>
        </p:nvSpPr>
        <p:spPr>
          <a:xfrm>
            <a:off x="1777111" y="407499"/>
            <a:ext cx="1952400" cy="1952400"/>
          </a:xfrm>
          <a:prstGeom prst="rect">
            <a:avLst/>
          </a:prstGeom>
          <a:noFill/>
          <a:ln>
            <a:noFill/>
          </a:ln>
        </p:spPr>
      </p:sp>
      <p:sp>
        <p:nvSpPr>
          <p:cNvPr id="412" name="Google Shape;412;g345bf7fa14b_0_271"/>
          <p:cNvSpPr>
            <a:spLocks noGrp="1"/>
          </p:cNvSpPr>
          <p:nvPr>
            <p:ph type="pic" idx="3"/>
          </p:nvPr>
        </p:nvSpPr>
        <p:spPr>
          <a:xfrm>
            <a:off x="3528345" y="1972581"/>
            <a:ext cx="2290200" cy="2273400"/>
          </a:xfrm>
          <a:prstGeom prst="rect">
            <a:avLst/>
          </a:prstGeom>
          <a:noFill/>
          <a:ln>
            <a:noFill/>
          </a:ln>
        </p:spPr>
      </p:sp>
      <p:sp>
        <p:nvSpPr>
          <p:cNvPr id="413" name="Google Shape;413;g345bf7fa14b_0_271"/>
          <p:cNvSpPr>
            <a:spLocks noGrp="1"/>
          </p:cNvSpPr>
          <p:nvPr>
            <p:ph type="pic" idx="4"/>
          </p:nvPr>
        </p:nvSpPr>
        <p:spPr>
          <a:xfrm>
            <a:off x="5579539" y="4386312"/>
            <a:ext cx="3119400" cy="2462700"/>
          </a:xfrm>
          <a:prstGeom prst="rect">
            <a:avLst/>
          </a:prstGeom>
          <a:noFill/>
          <a:ln>
            <a:noFill/>
          </a:ln>
        </p:spPr>
      </p:sp>
      <p:sp>
        <p:nvSpPr>
          <p:cNvPr id="414" name="Google Shape;414;g345bf7fa14b_0_271"/>
          <p:cNvSpPr>
            <a:spLocks noGrp="1"/>
          </p:cNvSpPr>
          <p:nvPr>
            <p:ph type="pic" idx="5"/>
          </p:nvPr>
        </p:nvSpPr>
        <p:spPr>
          <a:xfrm>
            <a:off x="1092905" y="4018982"/>
            <a:ext cx="3854100" cy="2838900"/>
          </a:xfrm>
          <a:prstGeom prst="rect">
            <a:avLst/>
          </a:prstGeom>
          <a:noFill/>
          <a:ln>
            <a:noFill/>
          </a:ln>
        </p:spPr>
      </p:sp>
      <p:sp>
        <p:nvSpPr>
          <p:cNvPr id="415" name="Google Shape;415;g345bf7fa14b_0_271"/>
          <p:cNvSpPr txBox="1">
            <a:spLocks noGrp="1"/>
          </p:cNvSpPr>
          <p:nvPr>
            <p:ph type="title"/>
          </p:nvPr>
        </p:nvSpPr>
        <p:spPr>
          <a:xfrm>
            <a:off x="5760720" y="585216"/>
            <a:ext cx="5276100" cy="2277000"/>
          </a:xfrm>
          <a:prstGeom prst="rect">
            <a:avLst/>
          </a:prstGeom>
          <a:solidFill>
            <a:schemeClr val="accent2"/>
          </a:solid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4800"/>
              <a:buFont typeface="Arial"/>
              <a:buNone/>
              <a:defRPr sz="48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6" name="Google Shape;416;g345bf7fa14b_0_271"/>
          <p:cNvSpPr txBox="1">
            <a:spLocks noGrp="1"/>
          </p:cNvSpPr>
          <p:nvPr>
            <p:ph type="dt" idx="10"/>
          </p:nvPr>
        </p:nvSpPr>
        <p:spPr>
          <a:xfrm>
            <a:off x="658368" y="20116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7" name="Google Shape;417;g345bf7fa14b_0_271"/>
          <p:cNvSpPr txBox="1">
            <a:spLocks noGrp="1"/>
          </p:cNvSpPr>
          <p:nvPr>
            <p:ph type="ftr" idx="11"/>
          </p:nvPr>
        </p:nvSpPr>
        <p:spPr>
          <a:xfrm rot="-5400000">
            <a:off x="-548592" y="1938600"/>
            <a:ext cx="2788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g345bf7fa14b_0_271"/>
          <p:cNvSpPr txBox="1">
            <a:spLocks noGrp="1"/>
          </p:cNvSpPr>
          <p:nvPr>
            <p:ph type="sldNum" idx="12"/>
          </p:nvPr>
        </p:nvSpPr>
        <p:spPr>
          <a:xfrm>
            <a:off x="8610600" y="201168"/>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19" name="Google Shape;419;g345bf7fa14b_0_271"/>
          <p:cNvSpPr/>
          <p:nvPr/>
        </p:nvSpPr>
        <p:spPr>
          <a:xfrm>
            <a:off x="1472366" y="1859534"/>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g345bf7fa14b_0_271"/>
          <p:cNvSpPr/>
          <p:nvPr/>
        </p:nvSpPr>
        <p:spPr>
          <a:xfrm>
            <a:off x="2014523" y="3146867"/>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g345bf7fa14b_0_271"/>
          <p:cNvSpPr/>
          <p:nvPr/>
        </p:nvSpPr>
        <p:spPr>
          <a:xfrm>
            <a:off x="5404920" y="4508295"/>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422" name="Google Shape;422;g345bf7fa14b_0_271"/>
          <p:cNvCxnSpPr/>
          <p:nvPr/>
        </p:nvCxnSpPr>
        <p:spPr>
          <a:xfrm>
            <a:off x="856114" y="3503032"/>
            <a:ext cx="0" cy="3346200"/>
          </a:xfrm>
          <a:prstGeom prst="straightConnector1">
            <a:avLst/>
          </a:prstGeom>
          <a:noFill/>
          <a:ln w="25400" cap="sq" cmpd="sng">
            <a:solidFill>
              <a:schemeClr val="lt1"/>
            </a:solidFill>
            <a:prstDash val="solid"/>
            <a:bevel/>
            <a:headEnd type="none" w="sm" len="sm"/>
            <a:tailEnd type="none" w="sm" len="sm"/>
          </a:ln>
        </p:spPr>
      </p:cxnSp>
      <p:sp>
        <p:nvSpPr>
          <p:cNvPr id="423" name="Google Shape;423;g345bf7fa14b_0_271"/>
          <p:cNvSpPr txBox="1">
            <a:spLocks noGrp="1"/>
          </p:cNvSpPr>
          <p:nvPr>
            <p:ph type="body" idx="1"/>
          </p:nvPr>
        </p:nvSpPr>
        <p:spPr>
          <a:xfrm>
            <a:off x="5760720" y="3127248"/>
            <a:ext cx="5276100" cy="1124700"/>
          </a:xfrm>
          <a:prstGeom prst="rect">
            <a:avLst/>
          </a:prstGeom>
          <a:solidFill>
            <a:schemeClr val="accent2"/>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24"/>
        <p:cNvGrpSpPr/>
        <p:nvPr/>
      </p:nvGrpSpPr>
      <p:grpSpPr>
        <a:xfrm>
          <a:off x="0" y="0"/>
          <a:ext cx="0" cy="0"/>
          <a:chOff x="0" y="0"/>
          <a:chExt cx="0" cy="0"/>
        </a:xfrm>
      </p:grpSpPr>
      <p:sp>
        <p:nvSpPr>
          <p:cNvPr id="425" name="Google Shape;425;g345bf7fa14b_0_2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g345bf7fa14b_0_285"/>
          <p:cNvSpPr txBox="1">
            <a:spLocks noGrp="1"/>
          </p:cNvSpPr>
          <p:nvPr>
            <p:ph type="dt" idx="10"/>
          </p:nvPr>
        </p:nvSpPr>
        <p:spPr>
          <a:xfrm>
            <a:off x="838200" y="6218237"/>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g345bf7fa14b_0_285"/>
          <p:cNvSpPr txBox="1">
            <a:spLocks noGrp="1"/>
          </p:cNvSpPr>
          <p:nvPr>
            <p:ph type="ftr" idx="11"/>
          </p:nvPr>
        </p:nvSpPr>
        <p:spPr>
          <a:xfrm>
            <a:off x="4038600" y="6218237"/>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g345bf7fa14b_0_285"/>
          <p:cNvSpPr txBox="1">
            <a:spLocks noGrp="1"/>
          </p:cNvSpPr>
          <p:nvPr>
            <p:ph type="sldNum" idx="12"/>
          </p:nvPr>
        </p:nvSpPr>
        <p:spPr>
          <a:xfrm>
            <a:off x="8610600" y="621823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29"/>
        <p:cNvGrpSpPr/>
        <p:nvPr/>
      </p:nvGrpSpPr>
      <p:grpSpPr>
        <a:xfrm>
          <a:off x="0" y="0"/>
          <a:ext cx="0" cy="0"/>
          <a:chOff x="0" y="0"/>
          <a:chExt cx="0" cy="0"/>
        </a:xfrm>
      </p:grpSpPr>
      <p:sp>
        <p:nvSpPr>
          <p:cNvPr id="430" name="Google Shape;430;g345bf7fa14b_0_290"/>
          <p:cNvSpPr txBox="1">
            <a:spLocks noGrp="1"/>
          </p:cNvSpPr>
          <p:nvPr>
            <p:ph type="dt" idx="10"/>
          </p:nvPr>
        </p:nvSpPr>
        <p:spPr>
          <a:xfrm>
            <a:off x="838200" y="6218237"/>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g345bf7fa14b_0_290"/>
          <p:cNvSpPr txBox="1">
            <a:spLocks noGrp="1"/>
          </p:cNvSpPr>
          <p:nvPr>
            <p:ph type="ftr" idx="11"/>
          </p:nvPr>
        </p:nvSpPr>
        <p:spPr>
          <a:xfrm>
            <a:off x="4038600" y="6218237"/>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2" name="Google Shape;432;g345bf7fa14b_0_290"/>
          <p:cNvSpPr txBox="1">
            <a:spLocks noGrp="1"/>
          </p:cNvSpPr>
          <p:nvPr>
            <p:ph type="sldNum" idx="12"/>
          </p:nvPr>
        </p:nvSpPr>
        <p:spPr>
          <a:xfrm>
            <a:off x="8610600" y="621823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33"/>
        <p:cNvGrpSpPr/>
        <p:nvPr/>
      </p:nvGrpSpPr>
      <p:grpSpPr>
        <a:xfrm>
          <a:off x="0" y="0"/>
          <a:ext cx="0" cy="0"/>
          <a:chOff x="0" y="0"/>
          <a:chExt cx="0" cy="0"/>
        </a:xfrm>
      </p:grpSpPr>
      <p:sp>
        <p:nvSpPr>
          <p:cNvPr id="434" name="Google Shape;434;g345bf7fa14b_0_29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5" name="Google Shape;435;g345bf7fa14b_0_29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6" name="Google Shape;436;g345bf7fa14b_0_294"/>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7" name="Google Shape;437;g345bf7fa14b_0_294"/>
          <p:cNvSpPr txBox="1">
            <a:spLocks noGrp="1"/>
          </p:cNvSpPr>
          <p:nvPr>
            <p:ph type="dt" idx="10"/>
          </p:nvPr>
        </p:nvSpPr>
        <p:spPr>
          <a:xfrm>
            <a:off x="838200" y="6218237"/>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g345bf7fa14b_0_294"/>
          <p:cNvSpPr txBox="1">
            <a:spLocks noGrp="1"/>
          </p:cNvSpPr>
          <p:nvPr>
            <p:ph type="ftr" idx="11"/>
          </p:nvPr>
        </p:nvSpPr>
        <p:spPr>
          <a:xfrm>
            <a:off x="4038600" y="6218237"/>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g345bf7fa14b_0_294"/>
          <p:cNvSpPr txBox="1">
            <a:spLocks noGrp="1"/>
          </p:cNvSpPr>
          <p:nvPr>
            <p:ph type="sldNum" idx="12"/>
          </p:nvPr>
        </p:nvSpPr>
        <p:spPr>
          <a:xfrm>
            <a:off x="8610600" y="621823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440"/>
        <p:cNvGrpSpPr/>
        <p:nvPr/>
      </p:nvGrpSpPr>
      <p:grpSpPr>
        <a:xfrm>
          <a:off x="0" y="0"/>
          <a:ext cx="0" cy="0"/>
          <a:chOff x="0" y="0"/>
          <a:chExt cx="0" cy="0"/>
        </a:xfrm>
      </p:grpSpPr>
      <p:sp>
        <p:nvSpPr>
          <p:cNvPr id="441" name="Google Shape;441;g345bf7fa14b_0_30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g345bf7fa14b_0_301"/>
          <p:cNvSpPr>
            <a:spLocks noGrp="1"/>
          </p:cNvSpPr>
          <p:nvPr>
            <p:ph type="pic" idx="2"/>
          </p:nvPr>
        </p:nvSpPr>
        <p:spPr>
          <a:xfrm>
            <a:off x="5183188" y="987425"/>
            <a:ext cx="6172200" cy="4873500"/>
          </a:xfrm>
          <a:prstGeom prst="rect">
            <a:avLst/>
          </a:prstGeom>
          <a:noFill/>
          <a:ln>
            <a:noFill/>
          </a:ln>
        </p:spPr>
      </p:sp>
      <p:sp>
        <p:nvSpPr>
          <p:cNvPr id="443" name="Google Shape;443;g345bf7fa14b_0_30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age 4">
  <p:cSld name="Title Page 4">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g345bf7fa14b_0_500"/>
          <p:cNvSpPr txBox="1">
            <a:spLocks noGrp="1"/>
          </p:cNvSpPr>
          <p:nvPr>
            <p:ph type="ctrTitle"/>
          </p:nvPr>
        </p:nvSpPr>
        <p:spPr>
          <a:xfrm>
            <a:off x="1298448" y="594360"/>
            <a:ext cx="6272700" cy="2373000"/>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345bf7fa14b_0_500"/>
          <p:cNvSpPr txBox="1">
            <a:spLocks noGrp="1"/>
          </p:cNvSpPr>
          <p:nvPr>
            <p:ph type="subTitle" idx="1"/>
          </p:nvPr>
        </p:nvSpPr>
        <p:spPr>
          <a:xfrm>
            <a:off x="1298448" y="2967445"/>
            <a:ext cx="6272700" cy="762600"/>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tro Slide 1">
  <p:cSld name="Intro Slide 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g345bf7fa14b_0_503"/>
          <p:cNvSpPr>
            <a:spLocks noGrp="1"/>
          </p:cNvSpPr>
          <p:nvPr>
            <p:ph type="pic" idx="2"/>
          </p:nvPr>
        </p:nvSpPr>
        <p:spPr>
          <a:xfrm>
            <a:off x="1366432" y="2530058"/>
            <a:ext cx="3708000" cy="3708000"/>
          </a:xfrm>
          <a:prstGeom prst="rect">
            <a:avLst/>
          </a:prstGeom>
          <a:noFill/>
          <a:ln>
            <a:noFill/>
          </a:ln>
        </p:spPr>
      </p:sp>
      <p:sp>
        <p:nvSpPr>
          <p:cNvPr id="52" name="Google Shape;52;g345bf7fa14b_0_503"/>
          <p:cNvSpPr txBox="1">
            <a:spLocks noGrp="1"/>
          </p:cNvSpPr>
          <p:nvPr>
            <p:ph type="title"/>
          </p:nvPr>
        </p:nvSpPr>
        <p:spPr>
          <a:xfrm>
            <a:off x="5202936" y="585216"/>
            <a:ext cx="5833800" cy="2277000"/>
          </a:xfrm>
          <a:prstGeom prst="rect">
            <a:avLst/>
          </a:prstGeom>
          <a:solidFill>
            <a:schemeClr val="accent5"/>
          </a:solid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6000"/>
              <a:buFont typeface="Arial"/>
              <a:buNone/>
              <a:defRPr sz="6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45bf7fa14b_0_503"/>
          <p:cNvSpPr txBox="1">
            <a:spLocks noGrp="1"/>
          </p:cNvSpPr>
          <p:nvPr>
            <p:ph type="body" idx="1"/>
          </p:nvPr>
        </p:nvSpPr>
        <p:spPr>
          <a:xfrm>
            <a:off x="5202936" y="3127248"/>
            <a:ext cx="5833800" cy="3118200"/>
          </a:xfrm>
          <a:prstGeom prst="rect">
            <a:avLst/>
          </a:prstGeom>
          <a:solidFill>
            <a:schemeClr val="dk1"/>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345bf7fa14b_0_46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345bf7fa14b_0_46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g345bf7fa14b_0_4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rgbClr val="8A8B8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g345bf7fa14b_0_4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1" i="0" u="none" strike="noStrike" cap="none">
                <a:solidFill>
                  <a:srgbClr val="8A8B8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g345bf7fa14b_0_4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6" name="Google Shape;15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7" name="Google Shape;15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rgbClr val="8A8B8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8" name="Google Shape;15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1" i="0" u="none" strike="noStrike" cap="none">
                <a:solidFill>
                  <a:srgbClr val="8A8B8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9" name="Google Shape;15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g345bf7fa14b_0_1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1" name="Google Shape;301;g345bf7fa14b_0_16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2" name="Google Shape;302;g345bf7fa14b_0_1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rgbClr val="8A8B8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03" name="Google Shape;303;g345bf7fa14b_0_16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1" i="0" u="none" strike="noStrike" cap="none">
                <a:solidFill>
                  <a:srgbClr val="8A8B8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04" name="Google Shape;304;g345bf7fa14b_0_1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35809b59689_0_0"/>
          <p:cNvSpPr txBox="1">
            <a:spLocks noGrp="1"/>
          </p:cNvSpPr>
          <p:nvPr>
            <p:ph type="ctrTitle"/>
          </p:nvPr>
        </p:nvSpPr>
        <p:spPr>
          <a:xfrm>
            <a:off x="1524000" y="1463040"/>
            <a:ext cx="9144000" cy="2340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sp>
        <p:nvSpPr>
          <p:cNvPr id="456" name="Google Shape;456;g35809b59689_0_0"/>
          <p:cNvSpPr txBox="1">
            <a:spLocks noGrp="1"/>
          </p:cNvSpPr>
          <p:nvPr>
            <p:ph type="subTitle" idx="1"/>
          </p:nvPr>
        </p:nvSpPr>
        <p:spPr>
          <a:xfrm>
            <a:off x="1524000" y="3803904"/>
            <a:ext cx="9144000" cy="653100"/>
          </a:xfrm>
          <a:prstGeom prst="rect">
            <a:avLst/>
          </a:prstGeom>
        </p:spPr>
        <p:txBody>
          <a:bodyPr spcFirstLastPara="1" wrap="square" lIns="91425" tIns="45700" rIns="91425" bIns="45700" anchor="b" anchorCtr="0">
            <a:normAutofit/>
          </a:bodyPr>
          <a:lstStyle/>
          <a:p>
            <a:pPr marL="0" lvl="0" indent="0" algn="ctr" rtl="0">
              <a:spcBef>
                <a:spcPts val="1000"/>
              </a:spcBef>
              <a:spcAft>
                <a:spcPts val="0"/>
              </a:spcAft>
              <a:buNone/>
            </a:pPr>
            <a:endParaRPr/>
          </a:p>
        </p:txBody>
      </p:sp>
      <p:pic>
        <p:nvPicPr>
          <p:cNvPr id="457" name="Google Shape;457;g35809b59689_0_0"/>
          <p:cNvPicPr preferRelativeResize="0"/>
          <p:nvPr/>
        </p:nvPicPr>
        <p:blipFill rotWithShape="1">
          <a:blip r:embed="rId3">
            <a:alphaModFix/>
          </a:blip>
          <a:srcRect t="9169" r="1185" b="6548"/>
          <a:stretch/>
        </p:blipFill>
        <p:spPr>
          <a:xfrm>
            <a:off x="1036320" y="148100"/>
            <a:ext cx="9824720" cy="5714220"/>
          </a:xfrm>
          <a:prstGeom prst="rect">
            <a:avLst/>
          </a:prstGeom>
          <a:noFill/>
          <a:ln>
            <a:noFill/>
          </a:ln>
        </p:spPr>
      </p:pic>
      <p:sp>
        <p:nvSpPr>
          <p:cNvPr id="2" name="TextBox 1">
            <a:extLst>
              <a:ext uri="{FF2B5EF4-FFF2-40B4-BE49-F238E27FC236}">
                <a16:creationId xmlns:a16="http://schemas.microsoft.com/office/drawing/2014/main" id="{8DF94F67-799E-2E43-05D0-766816998E27}"/>
              </a:ext>
            </a:extLst>
          </p:cNvPr>
          <p:cNvSpPr txBox="1"/>
          <p:nvPr/>
        </p:nvSpPr>
        <p:spPr>
          <a:xfrm>
            <a:off x="1036320" y="6002014"/>
            <a:ext cx="9895840" cy="707886"/>
          </a:xfrm>
          <a:prstGeom prst="rect">
            <a:avLst/>
          </a:prstGeom>
          <a:solidFill>
            <a:schemeClr val="bg1"/>
          </a:solidFill>
        </p:spPr>
        <p:txBody>
          <a:bodyPr wrap="square" rtlCol="0">
            <a:spAutoFit/>
          </a:bodyPr>
          <a:lstStyle/>
          <a:p>
            <a:pPr algn="ctr"/>
            <a:r>
              <a:rPr lang="en-GB" sz="2000" dirty="0"/>
              <a:t>What do you think this picture is? Do you think it has anything to do with our topic on the Atlantic Trade in enslaved people?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343d59e43ad_0_13"/>
          <p:cNvSpPr txBox="1">
            <a:spLocks noGrp="1"/>
          </p:cNvSpPr>
          <p:nvPr>
            <p:ph type="title"/>
          </p:nvPr>
        </p:nvSpPr>
        <p:spPr>
          <a:xfrm>
            <a:off x="838200" y="365125"/>
            <a:ext cx="10515600" cy="2211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50000"/>
              <a:buNone/>
            </a:pPr>
            <a:r>
              <a:rPr lang="en-GB" sz="4000">
                <a:solidFill>
                  <a:srgbClr val="000000"/>
                </a:solidFill>
              </a:rPr>
              <a:t>Explain how the lives of Highland crofters were intertwined with the lives of enslaved Africans 4000 miles away?</a:t>
            </a:r>
            <a:endParaRPr sz="1100" b="0">
              <a:solidFill>
                <a:srgbClr val="000000"/>
              </a:solidFill>
            </a:endParaRPr>
          </a:p>
          <a:p>
            <a:pPr marL="0" lvl="0" indent="0" algn="l" rtl="0">
              <a:lnSpc>
                <a:spcPct val="90000"/>
              </a:lnSpc>
              <a:spcBef>
                <a:spcPts val="0"/>
              </a:spcBef>
              <a:spcAft>
                <a:spcPts val="0"/>
              </a:spcAft>
              <a:buSzPct val="53205"/>
              <a:buNone/>
            </a:pPr>
            <a:r>
              <a:rPr lang="en-GB" sz="3759">
                <a:solidFill>
                  <a:schemeClr val="lt1"/>
                </a:solidFill>
              </a:rPr>
              <a:t>?</a:t>
            </a:r>
            <a:endParaRPr/>
          </a:p>
        </p:txBody>
      </p:sp>
      <p:sp>
        <p:nvSpPr>
          <p:cNvPr id="561" name="Google Shape;561;g343d59e43ad_0_13"/>
          <p:cNvSpPr txBox="1"/>
          <p:nvPr/>
        </p:nvSpPr>
        <p:spPr>
          <a:xfrm>
            <a:off x="914400" y="2254350"/>
            <a:ext cx="10515600" cy="4062620"/>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GB" sz="2800" b="0" i="0" u="none" strike="noStrike" cap="none" dirty="0">
                <a:solidFill>
                  <a:schemeClr val="dk1"/>
                </a:solidFill>
                <a:latin typeface="Arial"/>
                <a:ea typeface="Arial"/>
                <a:cs typeface="Arial"/>
                <a:sym typeface="Arial"/>
              </a:rPr>
              <a:t>One way the lives of Highland crofters were intertwined with the </a:t>
            </a:r>
            <a:r>
              <a:rPr lang="en-GB" sz="2800" dirty="0">
                <a:solidFill>
                  <a:schemeClr val="dk1"/>
                </a:solidFill>
              </a:rPr>
              <a:t>lives</a:t>
            </a:r>
            <a:r>
              <a:rPr lang="en-GB" sz="2800" b="0" i="0" u="none" strike="noStrike" cap="none" dirty="0">
                <a:solidFill>
                  <a:schemeClr val="dk1"/>
                </a:solidFill>
                <a:latin typeface="Arial"/>
                <a:ea typeface="Arial"/>
                <a:cs typeface="Arial"/>
                <a:sym typeface="Arial"/>
              </a:rPr>
              <a:t> of enslaved Africans 4000 miles away was…</a:t>
            </a:r>
            <a:endParaRPr lang="en-US" sz="2800" b="0" i="0" u="none" strike="noStrike" cap="none">
              <a:solidFill>
                <a:schemeClr val="dk1"/>
              </a:solidFill>
              <a:latin typeface="Arial"/>
              <a:ea typeface="Arial"/>
              <a:cs typeface="Arial"/>
            </a:endParaRPr>
          </a:p>
          <a:p>
            <a:pPr marL="457200" indent="-457200">
              <a:buSzPts val="2800"/>
              <a:buFont typeface="Arial"/>
              <a:buChar char="•"/>
            </a:pPr>
            <a:endParaRPr lang="en-GB" sz="2800" dirty="0">
              <a:solidFill>
                <a:schemeClr val="dk1"/>
              </a:solidFill>
            </a:endParaRPr>
          </a:p>
          <a:p>
            <a:pPr marL="457200" marR="0" lvl="0" indent="-457200" algn="l" rtl="0">
              <a:lnSpc>
                <a:spcPct val="100000"/>
              </a:lnSpc>
              <a:spcBef>
                <a:spcPts val="0"/>
              </a:spcBef>
              <a:spcAft>
                <a:spcPts val="0"/>
              </a:spcAft>
              <a:buClr>
                <a:srgbClr val="000000"/>
              </a:buClr>
              <a:buSzPts val="2800"/>
              <a:buFont typeface="Arial"/>
              <a:buChar char="•"/>
            </a:pPr>
            <a:r>
              <a:rPr lang="en-GB" sz="2800" b="0" i="0" u="none" strike="noStrike" cap="none" dirty="0">
                <a:solidFill>
                  <a:schemeClr val="dk1"/>
                </a:solidFill>
                <a:latin typeface="Arial"/>
                <a:ea typeface="Arial"/>
                <a:cs typeface="Arial"/>
                <a:sym typeface="Arial"/>
              </a:rPr>
              <a:t>This can be seen by … </a:t>
            </a:r>
            <a:endParaRPr sz="2800" b="0" i="0" u="none" strike="noStrike" cap="none">
              <a:solidFill>
                <a:schemeClr val="dk1"/>
              </a:solidFill>
              <a:latin typeface="Arial"/>
              <a:ea typeface="Arial"/>
              <a:cs typeface="Arial"/>
            </a:endParaRPr>
          </a:p>
          <a:p>
            <a:pPr marL="457200" indent="-457200">
              <a:buSzPts val="2800"/>
              <a:buFont typeface="Arial"/>
              <a:buChar char="•"/>
            </a:pPr>
            <a:endParaRPr lang="en-GB" sz="2800" dirty="0">
              <a:solidFill>
                <a:schemeClr val="dk1"/>
              </a:solidFill>
            </a:endParaRPr>
          </a:p>
          <a:p>
            <a:pPr marL="457200" marR="0" lvl="0" indent="-457200" algn="l" rtl="0">
              <a:lnSpc>
                <a:spcPct val="100000"/>
              </a:lnSpc>
              <a:spcBef>
                <a:spcPts val="0"/>
              </a:spcBef>
              <a:spcAft>
                <a:spcPts val="0"/>
              </a:spcAft>
              <a:buClr>
                <a:srgbClr val="000000"/>
              </a:buClr>
              <a:buSzPts val="2800"/>
              <a:buFont typeface="Arial"/>
              <a:buChar char="•"/>
            </a:pPr>
            <a:r>
              <a:rPr lang="en-GB" sz="2800" b="0" i="0" u="none" strike="noStrike" cap="none" dirty="0">
                <a:solidFill>
                  <a:schemeClr val="dk1"/>
                </a:solidFill>
                <a:latin typeface="Arial"/>
                <a:ea typeface="Arial"/>
                <a:cs typeface="Arial"/>
                <a:sym typeface="Arial"/>
              </a:rPr>
              <a:t>Therefore, this shows the connection between the lives of  Highland crofters and t</a:t>
            </a:r>
            <a:r>
              <a:rPr lang="en-GB" sz="2800" dirty="0">
                <a:solidFill>
                  <a:schemeClr val="dk1"/>
                </a:solidFill>
              </a:rPr>
              <a:t>he lives of enslaved Africans in the Americas was…</a:t>
            </a:r>
            <a:endParaRPr sz="2800">
              <a:solidFill>
                <a:schemeClr val="dk1"/>
              </a:solidFill>
            </a:endParaRPr>
          </a:p>
          <a:p>
            <a:pPr marL="457200" marR="0" lvl="0" indent="-457200" algn="l" rtl="0">
              <a:lnSpc>
                <a:spcPct val="100000"/>
              </a:lnSpc>
              <a:spcBef>
                <a:spcPts val="0"/>
              </a:spcBef>
              <a:spcAft>
                <a:spcPts val="0"/>
              </a:spcAft>
              <a:buClr>
                <a:srgbClr val="000000"/>
              </a:buClr>
              <a:buSzPts val="2800"/>
              <a:buFont typeface="Arial"/>
              <a:buChar char="•"/>
            </a:pPr>
            <a:endParaRPr sz="2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
          <p:cNvSpPr txBox="1">
            <a:spLocks noGrp="1"/>
          </p:cNvSpPr>
          <p:nvPr>
            <p:ph type="ctrTitle"/>
          </p:nvPr>
        </p:nvSpPr>
        <p:spPr>
          <a:xfrm>
            <a:off x="1440285" y="2677160"/>
            <a:ext cx="9144000" cy="2387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1111"/>
              <a:buFont typeface="Arial"/>
              <a:buNone/>
            </a:pPr>
            <a:br>
              <a:rPr lang="en-GB" dirty="0"/>
            </a:br>
            <a:br>
              <a:rPr lang="en-GB" sz="4400" dirty="0"/>
            </a:br>
            <a:r>
              <a:rPr lang="en-GB" sz="4400" dirty="0"/>
              <a:t>Until recently, museums of the linen trade have not said much about its links to slavery. Do you think it is important to make these links? Why?</a:t>
            </a:r>
            <a:endParaRPr dirty="0"/>
          </a:p>
        </p:txBody>
      </p:sp>
      <p:sp>
        <p:nvSpPr>
          <p:cNvPr id="2" name="TextBox 1">
            <a:extLst>
              <a:ext uri="{FF2B5EF4-FFF2-40B4-BE49-F238E27FC236}">
                <a16:creationId xmlns:a16="http://schemas.microsoft.com/office/drawing/2014/main" id="{0B9091F5-43CD-DDDA-B1D7-8A801E599B6B}"/>
              </a:ext>
            </a:extLst>
          </p:cNvPr>
          <p:cNvSpPr txBox="1"/>
          <p:nvPr/>
        </p:nvSpPr>
        <p:spPr>
          <a:xfrm>
            <a:off x="3667733" y="782320"/>
            <a:ext cx="5057795" cy="707886"/>
          </a:xfrm>
          <a:prstGeom prst="rect">
            <a:avLst/>
          </a:prstGeom>
          <a:noFill/>
        </p:spPr>
        <p:txBody>
          <a:bodyPr wrap="none" rtlCol="0">
            <a:spAutoFit/>
          </a:bodyPr>
          <a:lstStyle/>
          <a:p>
            <a:r>
              <a:rPr lang="en-GB" sz="4000" b="1" dirty="0"/>
              <a:t>Plenary Discussion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345bf7fa14b_0_607"/>
          <p:cNvSpPr txBox="1">
            <a:spLocks noGrp="1"/>
          </p:cNvSpPr>
          <p:nvPr>
            <p:ph type="ctrTitle"/>
          </p:nvPr>
        </p:nvSpPr>
        <p:spPr>
          <a:xfrm>
            <a:off x="1524000" y="1463040"/>
            <a:ext cx="9144000" cy="2340900"/>
          </a:xfrm>
          <a:prstGeom prst="rect">
            <a:avLst/>
          </a:prstGeom>
          <a:solidFill>
            <a:schemeClr val="accent3"/>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6000"/>
              <a:buFont typeface="Arial"/>
              <a:buNone/>
            </a:pPr>
            <a:r>
              <a:rPr lang="en-GB"/>
              <a:t>Lesson Plan</a:t>
            </a:r>
            <a:endParaRPr/>
          </a:p>
        </p:txBody>
      </p:sp>
      <p:sp>
        <p:nvSpPr>
          <p:cNvPr id="573" name="Google Shape;573;g345bf7fa14b_0_607"/>
          <p:cNvSpPr txBox="1">
            <a:spLocks noGrp="1"/>
          </p:cNvSpPr>
          <p:nvPr>
            <p:ph type="subTitle" idx="1"/>
          </p:nvPr>
        </p:nvSpPr>
        <p:spPr>
          <a:xfrm>
            <a:off x="1524000" y="3803904"/>
            <a:ext cx="9144000" cy="653100"/>
          </a:xfrm>
          <a:prstGeom prst="rect">
            <a:avLst/>
          </a:prstGeom>
          <a:solidFill>
            <a:schemeClr val="accent3"/>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345bf7fa14b_0_15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endParaRPr sz="4600"/>
          </a:p>
        </p:txBody>
      </p:sp>
      <p:graphicFrame>
        <p:nvGraphicFramePr>
          <p:cNvPr id="579" name="Google Shape;579;g345bf7fa14b_0_155"/>
          <p:cNvGraphicFramePr/>
          <p:nvPr/>
        </p:nvGraphicFramePr>
        <p:xfrm>
          <a:off x="8" y="76207"/>
          <a:ext cx="12191975" cy="7088092"/>
        </p:xfrm>
        <a:graphic>
          <a:graphicData uri="http://schemas.openxmlformats.org/drawingml/2006/table">
            <a:tbl>
              <a:tblPr firstRow="1" firstCol="1" bandRow="1">
                <a:noFill/>
                <a:tableStyleId>{FD97A27B-FF90-4F1D-97E6-5669B15BF9E3}</a:tableStyleId>
              </a:tblPr>
              <a:tblGrid>
                <a:gridCol w="862775">
                  <a:extLst>
                    <a:ext uri="{9D8B030D-6E8A-4147-A177-3AD203B41FA5}">
                      <a16:colId xmlns:a16="http://schemas.microsoft.com/office/drawing/2014/main" val="20000"/>
                    </a:ext>
                  </a:extLst>
                </a:gridCol>
                <a:gridCol w="5355025">
                  <a:extLst>
                    <a:ext uri="{9D8B030D-6E8A-4147-A177-3AD203B41FA5}">
                      <a16:colId xmlns:a16="http://schemas.microsoft.com/office/drawing/2014/main" val="20001"/>
                    </a:ext>
                  </a:extLst>
                </a:gridCol>
                <a:gridCol w="4107100">
                  <a:extLst>
                    <a:ext uri="{9D8B030D-6E8A-4147-A177-3AD203B41FA5}">
                      <a16:colId xmlns:a16="http://schemas.microsoft.com/office/drawing/2014/main" val="20002"/>
                    </a:ext>
                  </a:extLst>
                </a:gridCol>
                <a:gridCol w="1867075">
                  <a:extLst>
                    <a:ext uri="{9D8B030D-6E8A-4147-A177-3AD203B41FA5}">
                      <a16:colId xmlns:a16="http://schemas.microsoft.com/office/drawing/2014/main" val="20003"/>
                    </a:ext>
                  </a:extLst>
                </a:gridCol>
              </a:tblGrid>
              <a:tr h="342850">
                <a:tc gridSpan="4">
                  <a:txBody>
                    <a:bodyPr/>
                    <a:lstStyle/>
                    <a:p>
                      <a:pPr marL="0" lvl="0" indent="0" algn="l" rtl="0">
                        <a:lnSpc>
                          <a:spcPct val="90000"/>
                        </a:lnSpc>
                        <a:spcBef>
                          <a:spcPts val="0"/>
                        </a:spcBef>
                        <a:spcAft>
                          <a:spcPts val="0"/>
                        </a:spcAft>
                        <a:buClr>
                          <a:schemeClr val="lt1"/>
                        </a:buClr>
                        <a:buSzPts val="4000"/>
                        <a:buFont typeface="Arial"/>
                        <a:buNone/>
                      </a:pPr>
                      <a:r>
                        <a:rPr lang="en-GB" sz="1800" b="1"/>
                        <a:t>How were the lives of  Highland crofters intertwined with the lives of the enslaved Africans 4000 miles away?</a:t>
                      </a:r>
                      <a:endParaRPr sz="1800">
                        <a:solidFill>
                          <a:srgbClr val="000000"/>
                        </a:solidFill>
                      </a:endParaRPr>
                    </a:p>
                    <a:p>
                      <a:pPr marL="0" marR="0" lvl="0" indent="0" algn="l" rtl="0">
                        <a:lnSpc>
                          <a:spcPct val="90000"/>
                        </a:lnSpc>
                        <a:spcBef>
                          <a:spcPts val="0"/>
                        </a:spcBef>
                        <a:spcAft>
                          <a:spcPts val="0"/>
                        </a:spcAft>
                        <a:buClr>
                          <a:srgbClr val="000000"/>
                        </a:buClr>
                        <a:buSzPts val="4000"/>
                        <a:buFont typeface="Arial"/>
                        <a:buNone/>
                      </a:pPr>
                      <a:endParaRPr sz="1600"/>
                    </a:p>
                  </a:txBody>
                  <a:tcPr marL="35225" marR="3522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5625">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Purpose: </a:t>
                      </a:r>
                      <a:endParaRPr sz="1600" u="none" strike="noStrike" cap="none">
                        <a:latin typeface="Arial"/>
                        <a:ea typeface="Arial"/>
                        <a:cs typeface="Arial"/>
                        <a:sym typeface="Arial"/>
                      </a:endParaRPr>
                    </a:p>
                  </a:txBody>
                  <a:tcPr marL="35225" marR="35225" marT="0" marB="0"/>
                </a:tc>
                <a:tc gridSpan="3">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To understand how ordinary Scots were connected to the enslavement of Africans, considering the significance of this for Scotland.</a:t>
                      </a:r>
                      <a:endParaRPr sz="1600" u="none" strike="noStrike" cap="none">
                        <a:latin typeface="Arial"/>
                        <a:ea typeface="Arial"/>
                        <a:cs typeface="Arial"/>
                        <a:sym typeface="Arial"/>
                      </a:endParaRPr>
                    </a:p>
                  </a:txBody>
                  <a:tcPr marL="35225" marR="3522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65925">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Objective: </a:t>
                      </a:r>
                      <a:endParaRPr sz="1600" u="none" strike="noStrike" cap="none">
                        <a:latin typeface="Arial"/>
                        <a:ea typeface="Arial"/>
                        <a:cs typeface="Arial"/>
                        <a:sym typeface="Arial"/>
                      </a:endParaRPr>
                    </a:p>
                  </a:txBody>
                  <a:tcPr marL="35225" marR="35225" marT="0" marB="0"/>
                </a:tc>
                <a:tc gridSpan="3">
                  <a:txBody>
                    <a:bodyPr/>
                    <a:lstStyle/>
                    <a:p>
                      <a:pPr marL="285750" marR="0" lvl="0" indent="-273050" algn="l" rtl="0">
                        <a:lnSpc>
                          <a:spcPct val="110000"/>
                        </a:lnSpc>
                        <a:spcBef>
                          <a:spcPts val="0"/>
                        </a:spcBef>
                        <a:spcAft>
                          <a:spcPts val="0"/>
                        </a:spcAft>
                        <a:buClr>
                          <a:schemeClr val="dk1"/>
                        </a:buClr>
                        <a:buSzPts val="1600"/>
                        <a:buFont typeface="Arial"/>
                        <a:buChar char="•"/>
                      </a:pPr>
                      <a:r>
                        <a:rPr lang="en-GB" sz="1600" u="none" strike="noStrike" cap="none"/>
                        <a:t>Learning about the work of crofters was intertwined with the </a:t>
                      </a:r>
                      <a:r>
                        <a:rPr lang="en-GB" sz="1600"/>
                        <a:t>lives of enslaved Africans </a:t>
                      </a:r>
                      <a:r>
                        <a:rPr lang="en-GB" sz="1600" u="none" strike="noStrike" cap="none"/>
                        <a:t>by using sources to understand the </a:t>
                      </a:r>
                      <a:r>
                        <a:rPr lang="en-GB" sz="1600"/>
                        <a:t>narrative</a:t>
                      </a:r>
                      <a:r>
                        <a:rPr lang="en-GB" sz="1600" u="none" strike="noStrike" cap="none"/>
                        <a:t>. Consider what historians have said about the importance of the connection between Highland crofters and enslaved Africans</a:t>
                      </a:r>
                      <a:endParaRPr sz="1600" u="none" strike="noStrike" cap="none"/>
                    </a:p>
                  </a:txBody>
                  <a:tcPr marL="35225" marR="3522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58000">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Outcome: </a:t>
                      </a:r>
                      <a:endParaRPr sz="1600" u="none" strike="noStrike" cap="none">
                        <a:latin typeface="Arial"/>
                        <a:ea typeface="Arial"/>
                        <a:cs typeface="Arial"/>
                        <a:sym typeface="Arial"/>
                      </a:endParaRPr>
                    </a:p>
                  </a:txBody>
                  <a:tcPr marL="35225" marR="35225" marT="0" marB="0"/>
                </a:tc>
                <a:tc gridSpan="3">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You will be able to explain the link between Highland crofters’ work in creating cloth and the </a:t>
                      </a:r>
                      <a:r>
                        <a:rPr lang="en-GB" sz="1600"/>
                        <a:t>lives of enslaved Africans, and consider why its important people know about this. </a:t>
                      </a:r>
                      <a:endParaRPr sz="1600" u="none" strike="noStrike" cap="none"/>
                    </a:p>
                  </a:txBody>
                  <a:tcPr marL="35225" marR="3522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28950">
                <a:tc gridSpan="4">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 </a:t>
                      </a:r>
                      <a:endParaRPr sz="1600" u="none" strike="noStrike" cap="none">
                        <a:latin typeface="Arial"/>
                        <a:ea typeface="Arial"/>
                        <a:cs typeface="Arial"/>
                        <a:sym typeface="Arial"/>
                      </a:endParaRPr>
                    </a:p>
                  </a:txBody>
                  <a:tcPr marL="35225" marR="3522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10500">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Time</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Teacher is…</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Pupils are…</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Checking learning</a:t>
                      </a:r>
                      <a:endParaRPr sz="1600" u="none" strike="noStrike" cap="none">
                        <a:latin typeface="Arial"/>
                        <a:ea typeface="Arial"/>
                        <a:cs typeface="Arial"/>
                        <a:sym typeface="Arial"/>
                      </a:endParaRPr>
                    </a:p>
                  </a:txBody>
                  <a:tcPr marL="35225" marR="35225" marT="0" marB="0"/>
                </a:tc>
                <a:extLst>
                  <a:ext uri="{0D108BD9-81ED-4DB2-BD59-A6C34878D82A}">
                    <a16:rowId xmlns:a16="http://schemas.microsoft.com/office/drawing/2014/main" val="10005"/>
                  </a:ext>
                </a:extLst>
              </a:tr>
              <a:tr h="473950">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10 min</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a:t>A quick discussion of introduction slide then move on to g</a:t>
                      </a:r>
                      <a:r>
                        <a:rPr lang="en-GB" sz="1600" u="none" strike="noStrike" cap="none"/>
                        <a:t>uiding students to try the picture starter on slide 4. Use Slide 5 to give context after class discussion</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Completing starter task and sharing ideas.</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Class discussion</a:t>
                      </a:r>
                      <a:endParaRPr sz="1600" u="none" strike="noStrike" cap="none">
                        <a:latin typeface="Arial"/>
                        <a:ea typeface="Arial"/>
                        <a:cs typeface="Arial"/>
                        <a:sym typeface="Arial"/>
                      </a:endParaRPr>
                    </a:p>
                  </a:txBody>
                  <a:tcPr marL="35225" marR="35225" marT="0" marB="0"/>
                </a:tc>
                <a:extLst>
                  <a:ext uri="{0D108BD9-81ED-4DB2-BD59-A6C34878D82A}">
                    <a16:rowId xmlns:a16="http://schemas.microsoft.com/office/drawing/2014/main" val="10006"/>
                  </a:ext>
                </a:extLst>
              </a:tr>
              <a:tr h="718950">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10 min</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Introduce sources and ensure students understand the language. Get students to discuss and gather ideas through limited class discussion</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Engaging in discussion points when required.</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Teacher Discussion with class.</a:t>
                      </a:r>
                      <a:endParaRPr sz="1600" u="none" strike="noStrike" cap="none">
                        <a:latin typeface="Arial"/>
                        <a:ea typeface="Arial"/>
                        <a:cs typeface="Arial"/>
                        <a:sym typeface="Arial"/>
                      </a:endParaRPr>
                    </a:p>
                  </a:txBody>
                  <a:tcPr marL="35225" marR="35225" marT="0" marB="0"/>
                </a:tc>
                <a:extLst>
                  <a:ext uri="{0D108BD9-81ED-4DB2-BD59-A6C34878D82A}">
                    <a16:rowId xmlns:a16="http://schemas.microsoft.com/office/drawing/2014/main" val="10007"/>
                  </a:ext>
                </a:extLst>
              </a:tr>
              <a:tr h="963950">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15 min</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Introduce the map and either read sheet with students or circulate to guide learning and prompt students to move on to extension. Model answer on the board at end of activity.</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Completing map worksheet using slide 8-9</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Students hold up map, teacher models on board.</a:t>
                      </a:r>
                      <a:endParaRPr sz="1600" u="none" strike="noStrike" cap="none">
                        <a:latin typeface="Arial"/>
                        <a:ea typeface="Arial"/>
                        <a:cs typeface="Arial"/>
                        <a:sym typeface="Arial"/>
                      </a:endParaRPr>
                    </a:p>
                  </a:txBody>
                  <a:tcPr marL="35225" marR="35225" marT="0" marB="0"/>
                </a:tc>
                <a:extLst>
                  <a:ext uri="{0D108BD9-81ED-4DB2-BD59-A6C34878D82A}">
                    <a16:rowId xmlns:a16="http://schemas.microsoft.com/office/drawing/2014/main" val="10008"/>
                  </a:ext>
                </a:extLst>
              </a:tr>
              <a:tr h="736325">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10 min</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Guide students through thinking about the historians quote. Gater ideas to clarify the meaning.</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Discussion with peers</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Sharing ideas with groups and class</a:t>
                      </a:r>
                      <a:endParaRPr sz="1600" u="none" strike="noStrike" cap="none">
                        <a:latin typeface="Arial"/>
                        <a:ea typeface="Arial"/>
                        <a:cs typeface="Arial"/>
                        <a:sym typeface="Arial"/>
                      </a:endParaRPr>
                    </a:p>
                  </a:txBody>
                  <a:tcPr marL="35225" marR="35225" marT="0" marB="0"/>
                </a:tc>
                <a:extLst>
                  <a:ext uri="{0D108BD9-81ED-4DB2-BD59-A6C34878D82A}">
                    <a16:rowId xmlns:a16="http://schemas.microsoft.com/office/drawing/2014/main" val="10009"/>
                  </a:ext>
                </a:extLst>
              </a:tr>
              <a:tr h="736325">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15 min</a:t>
                      </a:r>
                      <a:endParaRPr sz="1600" u="none" strike="noStrike" cap="none"/>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Explain plenary and give students time to write. FInish with a </a:t>
                      </a:r>
                      <a:r>
                        <a:rPr lang="en-GB" sz="1600"/>
                        <a:t>discussion of the question on slide 14.</a:t>
                      </a:r>
                      <a:endParaRPr sz="1600" u="none" strike="noStrike" cap="none"/>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Answer the enquiry question</a:t>
                      </a:r>
                      <a:endParaRPr sz="1600" u="none" strike="noStrike" cap="none">
                        <a:latin typeface="Arial"/>
                        <a:ea typeface="Arial"/>
                        <a:cs typeface="Arial"/>
                        <a:sym typeface="Arial"/>
                      </a:endParaRPr>
                    </a:p>
                  </a:txBody>
                  <a:tcPr marL="35225" marR="35225" marT="0" marB="0"/>
                </a:tc>
                <a:tc>
                  <a:txBody>
                    <a:bodyPr/>
                    <a:lstStyle/>
                    <a:p>
                      <a:pPr marL="0" marR="0" lvl="0" indent="0" algn="l" rtl="0">
                        <a:lnSpc>
                          <a:spcPct val="107000"/>
                        </a:lnSpc>
                        <a:spcBef>
                          <a:spcPts val="0"/>
                        </a:spcBef>
                        <a:spcAft>
                          <a:spcPts val="0"/>
                        </a:spcAft>
                        <a:buClr>
                          <a:srgbClr val="000000"/>
                        </a:buClr>
                        <a:buSzPts val="1600"/>
                        <a:buFont typeface="Arial"/>
                        <a:buNone/>
                      </a:pPr>
                      <a:r>
                        <a:rPr lang="en-GB" sz="1600" u="none" strike="noStrike" cap="none"/>
                        <a:t>Peer assess or share with the class</a:t>
                      </a:r>
                      <a:endParaRPr sz="1600" u="none" strike="noStrike" cap="none"/>
                    </a:p>
                  </a:txBody>
                  <a:tcPr marL="35225" marR="35225" marT="0" marB="0"/>
                </a:tc>
                <a:extLst>
                  <a:ext uri="{0D108BD9-81ED-4DB2-BD59-A6C34878D82A}">
                    <a16:rowId xmlns:a16="http://schemas.microsoft.com/office/drawing/2014/main" val="1001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345bf7fa14b_0_757"/>
          <p:cNvSpPr txBox="1">
            <a:spLocks noGrp="1"/>
          </p:cNvSpPr>
          <p:nvPr>
            <p:ph type="ctrTitle"/>
          </p:nvPr>
        </p:nvSpPr>
        <p:spPr>
          <a:xfrm>
            <a:off x="1524000" y="1463040"/>
            <a:ext cx="9144000" cy="2340900"/>
          </a:xfrm>
          <a:prstGeom prst="rect">
            <a:avLst/>
          </a:prstGeom>
          <a:solidFill>
            <a:schemeClr val="accent3"/>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6000"/>
              <a:buFont typeface="Arial"/>
              <a:buNone/>
            </a:pPr>
            <a:r>
              <a:rPr lang="en-GB"/>
              <a:t>Worksheets</a:t>
            </a:r>
            <a:endParaRPr/>
          </a:p>
        </p:txBody>
      </p:sp>
      <p:sp>
        <p:nvSpPr>
          <p:cNvPr id="585" name="Google Shape;585;g345bf7fa14b_0_757"/>
          <p:cNvSpPr txBox="1">
            <a:spLocks noGrp="1"/>
          </p:cNvSpPr>
          <p:nvPr>
            <p:ph type="subTitle" idx="1"/>
          </p:nvPr>
        </p:nvSpPr>
        <p:spPr>
          <a:xfrm>
            <a:off x="1524000" y="3803904"/>
            <a:ext cx="9144000" cy="653100"/>
          </a:xfrm>
          <a:prstGeom prst="rect">
            <a:avLst/>
          </a:prstGeom>
          <a:solidFill>
            <a:schemeClr val="accent3"/>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0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35809b59689_0_108"/>
          <p:cNvSpPr txBox="1">
            <a:spLocks noGrp="1"/>
          </p:cNvSpPr>
          <p:nvPr>
            <p:ph type="body" idx="1"/>
          </p:nvPr>
        </p:nvSpPr>
        <p:spPr>
          <a:xfrm>
            <a:off x="448225" y="697000"/>
            <a:ext cx="10899300" cy="5784600"/>
          </a:xfrm>
          <a:prstGeom prst="rect">
            <a:avLst/>
          </a:prstGeom>
          <a:solidFill>
            <a:schemeClr val="accent5"/>
          </a:solidFill>
          <a:ln>
            <a:noFill/>
          </a:ln>
        </p:spPr>
        <p:txBody>
          <a:bodyPr spcFirstLastPara="1" wrap="square" lIns="91425" tIns="45700" rIns="91425" bIns="45700" anchor="t" anchorCtr="0">
            <a:normAutofit fontScale="85000" lnSpcReduction="20000"/>
          </a:bodyPr>
          <a:lstStyle/>
          <a:p>
            <a:pPr marL="457200" lvl="0" indent="0" algn="ctr" rtl="0">
              <a:lnSpc>
                <a:spcPct val="100000"/>
              </a:lnSpc>
              <a:spcBef>
                <a:spcPts val="0"/>
              </a:spcBef>
              <a:spcAft>
                <a:spcPts val="0"/>
              </a:spcAft>
              <a:buSzPct val="117647"/>
              <a:buNone/>
            </a:pPr>
            <a:r>
              <a:rPr lang="en-GB" b="1" u="sng">
                <a:solidFill>
                  <a:srgbClr val="FFFFFF"/>
                </a:solidFill>
              </a:rPr>
              <a:t>The c.18th journey from Flax to ‘slave-cloth’</a:t>
            </a:r>
            <a:endParaRPr>
              <a:solidFill>
                <a:srgbClr val="FFFFFF"/>
              </a:solidFill>
            </a:endParaRPr>
          </a:p>
          <a:p>
            <a:pPr marL="457200" lvl="0" indent="-379730" algn="l" rtl="0">
              <a:lnSpc>
                <a:spcPct val="115000"/>
              </a:lnSpc>
              <a:spcBef>
                <a:spcPts val="1000"/>
              </a:spcBef>
              <a:spcAft>
                <a:spcPts val="0"/>
              </a:spcAft>
              <a:buSzPct val="100000"/>
              <a:buAutoNum type="arabicPeriod"/>
            </a:pPr>
            <a:r>
              <a:rPr lang="en-GB"/>
              <a:t>Founded in </a:t>
            </a:r>
            <a:r>
              <a:rPr lang="en-GB" b="1"/>
              <a:t>Edinburgh</a:t>
            </a:r>
            <a:r>
              <a:rPr lang="en-GB"/>
              <a:t> in 1746, the British Linen Company (BLC) started using Highland crofters to spin yarn the following year. </a:t>
            </a:r>
            <a:endParaRPr>
              <a:solidFill>
                <a:srgbClr val="F75F68"/>
              </a:solidFill>
              <a:highlight>
                <a:srgbClr val="FFFF00"/>
              </a:highlight>
            </a:endParaRPr>
          </a:p>
          <a:p>
            <a:pPr marL="457200" lvl="0" indent="-379730" algn="l" rtl="0">
              <a:lnSpc>
                <a:spcPct val="115000"/>
              </a:lnSpc>
              <a:spcBef>
                <a:spcPts val="0"/>
              </a:spcBef>
              <a:spcAft>
                <a:spcPts val="0"/>
              </a:spcAft>
              <a:buSzPct val="100000"/>
              <a:buAutoNum type="arabicPeriod"/>
            </a:pPr>
            <a:r>
              <a:rPr lang="en-GB"/>
              <a:t>The BLC started supplying the women with Scottish grown flax but very quickly realised that they couldn't grow enough to meet demand. They began to important flax from </a:t>
            </a:r>
            <a:r>
              <a:rPr lang="en-GB" b="1"/>
              <a:t>Riga</a:t>
            </a:r>
            <a:r>
              <a:rPr lang="en-GB"/>
              <a:t> and </a:t>
            </a:r>
            <a:r>
              <a:rPr lang="en-GB" b="1"/>
              <a:t>St Petersburg</a:t>
            </a:r>
            <a:r>
              <a:rPr lang="en-GB"/>
              <a:t> in the Russian Empire. This arrived in </a:t>
            </a:r>
            <a:r>
              <a:rPr lang="en-GB" b="1"/>
              <a:t>Cromarty</a:t>
            </a:r>
            <a:r>
              <a:rPr lang="en-GB"/>
              <a:t> near </a:t>
            </a:r>
            <a:r>
              <a:rPr lang="en-GB" b="1"/>
              <a:t>Inverness</a:t>
            </a:r>
            <a:r>
              <a:rPr lang="en-GB"/>
              <a:t> and was then sent to crofts across the Scottish</a:t>
            </a:r>
            <a:r>
              <a:rPr lang="en-GB" b="1"/>
              <a:t> Highlands and islands.</a:t>
            </a:r>
            <a:r>
              <a:rPr lang="en-GB"/>
              <a:t> </a:t>
            </a:r>
            <a:endParaRPr/>
          </a:p>
          <a:p>
            <a:pPr marL="457200" lvl="0" indent="-379730" algn="l" rtl="0">
              <a:lnSpc>
                <a:spcPct val="115000"/>
              </a:lnSpc>
              <a:spcBef>
                <a:spcPts val="0"/>
              </a:spcBef>
              <a:spcAft>
                <a:spcPts val="0"/>
              </a:spcAft>
              <a:buSzPct val="100000"/>
              <a:buAutoNum type="arabicPeriod"/>
            </a:pPr>
            <a:r>
              <a:rPr lang="en-GB"/>
              <a:t>The yarn the women spun was sent to mills across </a:t>
            </a:r>
            <a:r>
              <a:rPr lang="en-GB" b="1"/>
              <a:t>Angus</a:t>
            </a:r>
            <a:r>
              <a:rPr lang="en-GB"/>
              <a:t>, </a:t>
            </a:r>
            <a:r>
              <a:rPr lang="en-GB" b="1"/>
              <a:t>Perthshire</a:t>
            </a:r>
            <a:r>
              <a:rPr lang="en-GB"/>
              <a:t> and </a:t>
            </a:r>
            <a:r>
              <a:rPr lang="en-GB" b="1"/>
              <a:t>Fife</a:t>
            </a:r>
            <a:r>
              <a:rPr lang="en-GB"/>
              <a:t> which produced cheap coarse linen called osnaburgs. This fabric was better known as ‘slave-cloth’ since it was the cheapest product available to make clothes from and was popular with plantation owners for clothing enslaved workers. By the 1790s nine tenths of Scotland’s linen exports were heading to </a:t>
            </a:r>
            <a:r>
              <a:rPr lang="en-GB" b="1"/>
              <a:t>North American</a:t>
            </a:r>
            <a:r>
              <a:rPr lang="en-GB"/>
              <a:t> and </a:t>
            </a:r>
            <a:r>
              <a:rPr lang="en-GB" b="1"/>
              <a:t>Caribbean</a:t>
            </a:r>
            <a:r>
              <a:rPr lang="en-GB"/>
              <a:t> plantations. </a:t>
            </a:r>
            <a:endParaRPr/>
          </a:p>
          <a:p>
            <a:pPr marL="457200" lvl="0" indent="-379730" algn="l" rtl="0">
              <a:lnSpc>
                <a:spcPct val="115000"/>
              </a:lnSpc>
              <a:spcBef>
                <a:spcPts val="0"/>
              </a:spcBef>
              <a:spcAft>
                <a:spcPts val="0"/>
              </a:spcAft>
              <a:buSzPct val="100000"/>
              <a:buAutoNum type="arabicPeriod"/>
            </a:pPr>
            <a:r>
              <a:rPr lang="en-GB"/>
              <a:t>The raw fabric would be given to the enslaved workers who had to use it to make their own clothes.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6"/>
        <p:cNvGrpSpPr/>
        <p:nvPr/>
      </p:nvGrpSpPr>
      <p:grpSpPr>
        <a:xfrm>
          <a:off x="0" y="0"/>
          <a:ext cx="0" cy="0"/>
          <a:chOff x="0" y="0"/>
          <a:chExt cx="0" cy="0"/>
        </a:xfrm>
      </p:grpSpPr>
      <p:pic>
        <p:nvPicPr>
          <p:cNvPr id="597" name="Google Shape;597;g35809b59689_0_60"/>
          <p:cNvPicPr preferRelativeResize="0"/>
          <p:nvPr/>
        </p:nvPicPr>
        <p:blipFill rotWithShape="1">
          <a:blip r:embed="rId3">
            <a:alphaModFix/>
          </a:blip>
          <a:srcRect l="18629" t="10655" r="45557" b="48644"/>
          <a:stretch/>
        </p:blipFill>
        <p:spPr>
          <a:xfrm>
            <a:off x="4386250" y="1777449"/>
            <a:ext cx="7729551" cy="3921600"/>
          </a:xfrm>
          <a:prstGeom prst="rect">
            <a:avLst/>
          </a:prstGeom>
          <a:noFill/>
          <a:ln w="28575" cap="flat" cmpd="sng">
            <a:solidFill>
              <a:schemeClr val="dk2"/>
            </a:solidFill>
            <a:prstDash val="solid"/>
            <a:round/>
            <a:headEnd type="none" w="sm" len="sm"/>
            <a:tailEnd type="none" w="sm" len="sm"/>
          </a:ln>
        </p:spPr>
      </p:pic>
      <p:sp>
        <p:nvSpPr>
          <p:cNvPr id="598" name="Google Shape;598;g35809b59689_0_60"/>
          <p:cNvSpPr txBox="1"/>
          <p:nvPr/>
        </p:nvSpPr>
        <p:spPr>
          <a:xfrm>
            <a:off x="2211175" y="90700"/>
            <a:ext cx="8684400" cy="6162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sng" strike="noStrike" cap="none">
                <a:solidFill>
                  <a:schemeClr val="dk1"/>
                </a:solidFill>
                <a:latin typeface="Arial"/>
                <a:ea typeface="Arial"/>
                <a:cs typeface="Arial"/>
                <a:sym typeface="Arial"/>
              </a:rPr>
              <a:t>The c.18th journey from Flax to ‘slave-cloth’</a:t>
            </a:r>
            <a:endParaRPr sz="2800" b="1" i="0" u="sng" strike="noStrike" cap="none">
              <a:solidFill>
                <a:schemeClr val="dk1"/>
              </a:solidFill>
              <a:latin typeface="Arial"/>
              <a:ea typeface="Arial"/>
              <a:cs typeface="Arial"/>
              <a:sym typeface="Arial"/>
            </a:endParaRPr>
          </a:p>
        </p:txBody>
      </p:sp>
      <p:sp>
        <p:nvSpPr>
          <p:cNvPr id="599" name="Google Shape;599;g35809b59689_0_60"/>
          <p:cNvSpPr/>
          <p:nvPr/>
        </p:nvSpPr>
        <p:spPr>
          <a:xfrm>
            <a:off x="227350" y="909350"/>
            <a:ext cx="4235100" cy="57780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00" name="Google Shape;600;g35809b59689_0_60"/>
          <p:cNvPicPr preferRelativeResize="0"/>
          <p:nvPr/>
        </p:nvPicPr>
        <p:blipFill rotWithShape="1">
          <a:blip r:embed="rId4">
            <a:alphaModFix/>
          </a:blip>
          <a:srcRect r="21500" b="42617"/>
          <a:stretch/>
        </p:blipFill>
        <p:spPr>
          <a:xfrm>
            <a:off x="227350" y="909350"/>
            <a:ext cx="4235100" cy="5778000"/>
          </a:xfrm>
          <a:prstGeom prst="rect">
            <a:avLst/>
          </a:prstGeom>
          <a:solidFill>
            <a:srgbClr val="FFFFFF"/>
          </a:solidFill>
          <a:ln w="28575" cap="flat" cmpd="sng">
            <a:solidFill>
              <a:schemeClr val="dk1"/>
            </a:solidFill>
            <a:prstDash val="solid"/>
            <a:round/>
            <a:headEnd type="none" w="sm" len="sm"/>
            <a:tailEnd type="none" w="sm" len="sm"/>
          </a:ln>
        </p:spPr>
      </p:pic>
      <p:sp>
        <p:nvSpPr>
          <p:cNvPr id="601" name="Google Shape;601;g35809b59689_0_60"/>
          <p:cNvSpPr txBox="1"/>
          <p:nvPr/>
        </p:nvSpPr>
        <p:spPr>
          <a:xfrm>
            <a:off x="10343825" y="2822775"/>
            <a:ext cx="1098900" cy="616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300">
                <a:solidFill>
                  <a:schemeClr val="dk1"/>
                </a:solidFill>
              </a:rPr>
              <a:t>Riga</a:t>
            </a:r>
            <a:endParaRPr sz="2300">
              <a:solidFill>
                <a:schemeClr val="dk1"/>
              </a:solidFill>
            </a:endParaRPr>
          </a:p>
        </p:txBody>
      </p:sp>
      <p:cxnSp>
        <p:nvCxnSpPr>
          <p:cNvPr id="602" name="Google Shape;602;g35809b59689_0_60"/>
          <p:cNvCxnSpPr>
            <a:stCxn id="601" idx="0"/>
          </p:cNvCxnSpPr>
          <p:nvPr/>
        </p:nvCxnSpPr>
        <p:spPr>
          <a:xfrm rot="10800000" flipH="1">
            <a:off x="10893275" y="2443875"/>
            <a:ext cx="284100" cy="378900"/>
          </a:xfrm>
          <a:prstGeom prst="straightConnector1">
            <a:avLst/>
          </a:prstGeom>
          <a:noFill/>
          <a:ln w="28575" cap="flat" cmpd="sng">
            <a:solidFill>
              <a:schemeClr val="dk2"/>
            </a:solidFill>
            <a:prstDash val="solid"/>
            <a:round/>
            <a:headEnd type="none" w="med" len="med"/>
            <a:tailEnd type="none" w="med" len="med"/>
          </a:ln>
        </p:spPr>
      </p:cxnSp>
      <p:cxnSp>
        <p:nvCxnSpPr>
          <p:cNvPr id="603" name="Google Shape;603;g35809b59689_0_60"/>
          <p:cNvCxnSpPr/>
          <p:nvPr/>
        </p:nvCxnSpPr>
        <p:spPr>
          <a:xfrm rot="10800000">
            <a:off x="11442650" y="2255150"/>
            <a:ext cx="265200" cy="1325400"/>
          </a:xfrm>
          <a:prstGeom prst="straightConnector1">
            <a:avLst/>
          </a:prstGeom>
          <a:noFill/>
          <a:ln w="28575" cap="flat" cmpd="sng">
            <a:solidFill>
              <a:schemeClr val="dk2"/>
            </a:solidFill>
            <a:prstDash val="solid"/>
            <a:round/>
            <a:headEnd type="none" w="med" len="med"/>
            <a:tailEnd type="none" w="med" len="med"/>
          </a:ln>
        </p:spPr>
      </p:cxnSp>
      <p:sp>
        <p:nvSpPr>
          <p:cNvPr id="604" name="Google Shape;604;g35809b59689_0_60"/>
          <p:cNvSpPr txBox="1"/>
          <p:nvPr/>
        </p:nvSpPr>
        <p:spPr>
          <a:xfrm>
            <a:off x="10021775" y="3676125"/>
            <a:ext cx="1970400" cy="616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300">
                <a:solidFill>
                  <a:schemeClr val="dk1"/>
                </a:solidFill>
              </a:rPr>
              <a:t>St Petersburg</a:t>
            </a:r>
            <a:endParaRPr sz="2300">
              <a:solidFill>
                <a:schemeClr val="dk1"/>
              </a:solidFill>
            </a:endParaRPr>
          </a:p>
        </p:txBody>
      </p:sp>
      <p:sp>
        <p:nvSpPr>
          <p:cNvPr id="605" name="Google Shape;605;g35809b59689_0_60"/>
          <p:cNvSpPr txBox="1"/>
          <p:nvPr/>
        </p:nvSpPr>
        <p:spPr>
          <a:xfrm>
            <a:off x="5722175" y="4188475"/>
            <a:ext cx="1970400" cy="616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300">
                <a:solidFill>
                  <a:schemeClr val="dk1"/>
                </a:solidFill>
              </a:rPr>
              <a:t>Caribbean</a:t>
            </a:r>
            <a:endParaRPr sz="2300">
              <a:solidFill>
                <a:schemeClr val="dk1"/>
              </a:solidFill>
            </a:endParaRPr>
          </a:p>
        </p:txBody>
      </p:sp>
      <p:sp>
        <p:nvSpPr>
          <p:cNvPr id="606" name="Google Shape;606;g35809b59689_0_60"/>
          <p:cNvSpPr txBox="1"/>
          <p:nvPr/>
        </p:nvSpPr>
        <p:spPr>
          <a:xfrm>
            <a:off x="4462450" y="2609750"/>
            <a:ext cx="2206200" cy="616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300">
                <a:solidFill>
                  <a:schemeClr val="dk1"/>
                </a:solidFill>
              </a:rPr>
              <a:t>North America</a:t>
            </a:r>
            <a:endParaRPr sz="2300">
              <a:solidFill>
                <a:schemeClr val="dk1"/>
              </a:solidFill>
            </a:endParaRPr>
          </a:p>
        </p:txBody>
      </p:sp>
      <p:sp>
        <p:nvSpPr>
          <p:cNvPr id="607" name="Google Shape;607;g35809b59689_0_60"/>
          <p:cNvSpPr txBox="1"/>
          <p:nvPr/>
        </p:nvSpPr>
        <p:spPr>
          <a:xfrm>
            <a:off x="2873050" y="3225950"/>
            <a:ext cx="1513200" cy="616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300">
                <a:solidFill>
                  <a:schemeClr val="dk1"/>
                </a:solidFill>
              </a:rPr>
              <a:t>Cromarty</a:t>
            </a:r>
            <a:endParaRPr sz="2300">
              <a:solidFill>
                <a:schemeClr val="dk1"/>
              </a:solidFill>
            </a:endParaRPr>
          </a:p>
          <a:p>
            <a:pPr marL="0" lvl="0" indent="0" algn="l" rtl="0">
              <a:spcBef>
                <a:spcPts val="0"/>
              </a:spcBef>
              <a:spcAft>
                <a:spcPts val="0"/>
              </a:spcAft>
              <a:buNone/>
            </a:pPr>
            <a:endParaRPr sz="2300">
              <a:solidFill>
                <a:schemeClr val="dk1"/>
              </a:solidFill>
            </a:endParaRPr>
          </a:p>
        </p:txBody>
      </p:sp>
      <p:cxnSp>
        <p:nvCxnSpPr>
          <p:cNvPr id="608" name="Google Shape;608;g35809b59689_0_60"/>
          <p:cNvCxnSpPr>
            <a:endCxn id="607" idx="1"/>
          </p:cNvCxnSpPr>
          <p:nvPr/>
        </p:nvCxnSpPr>
        <p:spPr>
          <a:xfrm rot="10800000" flipH="1">
            <a:off x="2482750" y="3534050"/>
            <a:ext cx="390300" cy="393600"/>
          </a:xfrm>
          <a:prstGeom prst="straightConnector1">
            <a:avLst/>
          </a:prstGeom>
          <a:noFill/>
          <a:ln w="28575" cap="flat" cmpd="sng">
            <a:solidFill>
              <a:schemeClr val="dk2"/>
            </a:solidFill>
            <a:prstDash val="solid"/>
            <a:round/>
            <a:headEnd type="none" w="med" len="med"/>
            <a:tailEnd type="none" w="med" len="med"/>
          </a:ln>
        </p:spPr>
      </p:cxnSp>
      <p:sp>
        <p:nvSpPr>
          <p:cNvPr id="609" name="Google Shape;609;g35809b59689_0_60"/>
          <p:cNvSpPr txBox="1"/>
          <p:nvPr/>
        </p:nvSpPr>
        <p:spPr>
          <a:xfrm>
            <a:off x="2938600" y="4111875"/>
            <a:ext cx="13821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a:solidFill>
                  <a:schemeClr val="dk1"/>
                </a:solidFill>
              </a:rPr>
              <a:t>Angus</a:t>
            </a:r>
            <a:endParaRPr sz="2300">
              <a:solidFill>
                <a:schemeClr val="dk1"/>
              </a:solidFill>
            </a:endParaRPr>
          </a:p>
        </p:txBody>
      </p:sp>
      <p:sp>
        <p:nvSpPr>
          <p:cNvPr id="610" name="Google Shape;610;g35809b59689_0_60"/>
          <p:cNvSpPr txBox="1"/>
          <p:nvPr/>
        </p:nvSpPr>
        <p:spPr>
          <a:xfrm>
            <a:off x="2722175" y="4472650"/>
            <a:ext cx="3000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a:solidFill>
                  <a:schemeClr val="dk1"/>
                </a:solidFill>
              </a:rPr>
              <a:t>Perthshire</a:t>
            </a:r>
            <a:endParaRPr sz="2300">
              <a:solidFill>
                <a:schemeClr val="dk1"/>
              </a:solidFill>
            </a:endParaRPr>
          </a:p>
        </p:txBody>
      </p:sp>
      <p:sp>
        <p:nvSpPr>
          <p:cNvPr id="611" name="Google Shape;611;g35809b59689_0_60"/>
          <p:cNvSpPr txBox="1"/>
          <p:nvPr/>
        </p:nvSpPr>
        <p:spPr>
          <a:xfrm>
            <a:off x="3096000" y="4920400"/>
            <a:ext cx="3000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a:solidFill>
                  <a:schemeClr val="dk1"/>
                </a:solidFill>
              </a:rPr>
              <a:t>Fife</a:t>
            </a:r>
            <a:endParaRPr sz="2300">
              <a:solidFill>
                <a:schemeClr val="dk1"/>
              </a:solidFill>
            </a:endParaRPr>
          </a:p>
        </p:txBody>
      </p:sp>
      <p:sp>
        <p:nvSpPr>
          <p:cNvPr id="612" name="Google Shape;612;g35809b59689_0_60"/>
          <p:cNvSpPr txBox="1"/>
          <p:nvPr/>
        </p:nvSpPr>
        <p:spPr>
          <a:xfrm>
            <a:off x="2482750" y="5556450"/>
            <a:ext cx="1761000" cy="5388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a:solidFill>
                  <a:schemeClr val="dk1"/>
                </a:solidFill>
              </a:rPr>
              <a:t>Edinburgh</a:t>
            </a:r>
            <a:endParaRPr sz="2300">
              <a:solidFill>
                <a:schemeClr val="dk1"/>
              </a:solidFill>
            </a:endParaRPr>
          </a:p>
        </p:txBody>
      </p:sp>
      <p:cxnSp>
        <p:nvCxnSpPr>
          <p:cNvPr id="613" name="Google Shape;613;g35809b59689_0_60"/>
          <p:cNvCxnSpPr/>
          <p:nvPr/>
        </p:nvCxnSpPr>
        <p:spPr>
          <a:xfrm rot="10800000">
            <a:off x="2722200" y="5305500"/>
            <a:ext cx="195300" cy="283200"/>
          </a:xfrm>
          <a:prstGeom prst="straightConnector1">
            <a:avLst/>
          </a:prstGeom>
          <a:noFill/>
          <a:ln w="28575" cap="flat" cmpd="sng">
            <a:solidFill>
              <a:schemeClr val="dk2"/>
            </a:solidFill>
            <a:prstDash val="solid"/>
            <a:round/>
            <a:headEnd type="none" w="med" len="med"/>
            <a:tailEnd type="none" w="med" len="med"/>
          </a:ln>
        </p:spPr>
      </p:cxnSp>
      <p:sp>
        <p:nvSpPr>
          <p:cNvPr id="614" name="Google Shape;614;g35809b59689_0_60"/>
          <p:cNvSpPr txBox="1"/>
          <p:nvPr/>
        </p:nvSpPr>
        <p:spPr>
          <a:xfrm rot="-3579789">
            <a:off x="902779" y="2938766"/>
            <a:ext cx="3000101" cy="5387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a:solidFill>
                  <a:schemeClr val="dk1"/>
                </a:solidFill>
              </a:rPr>
              <a:t>Highlands</a:t>
            </a:r>
            <a:endParaRPr/>
          </a:p>
        </p:txBody>
      </p:sp>
      <p:sp>
        <p:nvSpPr>
          <p:cNvPr id="615" name="Google Shape;615;g35809b59689_0_60"/>
          <p:cNvSpPr txBox="1"/>
          <p:nvPr/>
        </p:nvSpPr>
        <p:spPr>
          <a:xfrm>
            <a:off x="8755850" y="2006050"/>
            <a:ext cx="3000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a:solidFill>
                  <a:schemeClr val="dk1"/>
                </a:solidFill>
              </a:rPr>
              <a:t>Scotland</a:t>
            </a:r>
            <a:endParaRPr sz="23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
          <p:cNvSpPr txBox="1">
            <a:spLocks noGrp="1"/>
          </p:cNvSpPr>
          <p:nvPr>
            <p:ph type="ctrTitle"/>
          </p:nvPr>
        </p:nvSpPr>
        <p:spPr>
          <a:xfrm>
            <a:off x="1279498" y="556459"/>
            <a:ext cx="6272700" cy="3044100"/>
          </a:xfrm>
          <a:prstGeom prst="rect">
            <a:avLst/>
          </a:prstGeom>
          <a:solidFill>
            <a:schemeClr val="accent5"/>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endParaRPr sz="4000"/>
          </a:p>
          <a:p>
            <a:pPr marL="0" lvl="0" indent="0" algn="l" rtl="0">
              <a:lnSpc>
                <a:spcPct val="90000"/>
              </a:lnSpc>
              <a:spcBef>
                <a:spcPts val="0"/>
              </a:spcBef>
              <a:spcAft>
                <a:spcPts val="0"/>
              </a:spcAft>
              <a:buClr>
                <a:schemeClr val="lt1"/>
              </a:buClr>
              <a:buSzPts val="4000"/>
              <a:buFont typeface="Arial"/>
              <a:buNone/>
            </a:pPr>
            <a:r>
              <a:rPr lang="en-GB" sz="4000"/>
              <a:t>How were the lives of  Highland crofters intertwined with the lives of the enslaved Africans 4000 miles away?</a:t>
            </a:r>
            <a:endParaRPr sz="1100" b="0">
              <a:solidFill>
                <a:srgbClr val="000000"/>
              </a:solidFill>
            </a:endParaRPr>
          </a:p>
          <a:p>
            <a:pPr marL="0" lvl="0" indent="0" algn="l" rtl="0">
              <a:lnSpc>
                <a:spcPct val="90000"/>
              </a:lnSpc>
              <a:spcBef>
                <a:spcPts val="0"/>
              </a:spcBef>
              <a:spcAft>
                <a:spcPts val="0"/>
              </a:spcAft>
              <a:buClr>
                <a:schemeClr val="lt1"/>
              </a:buClr>
              <a:buSzPts val="4000"/>
              <a:buFont typeface="Arial"/>
              <a:buNone/>
            </a:pP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
          <p:cNvSpPr txBox="1">
            <a:spLocks noGrp="1"/>
          </p:cNvSpPr>
          <p:nvPr>
            <p:ph type="subTitle" idx="1"/>
          </p:nvPr>
        </p:nvSpPr>
        <p:spPr>
          <a:xfrm>
            <a:off x="1015558" y="2590738"/>
            <a:ext cx="4434900" cy="35784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1800"/>
              <a:buNone/>
            </a:pPr>
            <a:r>
              <a:rPr lang="en-GB"/>
              <a:t>In today’s lesson you are:</a:t>
            </a:r>
            <a:endParaRPr/>
          </a:p>
          <a:p>
            <a:pPr marL="285750" lvl="0" indent="-285750" algn="l" rtl="0">
              <a:lnSpc>
                <a:spcPct val="110000"/>
              </a:lnSpc>
              <a:spcBef>
                <a:spcPts val="1000"/>
              </a:spcBef>
              <a:spcAft>
                <a:spcPts val="0"/>
              </a:spcAft>
              <a:buClr>
                <a:schemeClr val="dk1"/>
              </a:buClr>
              <a:buSzPts val="1800"/>
              <a:buFont typeface="Arial"/>
              <a:buChar char="•"/>
            </a:pPr>
            <a:r>
              <a:rPr lang="en-GB"/>
              <a:t>Learning about how the work of crofters was intertwined with the enslavement of Africans.</a:t>
            </a:r>
            <a:endParaRPr/>
          </a:p>
          <a:p>
            <a:pPr marL="285750" lvl="0" indent="-285750" algn="l" rtl="0">
              <a:lnSpc>
                <a:spcPct val="110000"/>
              </a:lnSpc>
              <a:spcBef>
                <a:spcPts val="1000"/>
              </a:spcBef>
              <a:spcAft>
                <a:spcPts val="0"/>
              </a:spcAft>
              <a:buClr>
                <a:schemeClr val="dk1"/>
              </a:buClr>
              <a:buSzPts val="1800"/>
              <a:buFont typeface="Arial"/>
              <a:buChar char="•"/>
            </a:pPr>
            <a:r>
              <a:rPr lang="en-GB"/>
              <a:t>Using sources to find out what happened .</a:t>
            </a:r>
            <a:endParaRPr/>
          </a:p>
          <a:p>
            <a:pPr marL="285750" lvl="0" indent="-285750" algn="l" rtl="0">
              <a:lnSpc>
                <a:spcPct val="110000"/>
              </a:lnSpc>
              <a:spcBef>
                <a:spcPts val="1000"/>
              </a:spcBef>
              <a:spcAft>
                <a:spcPts val="0"/>
              </a:spcAft>
              <a:buClr>
                <a:schemeClr val="dk1"/>
              </a:buClr>
              <a:buSzPts val="1800"/>
              <a:buFont typeface="Arial"/>
              <a:buChar char="•"/>
            </a:pPr>
            <a:r>
              <a:rPr lang="en-GB"/>
              <a:t>Consider what historians have said about the importance of the connection between Highland crofters and enslaved Africans</a:t>
            </a:r>
            <a:endParaRPr/>
          </a:p>
        </p:txBody>
      </p:sp>
      <p:sp>
        <p:nvSpPr>
          <p:cNvPr id="468" name="Google Shape;468;p2"/>
          <p:cNvSpPr txBox="1">
            <a:spLocks noGrp="1"/>
          </p:cNvSpPr>
          <p:nvPr>
            <p:ph type="body" idx="2"/>
          </p:nvPr>
        </p:nvSpPr>
        <p:spPr>
          <a:xfrm>
            <a:off x="6811963" y="2590800"/>
            <a:ext cx="4435475" cy="35782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GB"/>
              <a:t>By the end of the lesson:</a:t>
            </a:r>
            <a:endParaRPr/>
          </a:p>
          <a:p>
            <a:pPr marL="0" lvl="0" indent="0" algn="l" rtl="0">
              <a:lnSpc>
                <a:spcPct val="90000"/>
              </a:lnSpc>
              <a:spcBef>
                <a:spcPts val="1000"/>
              </a:spcBef>
              <a:spcAft>
                <a:spcPts val="0"/>
              </a:spcAft>
              <a:buClr>
                <a:schemeClr val="dk1"/>
              </a:buClr>
              <a:buSzPts val="1800"/>
              <a:buNone/>
            </a:pPr>
            <a:endParaRPr/>
          </a:p>
          <a:p>
            <a:pPr marL="285750" marR="0" lvl="0" indent="-285750" algn="l" rtl="0">
              <a:lnSpc>
                <a:spcPct val="90000"/>
              </a:lnSpc>
              <a:spcBef>
                <a:spcPts val="1000"/>
              </a:spcBef>
              <a:spcAft>
                <a:spcPts val="0"/>
              </a:spcAft>
              <a:buSzPts val="1800"/>
              <a:buChar char="•"/>
            </a:pPr>
            <a:r>
              <a:rPr lang="en-GB"/>
              <a:t>You will be able to identify the ways Highlanders’ work was used to support the slave trade.</a:t>
            </a:r>
            <a:endParaRPr/>
          </a:p>
          <a:p>
            <a:pPr marL="285750" marR="0" lvl="0" indent="-285750" algn="l" rtl="0">
              <a:lnSpc>
                <a:spcPct val="90000"/>
              </a:lnSpc>
              <a:spcBef>
                <a:spcPts val="1000"/>
              </a:spcBef>
              <a:spcAft>
                <a:spcPts val="0"/>
              </a:spcAft>
              <a:buSzPts val="1800"/>
              <a:buChar char="•"/>
            </a:pPr>
            <a:r>
              <a:rPr lang="en-GB"/>
              <a:t>You will be able to explain the link between Highland crofters’ work in creating cloth and </a:t>
            </a:r>
            <a:endParaRPr/>
          </a:p>
          <a:p>
            <a:pPr marL="285750" lvl="0" indent="-285750" algn="l" rtl="0">
              <a:lnSpc>
                <a:spcPct val="90000"/>
              </a:lnSpc>
              <a:spcBef>
                <a:spcPts val="1000"/>
              </a:spcBef>
              <a:spcAft>
                <a:spcPts val="0"/>
              </a:spcAft>
              <a:buClr>
                <a:schemeClr val="dk1"/>
              </a:buClr>
              <a:buSzPts val="1800"/>
              <a:buFont typeface="Arial"/>
              <a:buChar char="•"/>
            </a:pPr>
            <a:r>
              <a:rPr lang="en-GB"/>
              <a:t>You will be able to identify and explain a historian’s interpretation of  this topic.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5" name="Google Shape;485;p3"/>
          <p:cNvPicPr preferRelativeResize="0"/>
          <p:nvPr/>
        </p:nvPicPr>
        <p:blipFill rotWithShape="1">
          <a:blip r:embed="rId3">
            <a:alphaModFix/>
          </a:blip>
          <a:srcRect/>
          <a:stretch/>
        </p:blipFill>
        <p:spPr>
          <a:xfrm>
            <a:off x="676794" y="233680"/>
            <a:ext cx="3858375" cy="5015899"/>
          </a:xfrm>
          <a:prstGeom prst="rect">
            <a:avLst/>
          </a:prstGeom>
          <a:noFill/>
          <a:ln>
            <a:noFill/>
          </a:ln>
        </p:spPr>
      </p:pic>
      <p:sp>
        <p:nvSpPr>
          <p:cNvPr id="486" name="Google Shape;486;p3"/>
          <p:cNvSpPr txBox="1">
            <a:spLocks noGrp="1"/>
          </p:cNvSpPr>
          <p:nvPr>
            <p:ph type="body" idx="1"/>
          </p:nvPr>
        </p:nvSpPr>
        <p:spPr>
          <a:xfrm>
            <a:off x="5933441" y="162560"/>
            <a:ext cx="5496560" cy="6614160"/>
          </a:xfrm>
          <a:prstGeom prst="rect">
            <a:avLst/>
          </a:prstGeom>
          <a:solidFill>
            <a:schemeClr val="dk1"/>
          </a:solidFill>
          <a:ln>
            <a:noFill/>
          </a:ln>
        </p:spPr>
        <p:txBody>
          <a:bodyPr spcFirstLastPara="1" wrap="square" lIns="91425" tIns="45700" rIns="91425" bIns="45700" anchor="t" anchorCtr="0">
            <a:noAutofit/>
          </a:bodyPr>
          <a:lstStyle/>
          <a:p>
            <a:pPr marL="285750" indent="-171450" algn="l"/>
            <a:r>
              <a:rPr lang="en-US" sz="2800" dirty="0"/>
              <a:t>In the eighteenth century, many families in the Scottish Highlands lived as crofters. This meant that they rented a small farm. Often, they would also make money from spinning</a:t>
            </a:r>
          </a:p>
          <a:p>
            <a:pPr marL="285750" lvl="0" indent="-171450" algn="l"/>
            <a:endParaRPr lang="en-US" sz="2800" dirty="0"/>
          </a:p>
          <a:p>
            <a:pPr marL="285750" indent="-171450" algn="l"/>
            <a:r>
              <a:rPr lang="en-US" sz="2800" dirty="0"/>
              <a:t>Spinners turned flax </a:t>
            </a:r>
            <a:r>
              <a:rPr lang="en-US" sz="2800" dirty="0" err="1"/>
              <a:t>fibres</a:t>
            </a:r>
            <a:r>
              <a:rPr lang="en-US" sz="2800" dirty="0"/>
              <a:t> (which come from a plant) into yarn/ thread.  </a:t>
            </a:r>
            <a:r>
              <a:rPr lang="en-GB" sz="2800" dirty="0"/>
              <a:t>This women is using a traditional </a:t>
            </a:r>
            <a:r>
              <a:rPr lang="en-GB" sz="2800" b="1" dirty="0"/>
              <a:t>distaff</a:t>
            </a:r>
            <a:r>
              <a:rPr lang="en-GB" sz="2800" dirty="0"/>
              <a:t> to spin. Highland women were very skilled at this and could even complete other household chores as they span.</a:t>
            </a:r>
            <a:endParaRPr sz="2800" dirty="0"/>
          </a:p>
        </p:txBody>
      </p:sp>
      <p:sp>
        <p:nvSpPr>
          <p:cNvPr id="488" name="Google Shape;488;p3"/>
          <p:cNvSpPr txBox="1"/>
          <p:nvPr/>
        </p:nvSpPr>
        <p:spPr>
          <a:xfrm>
            <a:off x="255220" y="5568720"/>
            <a:ext cx="4565700" cy="894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Arial"/>
                <a:ea typeface="Arial"/>
                <a:cs typeface="Arial"/>
                <a:sym typeface="Arial"/>
              </a:rPr>
              <a:t>Allan, David,</a:t>
            </a:r>
            <a:r>
              <a:rPr lang="en-GB" sz="1800" b="0" i="1" u="none" strike="noStrike" cap="none" dirty="0">
                <a:solidFill>
                  <a:schemeClr val="dk1"/>
                </a:solidFill>
                <a:latin typeface="Arial"/>
                <a:ea typeface="Arial"/>
                <a:cs typeface="Arial"/>
                <a:sym typeface="Arial"/>
              </a:rPr>
              <a:t> Girl with distaff, </a:t>
            </a:r>
            <a:r>
              <a:rPr lang="en-GB" sz="1800" b="0" i="0" u="none" strike="noStrike" cap="none" dirty="0">
                <a:solidFill>
                  <a:schemeClr val="dk1"/>
                </a:solidFill>
                <a:latin typeface="Arial"/>
                <a:ea typeface="Arial"/>
                <a:cs typeface="Arial"/>
                <a:sym typeface="Arial"/>
              </a:rPr>
              <a:t>c.1785, picture credit National Galleries of Scotland</a:t>
            </a:r>
            <a:endParaRPr sz="18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
          <p:cNvSpPr txBox="1">
            <a:spLocks noGrp="1"/>
          </p:cNvSpPr>
          <p:nvPr>
            <p:ph type="body" idx="4294967295"/>
          </p:nvPr>
        </p:nvSpPr>
        <p:spPr>
          <a:xfrm>
            <a:off x="5786050" y="76200"/>
            <a:ext cx="6320400" cy="6858000"/>
          </a:xfrm>
          <a:prstGeom prst="rect">
            <a:avLst/>
          </a:prstGeom>
          <a:noFill/>
          <a:ln>
            <a:noFill/>
          </a:ln>
        </p:spPr>
        <p:txBody>
          <a:bodyPr spcFirstLastPara="1" wrap="square" lIns="91425" tIns="45700" rIns="91425" bIns="45700" anchor="t" anchorCtr="0">
            <a:normAutofit lnSpcReduction="10000"/>
          </a:bodyPr>
          <a:lstStyle/>
          <a:p>
            <a:pPr marL="457200" lvl="0" indent="-406400" algn="l" rtl="0">
              <a:lnSpc>
                <a:spcPct val="90000"/>
              </a:lnSpc>
              <a:spcBef>
                <a:spcPts val="1000"/>
              </a:spcBef>
              <a:spcAft>
                <a:spcPts val="0"/>
              </a:spcAft>
              <a:buSzPct val="100000"/>
              <a:buChar char="•"/>
            </a:pPr>
            <a:r>
              <a:rPr lang="en-GB" dirty="0"/>
              <a:t>Women like this all over the Highlands were sent flax and wool by manufacturing companies to make into yarn.</a:t>
            </a:r>
          </a:p>
          <a:p>
            <a:pPr marL="457200" lvl="0" indent="-406400" algn="l" rtl="0">
              <a:lnSpc>
                <a:spcPct val="90000"/>
              </a:lnSpc>
              <a:spcBef>
                <a:spcPts val="1000"/>
              </a:spcBef>
              <a:spcAft>
                <a:spcPts val="0"/>
              </a:spcAft>
              <a:buSzPct val="100000"/>
              <a:buChar char="•"/>
            </a:pPr>
            <a:endParaRPr lang="en-GB" dirty="0"/>
          </a:p>
          <a:p>
            <a:pPr marL="457200" lvl="0" indent="-406400" algn="l" rtl="0">
              <a:lnSpc>
                <a:spcPct val="90000"/>
              </a:lnSpc>
              <a:spcBef>
                <a:spcPts val="1000"/>
              </a:spcBef>
              <a:spcAft>
                <a:spcPts val="0"/>
              </a:spcAft>
              <a:buSzPct val="100000"/>
              <a:buChar char="•"/>
            </a:pPr>
            <a:r>
              <a:rPr lang="en-GB" dirty="0"/>
              <a:t>At first they used a distaff, but manufacturing companies encourage them to switch to spinning wheels because they were much faster.</a:t>
            </a:r>
          </a:p>
          <a:p>
            <a:pPr marL="457200" lvl="0" indent="-406400" algn="l" rtl="0">
              <a:lnSpc>
                <a:spcPct val="90000"/>
              </a:lnSpc>
              <a:spcBef>
                <a:spcPts val="1000"/>
              </a:spcBef>
              <a:spcAft>
                <a:spcPts val="0"/>
              </a:spcAft>
              <a:buSzPct val="100000"/>
              <a:buChar char="•"/>
            </a:pPr>
            <a:endParaRPr lang="en-GB" dirty="0"/>
          </a:p>
          <a:p>
            <a:pPr marL="457200" lvl="0" indent="-406400" algn="l" rtl="0">
              <a:lnSpc>
                <a:spcPct val="90000"/>
              </a:lnSpc>
              <a:spcBef>
                <a:spcPts val="1000"/>
              </a:spcBef>
              <a:spcAft>
                <a:spcPts val="0"/>
              </a:spcAft>
              <a:buSzPct val="100000"/>
              <a:buChar char="•"/>
            </a:pPr>
            <a:r>
              <a:rPr lang="en-GB" dirty="0"/>
              <a:t>Do you think the spinners/ crofters were pleased about this?</a:t>
            </a:r>
          </a:p>
          <a:p>
            <a:pPr marL="0" lvl="0" indent="0" algn="l" rtl="0">
              <a:lnSpc>
                <a:spcPct val="90000"/>
              </a:lnSpc>
              <a:spcBef>
                <a:spcPts val="1000"/>
              </a:spcBef>
              <a:spcAft>
                <a:spcPts val="0"/>
              </a:spcAft>
              <a:buSzPct val="117647"/>
              <a:buNone/>
            </a:pPr>
            <a:endParaRPr dirty="0"/>
          </a:p>
          <a:p>
            <a:pPr marL="0" lvl="0" indent="0" algn="l" rtl="0">
              <a:lnSpc>
                <a:spcPct val="90000"/>
              </a:lnSpc>
              <a:spcBef>
                <a:spcPts val="1000"/>
              </a:spcBef>
              <a:spcAft>
                <a:spcPts val="0"/>
              </a:spcAft>
              <a:buSzPct val="117647"/>
              <a:buNone/>
            </a:pPr>
            <a:r>
              <a:rPr lang="en-GB" b="1" dirty="0"/>
              <a:t>THINK: How might spinning flax link to enslaved Africans? </a:t>
            </a:r>
            <a:endParaRPr b="1" dirty="0"/>
          </a:p>
        </p:txBody>
      </p:sp>
      <p:pic>
        <p:nvPicPr>
          <p:cNvPr id="496" name="Google Shape;496;p4"/>
          <p:cNvPicPr preferRelativeResize="0"/>
          <p:nvPr/>
        </p:nvPicPr>
        <p:blipFill rotWithShape="1">
          <a:blip r:embed="rId3">
            <a:alphaModFix/>
          </a:blip>
          <a:srcRect l="1274" t="23130" r="3605"/>
          <a:stretch/>
        </p:blipFill>
        <p:spPr>
          <a:xfrm>
            <a:off x="0" y="376475"/>
            <a:ext cx="5786051" cy="6234450"/>
          </a:xfrm>
          <a:prstGeom prst="rect">
            <a:avLst/>
          </a:prstGeom>
          <a:noFill/>
          <a:ln>
            <a:noFill/>
          </a:ln>
        </p:spPr>
      </p:pic>
      <p:sp>
        <p:nvSpPr>
          <p:cNvPr id="497" name="Google Shape;497;p4"/>
          <p:cNvSpPr txBox="1"/>
          <p:nvPr/>
        </p:nvSpPr>
        <p:spPr>
          <a:xfrm>
            <a:off x="238275" y="6175975"/>
            <a:ext cx="5369400" cy="5682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50"/>
              <a:buFont typeface="Arial"/>
              <a:buNone/>
            </a:pPr>
            <a:r>
              <a:rPr lang="en-GB" sz="1450" b="0" i="1" u="none" strike="noStrike" cap="none">
                <a:solidFill>
                  <a:srgbClr val="000000"/>
                </a:solidFill>
                <a:highlight>
                  <a:srgbClr val="FFFFFF"/>
                </a:highlight>
                <a:latin typeface="Arial"/>
                <a:ea typeface="Arial"/>
                <a:cs typeface="Arial"/>
                <a:sym typeface="Arial"/>
              </a:rPr>
              <a:t>Smith, Thomas Stuart; Woman Spinning. Picture credit: The Stirling Smith Art Gallery &amp; Museum.</a:t>
            </a: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6d6ec954653f922_12"/>
          <p:cNvSpPr txBox="1">
            <a:spLocks noGrp="1"/>
          </p:cNvSpPr>
          <p:nvPr>
            <p:ph type="title"/>
          </p:nvPr>
        </p:nvSpPr>
        <p:spPr>
          <a:xfrm>
            <a:off x="736309" y="266970"/>
            <a:ext cx="10515600" cy="1817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1800"/>
              <a:buNone/>
            </a:pPr>
            <a:r>
              <a:rPr lang="en-GB" b="1" dirty="0"/>
              <a:t>THINK: How might this link to enslaved Africans? </a:t>
            </a:r>
            <a:endParaRPr dirty="0"/>
          </a:p>
        </p:txBody>
      </p:sp>
      <p:sp>
        <p:nvSpPr>
          <p:cNvPr id="504" name="Google Shape;504;g6d6ec954653f922_12"/>
          <p:cNvSpPr txBox="1">
            <a:spLocks noGrp="1"/>
          </p:cNvSpPr>
          <p:nvPr>
            <p:ph type="body" idx="1"/>
          </p:nvPr>
        </p:nvSpPr>
        <p:spPr>
          <a:xfrm>
            <a:off x="736309" y="2506579"/>
            <a:ext cx="3685690" cy="3878052"/>
          </a:xfrm>
          <a:prstGeom prst="rect">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400"/>
              <a:buNone/>
            </a:pPr>
            <a:r>
              <a:rPr lang="en-GB"/>
              <a:t>Source A</a:t>
            </a:r>
            <a:endParaRPr/>
          </a:p>
          <a:p>
            <a:pPr marL="0" lvl="0" indent="0" algn="l" rtl="0">
              <a:lnSpc>
                <a:spcPct val="90000"/>
              </a:lnSpc>
              <a:spcBef>
                <a:spcPts val="1000"/>
              </a:spcBef>
              <a:spcAft>
                <a:spcPts val="0"/>
              </a:spcAft>
              <a:buSzPts val="2400"/>
              <a:buNone/>
            </a:pPr>
            <a:r>
              <a:rPr lang="en-GB"/>
              <a:t>“several </a:t>
            </a:r>
            <a:r>
              <a:rPr lang="en-GB" b="1"/>
              <a:t>merchants</a:t>
            </a:r>
            <a:r>
              <a:rPr lang="en-GB"/>
              <a:t> at Aberdeen send a great quantity of flax to a </a:t>
            </a:r>
            <a:r>
              <a:rPr lang="en-GB" b="1"/>
              <a:t>trustee</a:t>
            </a:r>
            <a:r>
              <a:rPr lang="en-GB"/>
              <a:t> at Stornoway, who </a:t>
            </a:r>
            <a:r>
              <a:rPr lang="en-GB" b="1"/>
              <a:t>distributes</a:t>
            </a:r>
            <a:r>
              <a:rPr lang="en-GB"/>
              <a:t> it to be spun, not only in this, but in all the </a:t>
            </a:r>
            <a:r>
              <a:rPr lang="en-GB" b="1"/>
              <a:t>parishes</a:t>
            </a:r>
            <a:r>
              <a:rPr lang="en-GB"/>
              <a:t> of Lewis.” </a:t>
            </a:r>
            <a:endParaRPr/>
          </a:p>
          <a:p>
            <a:pPr marL="0" lvl="0" indent="0" algn="l" rtl="0">
              <a:lnSpc>
                <a:spcPct val="90000"/>
              </a:lnSpc>
              <a:spcBef>
                <a:spcPts val="1000"/>
              </a:spcBef>
              <a:spcAft>
                <a:spcPts val="0"/>
              </a:spcAft>
              <a:buSzPts val="2400"/>
              <a:buNone/>
            </a:pPr>
            <a:r>
              <a:rPr lang="en-GB"/>
              <a:t>(OSA, Vol. XIX, 1797, p. 278)</a:t>
            </a:r>
            <a:endParaRPr/>
          </a:p>
        </p:txBody>
      </p:sp>
      <p:sp>
        <p:nvSpPr>
          <p:cNvPr id="505" name="Google Shape;505;g6d6ec954653f922_12"/>
          <p:cNvSpPr txBox="1">
            <a:spLocks noGrp="1"/>
          </p:cNvSpPr>
          <p:nvPr>
            <p:ph type="body" idx="2"/>
          </p:nvPr>
        </p:nvSpPr>
        <p:spPr>
          <a:xfrm>
            <a:off x="4531423" y="3428703"/>
            <a:ext cx="7090357" cy="2955979"/>
          </a:xfrm>
          <a:prstGeom prst="rect">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t" anchorCtr="0">
            <a:normAutofit lnSpcReduction="10000"/>
          </a:bodyPr>
          <a:lstStyle/>
          <a:p>
            <a:pPr marL="0" indent="0">
              <a:buNone/>
            </a:pPr>
            <a:r>
              <a:rPr lang="en-GB"/>
              <a:t>Source B </a:t>
            </a:r>
            <a:endParaRPr/>
          </a:p>
          <a:p>
            <a:pPr marL="0" lvl="0" indent="0" algn="l" rtl="0">
              <a:lnSpc>
                <a:spcPct val="90000"/>
              </a:lnSpc>
              <a:spcBef>
                <a:spcPts val="1000"/>
              </a:spcBef>
              <a:spcAft>
                <a:spcPts val="0"/>
              </a:spcAft>
              <a:buSzPts val="2400"/>
              <a:buNone/>
            </a:pPr>
            <a:r>
              <a:rPr lang="en-GB"/>
              <a:t>‘</a:t>
            </a:r>
            <a:r>
              <a:rPr lang="en-GB" b="1"/>
              <a:t>Slave cloth </a:t>
            </a:r>
            <a:r>
              <a:rPr lang="en-GB"/>
              <a:t>was exported in increasing quantities to provide the cheapest of clothing to enslaved labour on plantations in North America and the Caribbean…By the 1790s about nine-tenths of Linen </a:t>
            </a:r>
            <a:r>
              <a:rPr lang="en-GB" b="1"/>
              <a:t>exported</a:t>
            </a:r>
            <a:r>
              <a:rPr lang="en-GB"/>
              <a:t> from Scotland was for the plantations.’ </a:t>
            </a:r>
            <a:endParaRPr/>
          </a:p>
          <a:p>
            <a:pPr marL="0" lvl="0" indent="0" algn="l" rtl="0">
              <a:lnSpc>
                <a:spcPct val="90000"/>
              </a:lnSpc>
              <a:spcBef>
                <a:spcPts val="1000"/>
              </a:spcBef>
              <a:spcAft>
                <a:spcPts val="0"/>
              </a:spcAft>
              <a:buSzPts val="2400"/>
              <a:buNone/>
            </a:pPr>
            <a:r>
              <a:rPr lang="en-GB"/>
              <a:t>David Alston, </a:t>
            </a:r>
            <a:r>
              <a:rPr lang="en-GB" i="1"/>
              <a:t>Slaves and Highlanders, 2021 </a:t>
            </a:r>
            <a:endParaRPr i="1"/>
          </a:p>
        </p:txBody>
      </p:sp>
      <p:sp>
        <p:nvSpPr>
          <p:cNvPr id="506" name="Google Shape;506;g6d6ec954653f922_12"/>
          <p:cNvSpPr/>
          <p:nvPr/>
        </p:nvSpPr>
        <p:spPr>
          <a:xfrm>
            <a:off x="6096000" y="1467350"/>
            <a:ext cx="5232300" cy="1817100"/>
          </a:xfrm>
          <a:prstGeom prst="rect">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2400"/>
              <a:buFont typeface="Arial"/>
              <a:buNone/>
            </a:pPr>
            <a:r>
              <a:rPr lang="en-GB" sz="2400" b="1" i="0" u="none" strike="noStrike" cap="none">
                <a:solidFill>
                  <a:srgbClr val="FFFFFF"/>
                </a:solidFill>
                <a:latin typeface="Arial"/>
                <a:ea typeface="Arial"/>
                <a:cs typeface="Arial"/>
                <a:sym typeface="Arial"/>
              </a:rPr>
              <a:t>Merchant: </a:t>
            </a:r>
            <a:r>
              <a:rPr lang="en-GB" sz="2400" b="0" i="0" u="none" strike="noStrike" cap="none">
                <a:solidFill>
                  <a:srgbClr val="FFFFFF"/>
                </a:solidFill>
                <a:latin typeface="Arial"/>
                <a:ea typeface="Arial"/>
                <a:cs typeface="Arial"/>
                <a:sym typeface="Arial"/>
              </a:rPr>
              <a:t>trader</a:t>
            </a:r>
            <a:endParaRPr lang="en-US" sz="2400" b="0" i="0" u="none" strike="noStrike" cap="none">
              <a:solidFill>
                <a:srgbClr val="FFFFFF"/>
              </a:solidFill>
              <a:latin typeface="Arial"/>
              <a:ea typeface="Arial"/>
              <a:cs typeface="Arial"/>
            </a:endParaRPr>
          </a:p>
          <a:p>
            <a:pPr marL="0" marR="0" lvl="0" indent="0" rtl="0">
              <a:lnSpc>
                <a:spcPct val="100000"/>
              </a:lnSpc>
              <a:spcBef>
                <a:spcPts val="0"/>
              </a:spcBef>
              <a:spcAft>
                <a:spcPts val="0"/>
              </a:spcAft>
              <a:buClr>
                <a:srgbClr val="000000"/>
              </a:buClr>
              <a:buSzPts val="2400"/>
              <a:buFont typeface="Arial"/>
              <a:buNone/>
            </a:pPr>
            <a:r>
              <a:rPr lang="en-GB" sz="2400" b="1" i="0" u="none" strike="noStrike" cap="none">
                <a:solidFill>
                  <a:srgbClr val="FFFFFF"/>
                </a:solidFill>
                <a:latin typeface="Arial"/>
                <a:ea typeface="Arial"/>
                <a:cs typeface="Arial"/>
                <a:sym typeface="Arial"/>
              </a:rPr>
              <a:t>Trustee:</a:t>
            </a:r>
            <a:r>
              <a:rPr lang="en-GB" sz="2400" b="0" i="0" u="none" strike="noStrike" cap="none">
                <a:solidFill>
                  <a:srgbClr val="FFFFFF"/>
                </a:solidFill>
                <a:latin typeface="Arial"/>
                <a:ea typeface="Arial"/>
                <a:cs typeface="Arial"/>
                <a:sym typeface="Arial"/>
              </a:rPr>
              <a:t> a trusted person</a:t>
            </a:r>
            <a:endParaRPr sz="2400" b="0" i="0" u="none" strike="noStrike" cap="none">
              <a:solidFill>
                <a:srgbClr val="FFFFFF"/>
              </a:solidFill>
              <a:latin typeface="Arial"/>
              <a:ea typeface="Arial"/>
              <a:cs typeface="Arial"/>
            </a:endParaRPr>
          </a:p>
          <a:p>
            <a:pPr marL="0" marR="0" lvl="0" indent="0" rtl="0">
              <a:lnSpc>
                <a:spcPct val="100000"/>
              </a:lnSpc>
              <a:spcBef>
                <a:spcPts val="0"/>
              </a:spcBef>
              <a:spcAft>
                <a:spcPts val="0"/>
              </a:spcAft>
              <a:buClr>
                <a:srgbClr val="000000"/>
              </a:buClr>
              <a:buSzPts val="2400"/>
              <a:buFont typeface="Arial"/>
              <a:buNone/>
            </a:pPr>
            <a:r>
              <a:rPr lang="en-GB" sz="2400" b="1" i="0" u="none" strike="noStrike" cap="none">
                <a:solidFill>
                  <a:srgbClr val="FFFFFF"/>
                </a:solidFill>
                <a:latin typeface="Arial"/>
                <a:ea typeface="Arial"/>
                <a:cs typeface="Arial"/>
                <a:sym typeface="Arial"/>
              </a:rPr>
              <a:t>Distributes:</a:t>
            </a:r>
            <a:r>
              <a:rPr lang="en-GB" sz="2400" b="0" i="0" u="none" strike="noStrike" cap="none">
                <a:solidFill>
                  <a:srgbClr val="FFFFFF"/>
                </a:solidFill>
                <a:latin typeface="Arial"/>
                <a:ea typeface="Arial"/>
                <a:cs typeface="Arial"/>
                <a:sym typeface="Arial"/>
              </a:rPr>
              <a:t> gives it to people</a:t>
            </a:r>
            <a:endParaRPr sz="2400" b="0" i="0" u="none" strike="noStrike" cap="none">
              <a:solidFill>
                <a:srgbClr val="FFFFFF"/>
              </a:solidFill>
              <a:latin typeface="Arial"/>
              <a:ea typeface="Arial"/>
              <a:cs typeface="Arial"/>
            </a:endParaRPr>
          </a:p>
          <a:p>
            <a:pPr marL="0" marR="0" lvl="0" indent="0" rtl="0">
              <a:lnSpc>
                <a:spcPct val="100000"/>
              </a:lnSpc>
              <a:spcBef>
                <a:spcPts val="0"/>
              </a:spcBef>
              <a:spcAft>
                <a:spcPts val="0"/>
              </a:spcAft>
              <a:buClr>
                <a:srgbClr val="000000"/>
              </a:buClr>
              <a:buSzPts val="2400"/>
              <a:buFont typeface="Arial"/>
              <a:buNone/>
            </a:pPr>
            <a:r>
              <a:rPr lang="en-GB" sz="2400" b="1" i="0" u="none" strike="noStrike" cap="none">
                <a:solidFill>
                  <a:srgbClr val="FFFFFF"/>
                </a:solidFill>
                <a:latin typeface="Arial"/>
                <a:ea typeface="Arial"/>
                <a:cs typeface="Arial"/>
                <a:sym typeface="Arial"/>
              </a:rPr>
              <a:t>Parishes:</a:t>
            </a:r>
            <a:r>
              <a:rPr lang="en-GB" sz="2400" b="0" i="0" u="none" strike="noStrike" cap="none">
                <a:solidFill>
                  <a:srgbClr val="FFFFFF"/>
                </a:solidFill>
                <a:latin typeface="Arial"/>
                <a:ea typeface="Arial"/>
                <a:cs typeface="Arial"/>
                <a:sym typeface="Arial"/>
              </a:rPr>
              <a:t> areas</a:t>
            </a:r>
            <a:endParaRPr sz="2400" b="0" i="0" u="none" strike="noStrike" cap="none">
              <a:solidFill>
                <a:srgbClr val="FFFFFF"/>
              </a:solidFill>
              <a:latin typeface="Arial"/>
              <a:ea typeface="Arial"/>
              <a:cs typeface="Arial"/>
            </a:endParaRPr>
          </a:p>
          <a:p>
            <a:pPr marL="0" marR="0" lvl="0" indent="0" rtl="0">
              <a:lnSpc>
                <a:spcPct val="100000"/>
              </a:lnSpc>
              <a:spcBef>
                <a:spcPts val="0"/>
              </a:spcBef>
              <a:spcAft>
                <a:spcPts val="0"/>
              </a:spcAft>
              <a:buClr>
                <a:srgbClr val="000000"/>
              </a:buClr>
              <a:buSzPts val="2400"/>
              <a:buFont typeface="Arial"/>
              <a:buNone/>
            </a:pPr>
            <a:r>
              <a:rPr lang="en-GB" sz="2400" b="1" i="0" u="none" strike="noStrike" cap="none">
                <a:solidFill>
                  <a:srgbClr val="FFFFFF"/>
                </a:solidFill>
                <a:latin typeface="Arial"/>
                <a:ea typeface="Arial"/>
                <a:cs typeface="Arial"/>
                <a:sym typeface="Arial"/>
              </a:rPr>
              <a:t>Exported:</a:t>
            </a:r>
            <a:r>
              <a:rPr lang="en-GB" sz="2400" b="0" i="0" u="none" strike="noStrike" cap="none">
                <a:solidFill>
                  <a:srgbClr val="FFFFFF"/>
                </a:solidFill>
                <a:latin typeface="Arial"/>
                <a:ea typeface="Arial"/>
                <a:cs typeface="Arial"/>
                <a:sym typeface="Arial"/>
              </a:rPr>
              <a:t> sold to another country</a:t>
            </a:r>
            <a:endParaRPr sz="2400" b="0" i="0" u="none" strike="noStrike" cap="none">
              <a:solidFill>
                <a:srgbClr val="FFFFFF"/>
              </a:solidFill>
              <a:latin typeface="Arial"/>
              <a:ea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
          <p:cNvSpPr txBox="1">
            <a:spLocks noGrp="1"/>
          </p:cNvSpPr>
          <p:nvPr>
            <p:ph type="title"/>
          </p:nvPr>
        </p:nvSpPr>
        <p:spPr>
          <a:xfrm>
            <a:off x="576075" y="365125"/>
            <a:ext cx="10771500" cy="1302000"/>
          </a:xfrm>
          <a:prstGeom prst="rect">
            <a:avLst/>
          </a:prstGeom>
          <a:solidFill>
            <a:schemeClr val="accent5"/>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en-GB" sz="3300"/>
              <a:t>How were the lives of  Highland crofters intertwined with the lives of the enslaved Africans 4000 miles away?</a:t>
            </a:r>
            <a:endParaRPr sz="3059"/>
          </a:p>
        </p:txBody>
      </p:sp>
      <p:sp>
        <p:nvSpPr>
          <p:cNvPr id="513" name="Google Shape;513;p6"/>
          <p:cNvSpPr txBox="1">
            <a:spLocks noGrp="1"/>
          </p:cNvSpPr>
          <p:nvPr>
            <p:ph type="body" idx="1"/>
          </p:nvPr>
        </p:nvSpPr>
        <p:spPr>
          <a:xfrm>
            <a:off x="1829364" y="2264293"/>
            <a:ext cx="8876527" cy="2329832"/>
          </a:xfrm>
          <a:prstGeom prst="rect">
            <a:avLst/>
          </a:prstGeom>
          <a:solidFill>
            <a:schemeClr val="accent5"/>
          </a:solidFill>
          <a:ln>
            <a:noFill/>
          </a:ln>
        </p:spPr>
        <p:txBody>
          <a:bodyPr spcFirstLastPara="1" wrap="square" lIns="91425" tIns="45700" rIns="91425" bIns="45700" anchor="t" anchorCtr="0">
            <a:normAutofit fontScale="92500" lnSpcReduction="10000"/>
          </a:bodyPr>
          <a:lstStyle/>
          <a:p>
            <a:pPr indent="-407035">
              <a:lnSpc>
                <a:spcPct val="115000"/>
              </a:lnSpc>
              <a:spcBef>
                <a:spcPts val="0"/>
              </a:spcBef>
              <a:buSzPts val="2600"/>
              <a:buAutoNum type="arabicPeriod"/>
            </a:pPr>
            <a:r>
              <a:rPr lang="en-GB"/>
              <a:t>Your teacher will read '</a:t>
            </a:r>
            <a:r>
              <a:rPr lang="en-GB" b="1" u="sng">
                <a:solidFill>
                  <a:srgbClr val="FFFFFF"/>
                </a:solidFill>
              </a:rPr>
              <a:t>The 18th Century Journey from Flax to ‘slave-cloth’</a:t>
            </a:r>
            <a:r>
              <a:rPr lang="en-GB"/>
              <a:t>.</a:t>
            </a:r>
            <a:endParaRPr lang="en-US"/>
          </a:p>
          <a:p>
            <a:pPr indent="-407035">
              <a:lnSpc>
                <a:spcPct val="114999"/>
              </a:lnSpc>
              <a:spcBef>
                <a:spcPts val="0"/>
              </a:spcBef>
              <a:buSzPts val="2600"/>
              <a:buAutoNum type="arabicPeriod"/>
            </a:pPr>
            <a:r>
              <a:rPr lang="en-GB"/>
              <a:t>As you listen to the story, plot the journey of the cloth on the map you have been given.</a:t>
            </a:r>
          </a:p>
          <a:p>
            <a:pPr indent="-407035">
              <a:lnSpc>
                <a:spcPct val="114999"/>
              </a:lnSpc>
              <a:spcBef>
                <a:spcPts val="0"/>
              </a:spcBef>
              <a:buSzPts val="2600"/>
              <a:buAutoNum type="arabicPeriod"/>
            </a:pPr>
            <a:r>
              <a:rPr lang="en-GB"/>
              <a:t>When this is completed, discuss this as a class.</a:t>
            </a:r>
          </a:p>
          <a:p>
            <a:pPr marL="0" indent="0">
              <a:buSzPts val="3294"/>
              <a:buNone/>
            </a:pP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343d59e43ad_0_28"/>
          <p:cNvSpPr txBox="1">
            <a:spLocks noGrp="1"/>
          </p:cNvSpPr>
          <p:nvPr>
            <p:ph type="body" idx="1"/>
          </p:nvPr>
        </p:nvSpPr>
        <p:spPr>
          <a:xfrm>
            <a:off x="578567" y="536579"/>
            <a:ext cx="10899300" cy="5784600"/>
          </a:xfrm>
          <a:prstGeom prst="rect">
            <a:avLst/>
          </a:prstGeom>
          <a:solidFill>
            <a:schemeClr val="accent5"/>
          </a:solidFill>
          <a:ln>
            <a:noFill/>
          </a:ln>
        </p:spPr>
        <p:txBody>
          <a:bodyPr spcFirstLastPara="1" wrap="square" lIns="91425" tIns="45700" rIns="91425" bIns="45700" anchor="t" anchorCtr="0">
            <a:normAutofit/>
          </a:bodyPr>
          <a:lstStyle/>
          <a:p>
            <a:pPr indent="0" algn="ctr">
              <a:lnSpc>
                <a:spcPct val="100000"/>
              </a:lnSpc>
              <a:spcBef>
                <a:spcPts val="0"/>
              </a:spcBef>
              <a:buSzPct val="117647"/>
              <a:buNone/>
            </a:pPr>
            <a:r>
              <a:rPr lang="en-GB" b="1" u="sng" dirty="0">
                <a:solidFill>
                  <a:srgbClr val="FFFFFF"/>
                </a:solidFill>
              </a:rPr>
              <a:t>The 18th Century Journey from Flax to ‘slave-cloth’</a:t>
            </a:r>
            <a:endParaRPr lang="en-US" dirty="0">
              <a:solidFill>
                <a:srgbClr val="FFFFFF"/>
              </a:solidFill>
            </a:endParaRPr>
          </a:p>
          <a:p>
            <a:pPr algn="ctr">
              <a:lnSpc>
                <a:spcPts val="2175"/>
              </a:lnSpc>
              <a:spcBef>
                <a:spcPts val="0"/>
              </a:spcBef>
              <a:buSzPct val="100000"/>
            </a:pPr>
            <a:endParaRPr lang="en-US" sz="2000" b="1"/>
          </a:p>
          <a:p>
            <a:pPr indent="-379730">
              <a:lnSpc>
                <a:spcPts val="2550"/>
              </a:lnSpc>
              <a:spcBef>
                <a:spcPts val="0"/>
              </a:spcBef>
              <a:buAutoNum type="arabicPeriod"/>
            </a:pPr>
            <a:endParaRPr lang="en-US" sz="2000"/>
          </a:p>
          <a:p>
            <a:pPr indent="-379730">
              <a:lnSpc>
                <a:spcPts val="2550"/>
              </a:lnSpc>
              <a:spcBef>
                <a:spcPts val="0"/>
              </a:spcBef>
              <a:buAutoNum type="arabicPeriod"/>
            </a:pPr>
            <a:r>
              <a:rPr lang="en-US" sz="2000" dirty="0"/>
              <a:t>The British Linen Company was founded in Edinburgh in 1746. In 1747, it started to pay Highland crofters to spin yarn.</a:t>
            </a:r>
          </a:p>
          <a:p>
            <a:pPr indent="-379730">
              <a:lnSpc>
                <a:spcPts val="2550"/>
              </a:lnSpc>
              <a:spcBef>
                <a:spcPts val="0"/>
              </a:spcBef>
              <a:buAutoNum type="arabicPeriod"/>
            </a:pPr>
            <a:r>
              <a:rPr lang="en-US" sz="2000" dirty="0"/>
              <a:t>At first, they span Scottish grown flax, but they needed more. They began to import flax from Riga and St Petersburg in the Russian Empire. This arrived in Cromarty near Inverness and was then sent to crofts across the Scottish Highlands and islands.  </a:t>
            </a:r>
          </a:p>
          <a:p>
            <a:pPr indent="-379730">
              <a:lnSpc>
                <a:spcPts val="2550"/>
              </a:lnSpc>
              <a:spcBef>
                <a:spcPts val="0"/>
              </a:spcBef>
              <a:buAutoNum type="arabicPeriod"/>
            </a:pPr>
            <a:r>
              <a:rPr lang="en-US" sz="2000" dirty="0"/>
              <a:t>The yarn the women span was sent to mills across Angus, Perthshire and Fife which produced cheap coarse linen called osnaburgs. This fabric was better known as ‘slave-cloth’ since it was the cheapest product available to make clothes from and was popular with plantation owners for clothing enslaved workers. By the 1790s nine tenths of Scotland’s linen exports were heading to North American and Caribbean plantations.  </a:t>
            </a:r>
          </a:p>
          <a:p>
            <a:pPr marL="457200" lvl="0" indent="-379730" algn="l">
              <a:lnSpc>
                <a:spcPts val="2550"/>
              </a:lnSpc>
              <a:spcBef>
                <a:spcPts val="0"/>
              </a:spcBef>
              <a:spcAft>
                <a:spcPts val="0"/>
              </a:spcAft>
              <a:buAutoNum type="arabicPeriod"/>
            </a:pPr>
            <a:r>
              <a:rPr lang="en-US" sz="2000" dirty="0"/>
              <a:t>The raw fabric would be given to the enslaved workers who had to use it to make their own clothes.</a:t>
            </a:r>
            <a:r>
              <a:rPr lang="en-US" sz="16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6d6ec954653f922_26"/>
          <p:cNvSpPr txBox="1">
            <a:spLocks noGrp="1"/>
          </p:cNvSpPr>
          <p:nvPr>
            <p:ph type="ctrTitle"/>
          </p:nvPr>
        </p:nvSpPr>
        <p:spPr>
          <a:xfrm>
            <a:off x="474875" y="656400"/>
            <a:ext cx="5208600" cy="2772600"/>
          </a:xfrm>
          <a:prstGeom prst="rect">
            <a:avLst/>
          </a:prstGeom>
          <a:noFill/>
          <a:ln>
            <a:noFill/>
          </a:ln>
        </p:spPr>
        <p:txBody>
          <a:bodyPr spcFirstLastPara="1" wrap="square" lIns="91425" tIns="45700" rIns="91425" bIns="45700" anchor="b" anchorCtr="0">
            <a:noAutofit/>
          </a:bodyPr>
          <a:lstStyle/>
          <a:p>
            <a:pPr marL="457200" lvl="0" indent="-415925" algn="l" rtl="0">
              <a:lnSpc>
                <a:spcPct val="90000"/>
              </a:lnSpc>
              <a:spcBef>
                <a:spcPts val="0"/>
              </a:spcBef>
              <a:spcAft>
                <a:spcPts val="0"/>
              </a:spcAft>
              <a:buSzPts val="2950"/>
              <a:buAutoNum type="arabicPeriod"/>
            </a:pPr>
            <a:r>
              <a:rPr lang="en-GB" sz="2950" b="1"/>
              <a:t>What do the words in bold mean?</a:t>
            </a:r>
            <a:endParaRPr sz="2950" b="1"/>
          </a:p>
          <a:p>
            <a:pPr marL="457200" lvl="0" indent="-415925" algn="l" rtl="0">
              <a:lnSpc>
                <a:spcPct val="90000"/>
              </a:lnSpc>
              <a:spcBef>
                <a:spcPts val="0"/>
              </a:spcBef>
              <a:spcAft>
                <a:spcPts val="0"/>
              </a:spcAft>
              <a:buSzPts val="2950"/>
              <a:buAutoNum type="arabicPeriod"/>
            </a:pPr>
            <a:r>
              <a:rPr lang="en-GB" sz="2950" b="1"/>
              <a:t>What is the historian’s message?</a:t>
            </a:r>
            <a:endParaRPr sz="2950" b="1"/>
          </a:p>
          <a:p>
            <a:pPr marL="457200" lvl="0" indent="-415925" algn="l" rtl="0">
              <a:lnSpc>
                <a:spcPct val="90000"/>
              </a:lnSpc>
              <a:spcBef>
                <a:spcPts val="0"/>
              </a:spcBef>
              <a:spcAft>
                <a:spcPts val="0"/>
              </a:spcAft>
              <a:buSzPts val="2950"/>
              <a:buAutoNum type="arabicPeriod"/>
            </a:pPr>
            <a:r>
              <a:rPr lang="en-GB" sz="2950" b="1"/>
              <a:t>How significant does he think spinning flax was for the Highlands?</a:t>
            </a:r>
            <a:endParaRPr sz="2950" b="1"/>
          </a:p>
        </p:txBody>
      </p:sp>
      <p:sp>
        <p:nvSpPr>
          <p:cNvPr id="552" name="Google Shape;552;g6d6ec954653f922_26"/>
          <p:cNvSpPr txBox="1">
            <a:spLocks noGrp="1"/>
          </p:cNvSpPr>
          <p:nvPr>
            <p:ph type="subTitle" idx="1"/>
          </p:nvPr>
        </p:nvSpPr>
        <p:spPr>
          <a:xfrm>
            <a:off x="6213300" y="228532"/>
            <a:ext cx="5750100" cy="3839100"/>
          </a:xfrm>
          <a:prstGeom prst="rect">
            <a:avLst/>
          </a:prstGeom>
          <a:solidFill>
            <a:schemeClr val="accent6"/>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GB" sz="2600"/>
              <a:t>‘Home-based employment for women, using a spinning wheel, was an </a:t>
            </a:r>
            <a:r>
              <a:rPr lang="en-GB" sz="2600" b="1"/>
              <a:t>enduring</a:t>
            </a:r>
            <a:r>
              <a:rPr lang="en-GB" sz="2600"/>
              <a:t> and </a:t>
            </a:r>
            <a:r>
              <a:rPr lang="en-GB" sz="2600" b="1"/>
              <a:t>significant</a:t>
            </a:r>
            <a:r>
              <a:rPr lang="en-GB" sz="2600"/>
              <a:t> </a:t>
            </a:r>
            <a:r>
              <a:rPr lang="en-GB" sz="2600" b="1"/>
              <a:t>social</a:t>
            </a:r>
            <a:r>
              <a:rPr lang="en-GB" sz="2600"/>
              <a:t> change in the Highlands. And it was a change driven by the use of enslaved labour in North America and the Caribbean.’ </a:t>
            </a:r>
            <a:endParaRPr sz="2600"/>
          </a:p>
          <a:p>
            <a:pPr marL="0" lvl="0" indent="0" algn="l" rtl="0">
              <a:lnSpc>
                <a:spcPct val="100000"/>
              </a:lnSpc>
              <a:spcBef>
                <a:spcPts val="0"/>
              </a:spcBef>
              <a:spcAft>
                <a:spcPts val="0"/>
              </a:spcAft>
              <a:buSzPts val="1800"/>
              <a:buNone/>
            </a:pPr>
            <a:endParaRPr sz="2600"/>
          </a:p>
          <a:p>
            <a:pPr marL="0" lvl="0" indent="0" algn="l" rtl="0">
              <a:lnSpc>
                <a:spcPct val="100000"/>
              </a:lnSpc>
              <a:spcBef>
                <a:spcPts val="0"/>
              </a:spcBef>
              <a:spcAft>
                <a:spcPts val="0"/>
              </a:spcAft>
              <a:buSzPts val="1800"/>
              <a:buNone/>
            </a:pPr>
            <a:r>
              <a:rPr lang="en-GB" sz="2600"/>
              <a:t>David Alston, 221</a:t>
            </a:r>
            <a:endParaRPr sz="2600"/>
          </a:p>
          <a:p>
            <a:pPr marL="0" lvl="0" indent="0" algn="l" rtl="0">
              <a:lnSpc>
                <a:spcPct val="110000"/>
              </a:lnSpc>
              <a:spcBef>
                <a:spcPts val="1000"/>
              </a:spcBef>
              <a:spcAft>
                <a:spcPts val="0"/>
              </a:spcAft>
              <a:buSzPts val="1800"/>
              <a:buNone/>
            </a:pPr>
            <a:endParaRPr sz="3800"/>
          </a:p>
        </p:txBody>
      </p:sp>
      <p:sp>
        <p:nvSpPr>
          <p:cNvPr id="553" name="Google Shape;553;g6d6ec954653f922_26"/>
          <p:cNvSpPr txBox="1">
            <a:spLocks noGrp="1"/>
          </p:cNvSpPr>
          <p:nvPr>
            <p:ph type="body" idx="2"/>
          </p:nvPr>
        </p:nvSpPr>
        <p:spPr>
          <a:xfrm>
            <a:off x="319050" y="4166150"/>
            <a:ext cx="11729700" cy="2772600"/>
          </a:xfrm>
          <a:prstGeom prst="rect">
            <a:avLst/>
          </a:prstGeom>
          <a:solidFill>
            <a:schemeClr val="dk1"/>
          </a:solidFill>
          <a:ln>
            <a:noFill/>
          </a:ln>
        </p:spPr>
        <p:txBody>
          <a:bodyPr spcFirstLastPara="1" wrap="square" lIns="91425" tIns="45700" rIns="91425" bIns="45700" anchor="t" anchorCtr="0">
            <a:noAutofit/>
          </a:bodyPr>
          <a:lstStyle/>
          <a:p>
            <a:pPr marL="285750" lvl="0" indent="-171450" algn="l" rtl="0">
              <a:lnSpc>
                <a:spcPct val="90000"/>
              </a:lnSpc>
              <a:spcBef>
                <a:spcPts val="1000"/>
              </a:spcBef>
              <a:spcAft>
                <a:spcPts val="0"/>
              </a:spcAft>
              <a:buClr>
                <a:schemeClr val="lt1"/>
              </a:buClr>
              <a:buSzPts val="1800"/>
              <a:buFont typeface="Arial"/>
              <a:buNone/>
            </a:pPr>
            <a:r>
              <a:rPr lang="en-GB" sz="3200"/>
              <a:t>Use the sentence starters to say your answer out loud to the person next to you. </a:t>
            </a:r>
            <a:endParaRPr sz="3200"/>
          </a:p>
          <a:p>
            <a:pPr marL="285750" lvl="0" indent="-171450" algn="l" rtl="0">
              <a:lnSpc>
                <a:spcPct val="90000"/>
              </a:lnSpc>
              <a:spcBef>
                <a:spcPts val="1000"/>
              </a:spcBef>
              <a:spcAft>
                <a:spcPts val="0"/>
              </a:spcAft>
              <a:buClr>
                <a:schemeClr val="lt1"/>
              </a:buClr>
              <a:buSzPts val="1800"/>
              <a:buFont typeface="Arial"/>
              <a:buNone/>
            </a:pPr>
            <a:endParaRPr sz="3200"/>
          </a:p>
          <a:p>
            <a:pPr marL="457200" lvl="0" indent="-431800" algn="l" rtl="0">
              <a:lnSpc>
                <a:spcPct val="90000"/>
              </a:lnSpc>
              <a:spcBef>
                <a:spcPts val="1000"/>
              </a:spcBef>
              <a:spcAft>
                <a:spcPts val="0"/>
              </a:spcAft>
              <a:buSzPts val="3200"/>
              <a:buChar char="●"/>
            </a:pPr>
            <a:r>
              <a:rPr lang="en-GB" sz="3200" b="1"/>
              <a:t>The historian’s message is … </a:t>
            </a:r>
            <a:endParaRPr sz="3200" b="1"/>
          </a:p>
          <a:p>
            <a:pPr marL="457200" lvl="0" indent="-431800" algn="l" rtl="0">
              <a:lnSpc>
                <a:spcPct val="90000"/>
              </a:lnSpc>
              <a:spcBef>
                <a:spcPts val="0"/>
              </a:spcBef>
              <a:spcAft>
                <a:spcPts val="0"/>
              </a:spcAft>
              <a:buSzPts val="3200"/>
              <a:buChar char="●"/>
            </a:pPr>
            <a:r>
              <a:rPr lang="en-GB" sz="3200" b="1"/>
              <a:t>I know this because…</a:t>
            </a:r>
            <a:endParaRPr sz="3200" b="1"/>
          </a:p>
          <a:p>
            <a:pPr marL="0" lvl="0" indent="0" algn="l" rtl="0">
              <a:lnSpc>
                <a:spcPct val="90000"/>
              </a:lnSpc>
              <a:spcBef>
                <a:spcPts val="1000"/>
              </a:spcBef>
              <a:spcAft>
                <a:spcPts val="0"/>
              </a:spcAft>
              <a:buSzPts val="2800"/>
              <a:buNone/>
            </a:pPr>
            <a:endParaRPr sz="3200" b="1"/>
          </a:p>
        </p:txBody>
      </p:sp>
      <p:cxnSp>
        <p:nvCxnSpPr>
          <p:cNvPr id="554" name="Google Shape;554;g6d6ec954653f922_26"/>
          <p:cNvCxnSpPr/>
          <p:nvPr/>
        </p:nvCxnSpPr>
        <p:spPr>
          <a:xfrm>
            <a:off x="4454074" y="1031947"/>
            <a:ext cx="1565700" cy="56700"/>
          </a:xfrm>
          <a:prstGeom prst="straightConnector1">
            <a:avLst/>
          </a:prstGeom>
          <a:noFill/>
          <a:ln w="9525" cap="flat" cmpd="sng">
            <a:solidFill>
              <a:srgbClr val="F64C1B"/>
            </a:solidFill>
            <a:prstDash val="solid"/>
            <a:round/>
            <a:headEnd type="none" w="sm" len="sm"/>
            <a:tailEnd type="triangle" w="med" len="med"/>
          </a:ln>
        </p:spPr>
      </p:cxnSp>
    </p:spTree>
  </p:cSld>
  <p:clrMapOvr>
    <a:masterClrMapping/>
  </p:clrMapOvr>
</p:sld>
</file>

<file path=ppt/theme/theme1.xml><?xml version="1.0" encoding="utf-8"?>
<a:theme xmlns:a="http://schemas.openxmlformats.org/drawingml/2006/main" name="Teaching Slavery in Scotland 2023">
  <a:themeElements>
    <a:clrScheme name="Teaching Slavery 23">
      <a:dk1>
        <a:srgbClr val="24283C"/>
      </a:dk1>
      <a:lt1>
        <a:srgbClr val="F2F0FF"/>
      </a:lt1>
      <a:dk2>
        <a:srgbClr val="24283C"/>
      </a:dk2>
      <a:lt2>
        <a:srgbClr val="F2F0FF"/>
      </a:lt2>
      <a:accent1>
        <a:srgbClr val="F75122"/>
      </a:accent1>
      <a:accent2>
        <a:srgbClr val="DE0B18"/>
      </a:accent2>
      <a:accent3>
        <a:srgbClr val="F1A828"/>
      </a:accent3>
      <a:accent4>
        <a:srgbClr val="59AFA4"/>
      </a:accent4>
      <a:accent5>
        <a:srgbClr val="24283C"/>
      </a:accent5>
      <a:accent6>
        <a:srgbClr val="EB875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ching Slavery in Scotland 2023">
  <a:themeElements>
    <a:clrScheme name="Teaching Slavery 23">
      <a:dk1>
        <a:srgbClr val="24283C"/>
      </a:dk1>
      <a:lt1>
        <a:srgbClr val="F2F0FF"/>
      </a:lt1>
      <a:dk2>
        <a:srgbClr val="24283C"/>
      </a:dk2>
      <a:lt2>
        <a:srgbClr val="F2F0FF"/>
      </a:lt2>
      <a:accent1>
        <a:srgbClr val="F75122"/>
      </a:accent1>
      <a:accent2>
        <a:srgbClr val="DE0B18"/>
      </a:accent2>
      <a:accent3>
        <a:srgbClr val="F1A828"/>
      </a:accent3>
      <a:accent4>
        <a:srgbClr val="59AFA4"/>
      </a:accent4>
      <a:accent5>
        <a:srgbClr val="24283C"/>
      </a:accent5>
      <a:accent6>
        <a:srgbClr val="EB875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aching Slavery in Scotland 2023">
  <a:themeElements>
    <a:clrScheme name="Teaching Slavery 23">
      <a:dk1>
        <a:srgbClr val="24283C"/>
      </a:dk1>
      <a:lt1>
        <a:srgbClr val="F2F0FF"/>
      </a:lt1>
      <a:dk2>
        <a:srgbClr val="24283C"/>
      </a:dk2>
      <a:lt2>
        <a:srgbClr val="F2F0FF"/>
      </a:lt2>
      <a:accent1>
        <a:srgbClr val="F75122"/>
      </a:accent1>
      <a:accent2>
        <a:srgbClr val="DE0B18"/>
      </a:accent2>
      <a:accent3>
        <a:srgbClr val="F1A828"/>
      </a:accent3>
      <a:accent4>
        <a:srgbClr val="59AFA4"/>
      </a:accent4>
      <a:accent5>
        <a:srgbClr val="24283C"/>
      </a:accent5>
      <a:accent6>
        <a:srgbClr val="EB875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B567BAEBD0184EA2DCFCF3C857B699" ma:contentTypeVersion="8" ma:contentTypeDescription="Create a new document." ma:contentTypeScope="" ma:versionID="df91578ff566aa316c7d3a2a5719ea67">
  <xsd:schema xmlns:xsd="http://www.w3.org/2001/XMLSchema" xmlns:xs="http://www.w3.org/2001/XMLSchema" xmlns:p="http://schemas.microsoft.com/office/2006/metadata/properties" xmlns:ns2="4d1d189b-1757-41f7-815e-1218e5cf37ce" targetNamespace="http://schemas.microsoft.com/office/2006/metadata/properties" ma:root="true" ma:fieldsID="951459e3ffe1e70c93c62cf13897c8e6" ns2:_="">
    <xsd:import namespace="4d1d189b-1757-41f7-815e-1218e5cf37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1d189b-1757-41f7-815e-1218e5cf37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F30D35-BA7F-4107-809E-9A2A5768A920}">
  <ds:schemaRefs>
    <ds:schemaRef ds:uri="http://schemas.microsoft.com/office/2006/metadata/properties"/>
    <ds:schemaRef ds:uri="http://schemas.openxmlformats.org/package/2006/metadata/core-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4d1d189b-1757-41f7-815e-1218e5cf37ce"/>
    <ds:schemaRef ds:uri="http://www.w3.org/XML/1998/namespace"/>
  </ds:schemaRefs>
</ds:datastoreItem>
</file>

<file path=customXml/itemProps2.xml><?xml version="1.0" encoding="utf-8"?>
<ds:datastoreItem xmlns:ds="http://schemas.openxmlformats.org/officeDocument/2006/customXml" ds:itemID="{E4729906-76DE-4800-85B1-76DD3C314FFB}">
  <ds:schemaRefs>
    <ds:schemaRef ds:uri="http://schemas.microsoft.com/sharepoint/v3/contenttype/forms"/>
  </ds:schemaRefs>
</ds:datastoreItem>
</file>

<file path=customXml/itemProps3.xml><?xml version="1.0" encoding="utf-8"?>
<ds:datastoreItem xmlns:ds="http://schemas.openxmlformats.org/officeDocument/2006/customXml" ds:itemID="{134B41B7-1A08-46E1-85F0-48C08DAACAEC}">
  <ds:schemaRefs>
    <ds:schemaRef ds:uri="4d1d189b-1757-41f7-815e-1218e5cf37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6fa6db5-9f3a-4c93-9e38-61059ee07e95}" enabled="1" method="Standard" siteId="{4e8d09f7-cc79-4ccb-9149-a4238dd17422}" removed="0"/>
</clbl:labelList>
</file>

<file path=docProps/app.xml><?xml version="1.0" encoding="utf-8"?>
<Properties xmlns="http://schemas.openxmlformats.org/officeDocument/2006/extended-properties" xmlns:vt="http://schemas.openxmlformats.org/officeDocument/2006/docPropsVTypes">
  <TotalTime>0</TotalTime>
  <Words>1878</Words>
  <Application>Microsoft Office PowerPoint</Application>
  <PresentationFormat>Widescreen</PresentationFormat>
  <Paragraphs>140</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Teaching Slavery in Scotland 2023</vt:lpstr>
      <vt:lpstr>Teaching Slavery in Scotland 2023</vt:lpstr>
      <vt:lpstr>Teaching Slavery in Scotland 2023</vt:lpstr>
      <vt:lpstr>PowerPoint Presentation</vt:lpstr>
      <vt:lpstr> How were the lives of  Highland crofters intertwined with the lives of the enslaved Africans 4000 miles away? </vt:lpstr>
      <vt:lpstr>PowerPoint Presentation</vt:lpstr>
      <vt:lpstr>PowerPoint Presentation</vt:lpstr>
      <vt:lpstr>PowerPoint Presentation</vt:lpstr>
      <vt:lpstr>THINK: How might this link to enslaved Africans? </vt:lpstr>
      <vt:lpstr>How were the lives of  Highland crofters intertwined with the lives of the enslaved Africans 4000 miles away?</vt:lpstr>
      <vt:lpstr>PowerPoint Presentation</vt:lpstr>
      <vt:lpstr>What do the words in bold mean? What is the historian’s message? How significant does he think spinning flax was for the Highlands?</vt:lpstr>
      <vt:lpstr>Explain how the lives of Highland crofters were intertwined with the lives of enslaved Africans 4000 miles away? ?</vt:lpstr>
      <vt:lpstr>  Until recently, museums of the linen trade have not said much about its links to slavery. Do you think it is important to make these links? Why?</vt:lpstr>
      <vt:lpstr>Lesson Plan</vt:lpstr>
      <vt:lpstr>PowerPoint Presentation</vt:lpstr>
      <vt:lpstr>Worksheets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Katherine Burns</dc:creator>
  <cp:lastModifiedBy>Joseph Smith</cp:lastModifiedBy>
  <cp:revision>20</cp:revision>
  <dcterms:created xsi:type="dcterms:W3CDTF">2023-02-08T13:19:14Z</dcterms:created>
  <dcterms:modified xsi:type="dcterms:W3CDTF">2025-07-30T12:25:06Z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0x0101003BB567BAEBD0184EA2DCFCF3C857B699</vt:lpwstr>
  </property>
</Properties>
</file>