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83" r:id="rId4"/>
  </p:sldMasterIdLst>
  <p:notesMasterIdLst>
    <p:notesMasterId r:id="rId25"/>
  </p:notesMasterIdLst>
  <p:sldIdLst>
    <p:sldId id="256" r:id="rId5"/>
    <p:sldId id="670" r:id="rId6"/>
    <p:sldId id="258" r:id="rId7"/>
    <p:sldId id="696" r:id="rId8"/>
    <p:sldId id="692" r:id="rId9"/>
    <p:sldId id="674" r:id="rId10"/>
    <p:sldId id="673" r:id="rId11"/>
    <p:sldId id="677" r:id="rId12"/>
    <p:sldId id="268" r:id="rId13"/>
    <p:sldId id="678" r:id="rId14"/>
    <p:sldId id="699" r:id="rId15"/>
    <p:sldId id="700" r:id="rId16"/>
    <p:sldId id="693" r:id="rId17"/>
    <p:sldId id="289" r:id="rId18"/>
    <p:sldId id="694" r:id="rId19"/>
    <p:sldId id="705" r:id="rId20"/>
    <p:sldId id="701" r:id="rId21"/>
    <p:sldId id="702" r:id="rId22"/>
    <p:sldId id="703" r:id="rId23"/>
    <p:sldId id="704" r:id="rId24"/>
  </p:sldIdLst>
  <p:sldSz cx="12192000" cy="6858000"/>
  <p:notesSz cx="6797675" cy="9926638"/>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91C15D-624A-BAF0-4BE2-BE0E5D915DAD}" v="463" dt="2025-07-30T14:12:11.203"/>
    <p1510:client id="{A5704BBC-72B7-B58D-803A-54C55F4A9A87}" v="12" dt="2025-07-30T15:19:54.293"/>
    <p1510:client id="{B4542363-1A2D-EF49-2C9E-903A11CD031F}" v="74" dt="2025-07-31T08:31:01.4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71"/>
    <p:restoredTop sz="95704"/>
  </p:normalViewPr>
  <p:slideViewPr>
    <p:cSldViewPr snapToGrid="0">
      <p:cViewPr varScale="1">
        <p:scale>
          <a:sx n="102" d="100"/>
          <a:sy n="102" d="100"/>
        </p:scale>
        <p:origin x="1242"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eph Smith" userId="b982fd3a-7b63-48ae-b6d7-397186e312bb" providerId="ADAL" clId="{D6BDDAA9-50E2-4ADF-8BB2-450153687141}"/>
    <pc:docChg chg="undo custSel addSld delSld modSld">
      <pc:chgData name="Joseph Smith" userId="b982fd3a-7b63-48ae-b6d7-397186e312bb" providerId="ADAL" clId="{D6BDDAA9-50E2-4ADF-8BB2-450153687141}" dt="2025-06-06T13:24:33.617" v="1399" actId="20577"/>
      <pc:docMkLst>
        <pc:docMk/>
      </pc:docMkLst>
      <pc:sldChg chg="add">
        <pc:chgData name="Joseph Smith" userId="b982fd3a-7b63-48ae-b6d7-397186e312bb" providerId="ADAL" clId="{D6BDDAA9-50E2-4ADF-8BB2-450153687141}" dt="2025-06-06T12:54:23.149" v="1"/>
        <pc:sldMkLst>
          <pc:docMk/>
          <pc:sldMk cId="1059425104" sldId="289"/>
        </pc:sldMkLst>
      </pc:sldChg>
      <pc:sldChg chg="del">
        <pc:chgData name="Joseph Smith" userId="b982fd3a-7b63-48ae-b6d7-397186e312bb" providerId="ADAL" clId="{D6BDDAA9-50E2-4ADF-8BB2-450153687141}" dt="2025-06-06T12:54:19.829" v="0" actId="2696"/>
        <pc:sldMkLst>
          <pc:docMk/>
          <pc:sldMk cId="2519734588" sldId="289"/>
        </pc:sldMkLst>
      </pc:sldChg>
      <pc:sldChg chg="modSp mod">
        <pc:chgData name="Joseph Smith" userId="b982fd3a-7b63-48ae-b6d7-397186e312bb" providerId="ADAL" clId="{D6BDDAA9-50E2-4ADF-8BB2-450153687141}" dt="2025-06-06T12:57:37.948" v="213" actId="20577"/>
        <pc:sldMkLst>
          <pc:docMk/>
          <pc:sldMk cId="3282953831" sldId="670"/>
        </pc:sldMkLst>
      </pc:sldChg>
      <pc:sldChg chg="addSp modSp mod">
        <pc:chgData name="Joseph Smith" userId="b982fd3a-7b63-48ae-b6d7-397186e312bb" providerId="ADAL" clId="{D6BDDAA9-50E2-4ADF-8BB2-450153687141}" dt="2025-06-06T13:11:34.880" v="798" actId="20577"/>
        <pc:sldMkLst>
          <pc:docMk/>
          <pc:sldMk cId="1987916410" sldId="673"/>
        </pc:sldMkLst>
      </pc:sldChg>
      <pc:sldChg chg="del">
        <pc:chgData name="Joseph Smith" userId="b982fd3a-7b63-48ae-b6d7-397186e312bb" providerId="ADAL" clId="{D6BDDAA9-50E2-4ADF-8BB2-450153687141}" dt="2025-06-06T13:11:37.915" v="799" actId="47"/>
        <pc:sldMkLst>
          <pc:docMk/>
          <pc:sldMk cId="2500605861" sldId="675"/>
        </pc:sldMkLst>
      </pc:sldChg>
      <pc:sldChg chg="addSp modSp mod">
        <pc:chgData name="Joseph Smith" userId="b982fd3a-7b63-48ae-b6d7-397186e312bb" providerId="ADAL" clId="{D6BDDAA9-50E2-4ADF-8BB2-450153687141}" dt="2025-06-06T13:14:44.807" v="1041" actId="1076"/>
        <pc:sldMkLst>
          <pc:docMk/>
          <pc:sldMk cId="877627806" sldId="677"/>
        </pc:sldMkLst>
      </pc:sldChg>
      <pc:sldChg chg="del">
        <pc:chgData name="Joseph Smith" userId="b982fd3a-7b63-48ae-b6d7-397186e312bb" providerId="ADAL" clId="{D6BDDAA9-50E2-4ADF-8BB2-450153687141}" dt="2025-06-06T13:16:24.150" v="1042" actId="47"/>
        <pc:sldMkLst>
          <pc:docMk/>
          <pc:sldMk cId="913095676" sldId="684"/>
        </pc:sldMkLst>
      </pc:sldChg>
      <pc:sldChg chg="add">
        <pc:chgData name="Joseph Smith" userId="b982fd3a-7b63-48ae-b6d7-397186e312bb" providerId="ADAL" clId="{D6BDDAA9-50E2-4ADF-8BB2-450153687141}" dt="2025-06-06T12:54:23.149" v="1"/>
        <pc:sldMkLst>
          <pc:docMk/>
          <pc:sldMk cId="1943450240" sldId="693"/>
        </pc:sldMkLst>
      </pc:sldChg>
      <pc:sldChg chg="del">
        <pc:chgData name="Joseph Smith" userId="b982fd3a-7b63-48ae-b6d7-397186e312bb" providerId="ADAL" clId="{D6BDDAA9-50E2-4ADF-8BB2-450153687141}" dt="2025-06-06T12:54:19.829" v="0" actId="2696"/>
        <pc:sldMkLst>
          <pc:docMk/>
          <pc:sldMk cId="2809404395" sldId="693"/>
        </pc:sldMkLst>
      </pc:sldChg>
      <pc:sldChg chg="del">
        <pc:chgData name="Joseph Smith" userId="b982fd3a-7b63-48ae-b6d7-397186e312bb" providerId="ADAL" clId="{D6BDDAA9-50E2-4ADF-8BB2-450153687141}" dt="2025-06-06T12:54:19.829" v="0" actId="2696"/>
        <pc:sldMkLst>
          <pc:docMk/>
          <pc:sldMk cId="1624981122" sldId="694"/>
        </pc:sldMkLst>
      </pc:sldChg>
      <pc:sldChg chg="add">
        <pc:chgData name="Joseph Smith" userId="b982fd3a-7b63-48ae-b6d7-397186e312bb" providerId="ADAL" clId="{D6BDDAA9-50E2-4ADF-8BB2-450153687141}" dt="2025-06-06T12:54:23.149" v="1"/>
        <pc:sldMkLst>
          <pc:docMk/>
          <pc:sldMk cId="4176146632" sldId="694"/>
        </pc:sldMkLst>
      </pc:sldChg>
      <pc:sldChg chg="del">
        <pc:chgData name="Joseph Smith" userId="b982fd3a-7b63-48ae-b6d7-397186e312bb" providerId="ADAL" clId="{D6BDDAA9-50E2-4ADF-8BB2-450153687141}" dt="2025-06-06T12:54:19.829" v="0" actId="2696"/>
        <pc:sldMkLst>
          <pc:docMk/>
          <pc:sldMk cId="2511758005" sldId="695"/>
        </pc:sldMkLst>
      </pc:sldChg>
      <pc:sldChg chg="add del">
        <pc:chgData name="Joseph Smith" userId="b982fd3a-7b63-48ae-b6d7-397186e312bb" providerId="ADAL" clId="{D6BDDAA9-50E2-4ADF-8BB2-450153687141}" dt="2025-06-06T13:16:34.015" v="1043" actId="47"/>
        <pc:sldMkLst>
          <pc:docMk/>
          <pc:sldMk cId="2514220604" sldId="695"/>
        </pc:sldMkLst>
      </pc:sldChg>
      <pc:sldChg chg="modSp mod">
        <pc:chgData name="Joseph Smith" userId="b982fd3a-7b63-48ae-b6d7-397186e312bb" providerId="ADAL" clId="{D6BDDAA9-50E2-4ADF-8BB2-450153687141}" dt="2025-06-06T12:58:38.990" v="309" actId="20577"/>
        <pc:sldMkLst>
          <pc:docMk/>
          <pc:sldMk cId="2835927657" sldId="696"/>
        </pc:sldMkLst>
      </pc:sldChg>
      <pc:sldChg chg="modSp mod">
        <pc:chgData name="Joseph Smith" userId="b982fd3a-7b63-48ae-b6d7-397186e312bb" providerId="ADAL" clId="{D6BDDAA9-50E2-4ADF-8BB2-450153687141}" dt="2025-06-06T13:18:35.284" v="1147" actId="14100"/>
        <pc:sldMkLst>
          <pc:docMk/>
          <pc:sldMk cId="660760346" sldId="699"/>
        </pc:sldMkLst>
      </pc:sldChg>
      <pc:sldChg chg="modSp add mod">
        <pc:chgData name="Joseph Smith" userId="b982fd3a-7b63-48ae-b6d7-397186e312bb" providerId="ADAL" clId="{D6BDDAA9-50E2-4ADF-8BB2-450153687141}" dt="2025-06-06T13:21:54.400" v="1336" actId="20577"/>
        <pc:sldMkLst>
          <pc:docMk/>
          <pc:sldMk cId="162869591" sldId="701"/>
        </pc:sldMkLst>
      </pc:sldChg>
      <pc:sldChg chg="del">
        <pc:chgData name="Joseph Smith" userId="b982fd3a-7b63-48ae-b6d7-397186e312bb" providerId="ADAL" clId="{D6BDDAA9-50E2-4ADF-8BB2-450153687141}" dt="2025-06-06T12:54:19.829" v="0" actId="2696"/>
        <pc:sldMkLst>
          <pc:docMk/>
          <pc:sldMk cId="1510348604" sldId="701"/>
        </pc:sldMkLst>
      </pc:sldChg>
      <pc:sldChg chg="del">
        <pc:chgData name="Joseph Smith" userId="b982fd3a-7b63-48ae-b6d7-397186e312bb" providerId="ADAL" clId="{D6BDDAA9-50E2-4ADF-8BB2-450153687141}" dt="2025-06-06T12:54:19.829" v="0" actId="2696"/>
        <pc:sldMkLst>
          <pc:docMk/>
          <pc:sldMk cId="1039687190" sldId="702"/>
        </pc:sldMkLst>
      </pc:sldChg>
      <pc:sldChg chg="add">
        <pc:chgData name="Joseph Smith" userId="b982fd3a-7b63-48ae-b6d7-397186e312bb" providerId="ADAL" clId="{D6BDDAA9-50E2-4ADF-8BB2-450153687141}" dt="2025-06-06T12:54:23.149" v="1"/>
        <pc:sldMkLst>
          <pc:docMk/>
          <pc:sldMk cId="3952782488" sldId="702"/>
        </pc:sldMkLst>
      </pc:sldChg>
      <pc:sldChg chg="modSp add mod">
        <pc:chgData name="Joseph Smith" userId="b982fd3a-7b63-48ae-b6d7-397186e312bb" providerId="ADAL" clId="{D6BDDAA9-50E2-4ADF-8BB2-450153687141}" dt="2025-06-06T13:24:33.617" v="1399" actId="20577"/>
        <pc:sldMkLst>
          <pc:docMk/>
          <pc:sldMk cId="842170391" sldId="703"/>
        </pc:sldMkLst>
      </pc:sldChg>
      <pc:sldChg chg="del">
        <pc:chgData name="Joseph Smith" userId="b982fd3a-7b63-48ae-b6d7-397186e312bb" providerId="ADAL" clId="{D6BDDAA9-50E2-4ADF-8BB2-450153687141}" dt="2025-06-06T12:54:19.829" v="0" actId="2696"/>
        <pc:sldMkLst>
          <pc:docMk/>
          <pc:sldMk cId="1979666290" sldId="703"/>
        </pc:sldMkLst>
      </pc:sldChg>
      <pc:sldChg chg="del">
        <pc:chgData name="Joseph Smith" userId="b982fd3a-7b63-48ae-b6d7-397186e312bb" providerId="ADAL" clId="{D6BDDAA9-50E2-4ADF-8BB2-450153687141}" dt="2025-06-06T12:54:19.829" v="0" actId="2696"/>
        <pc:sldMkLst>
          <pc:docMk/>
          <pc:sldMk cId="707892503" sldId="704"/>
        </pc:sldMkLst>
      </pc:sldChg>
      <pc:sldChg chg="modSp add mod">
        <pc:chgData name="Joseph Smith" userId="b982fd3a-7b63-48ae-b6d7-397186e312bb" providerId="ADAL" clId="{D6BDDAA9-50E2-4ADF-8BB2-450153687141}" dt="2025-06-06T13:24:22.023" v="1395" actId="1076"/>
        <pc:sldMkLst>
          <pc:docMk/>
          <pc:sldMk cId="1541544406" sldId="704"/>
        </pc:sldMkLst>
      </pc:sldChg>
      <pc:sldChg chg="del">
        <pc:chgData name="Joseph Smith" userId="b982fd3a-7b63-48ae-b6d7-397186e312bb" providerId="ADAL" clId="{D6BDDAA9-50E2-4ADF-8BB2-450153687141}" dt="2025-06-06T12:54:28.084" v="2" actId="47"/>
        <pc:sldMkLst>
          <pc:docMk/>
          <pc:sldMk cId="99627954" sldId="705"/>
        </pc:sldMkLst>
      </pc:sldChg>
      <pc:sldChg chg="addSp delSp modSp new mod">
        <pc:chgData name="Joseph Smith" userId="b982fd3a-7b63-48ae-b6d7-397186e312bb" providerId="ADAL" clId="{D6BDDAA9-50E2-4ADF-8BB2-450153687141}" dt="2025-06-06T13:21:09.783" v="1302" actId="14734"/>
        <pc:sldMkLst>
          <pc:docMk/>
          <pc:sldMk cId="1972190590" sldId="705"/>
        </pc:sldMkLst>
      </pc:sldChg>
      <pc:sldChg chg="new del">
        <pc:chgData name="Joseph Smith" userId="b982fd3a-7b63-48ae-b6d7-397186e312bb" providerId="ADAL" clId="{D6BDDAA9-50E2-4ADF-8BB2-450153687141}" dt="2025-06-06T13:01:22.465" v="312" actId="47"/>
        <pc:sldMkLst>
          <pc:docMk/>
          <pc:sldMk cId="2602022534" sldId="705"/>
        </pc:sldMkLst>
      </pc:sldChg>
      <pc:sldChg chg="add del">
        <pc:chgData name="Joseph Smith" userId="b982fd3a-7b63-48ae-b6d7-397186e312bb" providerId="ADAL" clId="{D6BDDAA9-50E2-4ADF-8BB2-450153687141}" dt="2025-06-06T13:07:34.143" v="634" actId="47"/>
        <pc:sldMkLst>
          <pc:docMk/>
          <pc:sldMk cId="1579098677" sldId="706"/>
        </pc:sldMkLst>
      </pc:sldChg>
    </pc:docChg>
  </pc:docChgLst>
  <pc:docChgLst>
    <pc:chgData name="Joseph Smith" userId="S::js105@stir.ac.uk::b982fd3a-7b63-48ae-b6d7-397186e312bb" providerId="AD" clId="Web-{B4542363-1A2D-EF49-2C9E-903A11CD031F}"/>
    <pc:docChg chg="modSld">
      <pc:chgData name="Joseph Smith" userId="S::js105@stir.ac.uk::b982fd3a-7b63-48ae-b6d7-397186e312bb" providerId="AD" clId="Web-{B4542363-1A2D-EF49-2C9E-903A11CD031F}" dt="2025-07-31T08:31:00.816" v="52" actId="1076"/>
      <pc:docMkLst>
        <pc:docMk/>
      </pc:docMkLst>
      <pc:sldChg chg="addSp modSp">
        <pc:chgData name="Joseph Smith" userId="S::js105@stir.ac.uk::b982fd3a-7b63-48ae-b6d7-397186e312bb" providerId="AD" clId="Web-{B4542363-1A2D-EF49-2C9E-903A11CD031F}" dt="2025-07-31T08:31:00.816" v="52" actId="1076"/>
        <pc:sldMkLst>
          <pc:docMk/>
          <pc:sldMk cId="3282953831" sldId="670"/>
        </pc:sldMkLst>
        <pc:spChg chg="add mod">
          <ac:chgData name="Joseph Smith" userId="S::js105@stir.ac.uk::b982fd3a-7b63-48ae-b6d7-397186e312bb" providerId="AD" clId="Web-{B4542363-1A2D-EF49-2C9E-903A11CD031F}" dt="2025-07-31T08:31:00.816" v="52" actId="1076"/>
          <ac:spMkLst>
            <pc:docMk/>
            <pc:sldMk cId="3282953831" sldId="670"/>
            <ac:spMk id="2" creationId="{AAF7F7EC-8D1B-FFFA-23EF-FE5B5240A4EC}"/>
          </ac:spMkLst>
        </pc:spChg>
        <pc:spChg chg="mod">
          <ac:chgData name="Joseph Smith" userId="S::js105@stir.ac.uk::b982fd3a-7b63-48ae-b6d7-397186e312bb" providerId="AD" clId="Web-{B4542363-1A2D-EF49-2C9E-903A11CD031F}" dt="2025-07-31T08:30:12.627" v="23" actId="20577"/>
          <ac:spMkLst>
            <pc:docMk/>
            <pc:sldMk cId="3282953831" sldId="670"/>
            <ac:spMk id="3" creationId="{D7E15D88-2C8A-498D-766B-AC9572B0CCCA}"/>
          </ac:spMkLst>
        </pc:spChg>
      </pc:sldChg>
    </pc:docChg>
  </pc:docChgLst>
  <pc:docChgLst>
    <pc:chgData name="Mr Ash" userId="S::gw24ashjoseph_glow.sch.uk#ext#@stir.onmicrosoft.com::defdc486-dba6-4ef1-b0ad-0edbc5fa6867" providerId="AD" clId="Web-{1B7903F7-9CBC-6680-3FE2-586EBD907245}"/>
    <pc:docChg chg="modSld">
      <pc:chgData name="Mr Ash" userId="S::gw24ashjoseph_glow.sch.uk#ext#@stir.onmicrosoft.com::defdc486-dba6-4ef1-b0ad-0edbc5fa6867" providerId="AD" clId="Web-{1B7903F7-9CBC-6680-3FE2-586EBD907245}" dt="2025-04-06T06:28:37.780" v="27"/>
      <pc:docMkLst>
        <pc:docMk/>
      </pc:docMkLst>
      <pc:sldChg chg="modNotes">
        <pc:chgData name="Mr Ash" userId="S::gw24ashjoseph_glow.sch.uk#ext#@stir.onmicrosoft.com::defdc486-dba6-4ef1-b0ad-0edbc5fa6867" providerId="AD" clId="Web-{1B7903F7-9CBC-6680-3FE2-586EBD907245}" dt="2025-04-06T06:28:37.780" v="27"/>
        <pc:sldMkLst>
          <pc:docMk/>
          <pc:sldMk cId="197064600" sldId="256"/>
        </pc:sldMkLst>
      </pc:sldChg>
    </pc:docChg>
  </pc:docChgLst>
  <pc:docChgLst>
    <pc:chgData name="Joseph Smith" userId="S::js105@stir.ac.uk::b982fd3a-7b63-48ae-b6d7-397186e312bb" providerId="AD" clId="Web-{02FC5BF5-E256-BDED-CA15-40EEACFD3158}"/>
    <pc:docChg chg="modSld">
      <pc:chgData name="Joseph Smith" userId="S::js105@stir.ac.uk::b982fd3a-7b63-48ae-b6d7-397186e312bb" providerId="AD" clId="Web-{02FC5BF5-E256-BDED-CA15-40EEACFD3158}" dt="2025-06-06T12:53:44.046" v="25"/>
      <pc:docMkLst>
        <pc:docMk/>
      </pc:docMkLst>
      <pc:sldChg chg="modSp">
        <pc:chgData name="Joseph Smith" userId="S::js105@stir.ac.uk::b982fd3a-7b63-48ae-b6d7-397186e312bb" providerId="AD" clId="Web-{02FC5BF5-E256-BDED-CA15-40EEACFD3158}" dt="2025-06-06T12:53:36.296" v="1" actId="20577"/>
        <pc:sldMkLst>
          <pc:docMk/>
          <pc:sldMk cId="197064600" sldId="256"/>
        </pc:sldMkLst>
      </pc:sldChg>
      <pc:sldChg chg="modSp">
        <pc:chgData name="Joseph Smith" userId="S::js105@stir.ac.uk::b982fd3a-7b63-48ae-b6d7-397186e312bb" providerId="AD" clId="Web-{02FC5BF5-E256-BDED-CA15-40EEACFD3158}" dt="2025-06-06T12:53:44.046" v="25"/>
        <pc:sldMkLst>
          <pc:docMk/>
          <pc:sldMk cId="2519734588" sldId="289"/>
        </pc:sldMkLst>
      </pc:sldChg>
    </pc:docChg>
  </pc:docChgLst>
  <pc:docChgLst>
    <pc:chgData name="Mr Ash" userId="S::gw24ashjoseph_glow.sch.uk#ext#@stir.onmicrosoft.com::defdc486-dba6-4ef1-b0ad-0edbc5fa6867" providerId="AD" clId="Web-{D215540A-5FE4-6EF9-3D84-2BB19484C56E}"/>
    <pc:docChg chg="modSld">
      <pc:chgData name="Mr Ash" userId="S::gw24ashjoseph_glow.sch.uk#ext#@stir.onmicrosoft.com::defdc486-dba6-4ef1-b0ad-0edbc5fa6867" providerId="AD" clId="Web-{D215540A-5FE4-6EF9-3D84-2BB19484C56E}" dt="2025-04-06T06:17:17.620" v="33" actId="1076"/>
      <pc:docMkLst>
        <pc:docMk/>
      </pc:docMkLst>
      <pc:sldChg chg="modSp">
        <pc:chgData name="Mr Ash" userId="S::gw24ashjoseph_glow.sch.uk#ext#@stir.onmicrosoft.com::defdc486-dba6-4ef1-b0ad-0edbc5fa6867" providerId="AD" clId="Web-{D215540A-5FE4-6EF9-3D84-2BB19484C56E}" dt="2025-04-06T06:08:43.619" v="0" actId="20577"/>
        <pc:sldMkLst>
          <pc:docMk/>
          <pc:sldMk cId="877627806" sldId="677"/>
        </pc:sldMkLst>
      </pc:sldChg>
      <pc:sldChg chg="addSp delSp modSp addAnim delAnim">
        <pc:chgData name="Mr Ash" userId="S::gw24ashjoseph_glow.sch.uk#ext#@stir.onmicrosoft.com::defdc486-dba6-4ef1-b0ad-0edbc5fa6867" providerId="AD" clId="Web-{D215540A-5FE4-6EF9-3D84-2BB19484C56E}" dt="2025-04-06T06:17:17.620" v="33" actId="1076"/>
        <pc:sldMkLst>
          <pc:docMk/>
          <pc:sldMk cId="2464321860" sldId="685"/>
        </pc:sldMkLst>
      </pc:sldChg>
    </pc:docChg>
  </pc:docChgLst>
  <pc:docChgLst>
    <pc:chgData name="Joseph Smith" userId="S::js105@stir.ac.uk::b982fd3a-7b63-48ae-b6d7-397186e312bb" providerId="AD" clId="Web-{4591C15D-624A-BAF0-4BE2-BE0E5D915DAD}"/>
    <pc:docChg chg="delSld modSld">
      <pc:chgData name="Joseph Smith" userId="S::js105@stir.ac.uk::b982fd3a-7b63-48ae-b6d7-397186e312bb" providerId="AD" clId="Web-{4591C15D-624A-BAF0-4BE2-BE0E5D915DAD}" dt="2025-07-30T14:12:11.203" v="458" actId="20577"/>
      <pc:docMkLst>
        <pc:docMk/>
      </pc:docMkLst>
      <pc:sldChg chg="addSp delSp modSp">
        <pc:chgData name="Joseph Smith" userId="S::js105@stir.ac.uk::b982fd3a-7b63-48ae-b6d7-397186e312bb" providerId="AD" clId="Web-{4591C15D-624A-BAF0-4BE2-BE0E5D915DAD}" dt="2025-07-30T14:12:11.203" v="458" actId="20577"/>
        <pc:sldMkLst>
          <pc:docMk/>
          <pc:sldMk cId="4614182" sldId="268"/>
        </pc:sldMkLst>
        <pc:spChg chg="mod">
          <ac:chgData name="Joseph Smith" userId="S::js105@stir.ac.uk::b982fd3a-7b63-48ae-b6d7-397186e312bb" providerId="AD" clId="Web-{4591C15D-624A-BAF0-4BE2-BE0E5D915DAD}" dt="2025-07-30T14:12:11.203" v="458" actId="20577"/>
          <ac:spMkLst>
            <pc:docMk/>
            <pc:sldMk cId="4614182" sldId="268"/>
            <ac:spMk id="3" creationId="{13378ACD-3128-FF27-8628-791240ABD7BE}"/>
          </ac:spMkLst>
        </pc:spChg>
        <pc:spChg chg="mod">
          <ac:chgData name="Joseph Smith" userId="S::js105@stir.ac.uk::b982fd3a-7b63-48ae-b6d7-397186e312bb" providerId="AD" clId="Web-{4591C15D-624A-BAF0-4BE2-BE0E5D915DAD}" dt="2025-07-30T14:11:29.327" v="435"/>
          <ac:spMkLst>
            <pc:docMk/>
            <pc:sldMk cId="4614182" sldId="268"/>
            <ac:spMk id="5" creationId="{C917AEEC-5DD9-CC3F-1CD9-B9E066369432}"/>
          </ac:spMkLst>
        </pc:spChg>
        <pc:spChg chg="add del mod">
          <ac:chgData name="Joseph Smith" userId="S::js105@stir.ac.uk::b982fd3a-7b63-48ae-b6d7-397186e312bb" providerId="AD" clId="Web-{4591C15D-624A-BAF0-4BE2-BE0E5D915DAD}" dt="2025-07-30T14:11:47.468" v="438"/>
          <ac:spMkLst>
            <pc:docMk/>
            <pc:sldMk cId="4614182" sldId="268"/>
            <ac:spMk id="7" creationId="{29383AE6-EA40-FB77-56D6-F287465B24D1}"/>
          </ac:spMkLst>
        </pc:spChg>
      </pc:sldChg>
      <pc:sldChg chg="modSp">
        <pc:chgData name="Joseph Smith" userId="S::js105@stir.ac.uk::b982fd3a-7b63-48ae-b6d7-397186e312bb" providerId="AD" clId="Web-{4591C15D-624A-BAF0-4BE2-BE0E5D915DAD}" dt="2025-07-30T14:03:32.237" v="9" actId="20577"/>
        <pc:sldMkLst>
          <pc:docMk/>
          <pc:sldMk cId="1987916410" sldId="673"/>
        </pc:sldMkLst>
        <pc:spChg chg="mod">
          <ac:chgData name="Joseph Smith" userId="S::js105@stir.ac.uk::b982fd3a-7b63-48ae-b6d7-397186e312bb" providerId="AD" clId="Web-{4591C15D-624A-BAF0-4BE2-BE0E5D915DAD}" dt="2025-07-30T14:03:32.237" v="9" actId="20577"/>
          <ac:spMkLst>
            <pc:docMk/>
            <pc:sldMk cId="1987916410" sldId="673"/>
            <ac:spMk id="3" creationId="{3A8079B0-D02B-67B6-86A9-D8FE7AFEE1EC}"/>
          </ac:spMkLst>
        </pc:spChg>
      </pc:sldChg>
      <pc:sldChg chg="delSp modSp">
        <pc:chgData name="Joseph Smith" userId="S::js105@stir.ac.uk::b982fd3a-7b63-48ae-b6d7-397186e312bb" providerId="AD" clId="Web-{4591C15D-624A-BAF0-4BE2-BE0E5D915DAD}" dt="2025-07-30T14:09:03.011" v="272" actId="20577"/>
        <pc:sldMkLst>
          <pc:docMk/>
          <pc:sldMk cId="877627806" sldId="677"/>
        </pc:sldMkLst>
        <pc:spChg chg="del">
          <ac:chgData name="Joseph Smith" userId="S::js105@stir.ac.uk::b982fd3a-7b63-48ae-b6d7-397186e312bb" providerId="AD" clId="Web-{4591C15D-624A-BAF0-4BE2-BE0E5D915DAD}" dt="2025-07-30T14:07:01.695" v="148"/>
          <ac:spMkLst>
            <pc:docMk/>
            <pc:sldMk cId="877627806" sldId="677"/>
            <ac:spMk id="2" creationId="{29383AE6-EA40-FB77-56D6-F287465B24D1}"/>
          </ac:spMkLst>
        </pc:spChg>
        <pc:spChg chg="mod">
          <ac:chgData name="Joseph Smith" userId="S::js105@stir.ac.uk::b982fd3a-7b63-48ae-b6d7-397186e312bb" providerId="AD" clId="Web-{4591C15D-624A-BAF0-4BE2-BE0E5D915DAD}" dt="2025-07-30T14:09:03.011" v="272" actId="20577"/>
          <ac:spMkLst>
            <pc:docMk/>
            <pc:sldMk cId="877627806" sldId="677"/>
            <ac:spMk id="5" creationId="{F1C601D2-0F2C-DD1B-A817-475F5BBED8EE}"/>
          </ac:spMkLst>
        </pc:spChg>
      </pc:sldChg>
      <pc:sldChg chg="modSp del">
        <pc:chgData name="Joseph Smith" userId="S::js105@stir.ac.uk::b982fd3a-7b63-48ae-b6d7-397186e312bb" providerId="AD" clId="Web-{4591C15D-624A-BAF0-4BE2-BE0E5D915DAD}" dt="2025-07-30T14:11:42.312" v="437"/>
        <pc:sldMkLst>
          <pc:docMk/>
          <pc:sldMk cId="2464321860" sldId="685"/>
        </pc:sldMkLst>
        <pc:spChg chg="mod">
          <ac:chgData name="Joseph Smith" userId="S::js105@stir.ac.uk::b982fd3a-7b63-48ae-b6d7-397186e312bb" providerId="AD" clId="Web-{4591C15D-624A-BAF0-4BE2-BE0E5D915DAD}" dt="2025-07-30T14:09:12.433" v="275" actId="20577"/>
          <ac:spMkLst>
            <pc:docMk/>
            <pc:sldMk cId="2464321860" sldId="685"/>
            <ac:spMk id="2" creationId="{AE59FDFE-F4B0-4142-E4BA-260342F1FE74}"/>
          </ac:spMkLst>
        </pc:spChg>
        <pc:spChg chg="mod">
          <ac:chgData name="Joseph Smith" userId="S::js105@stir.ac.uk::b982fd3a-7b63-48ae-b6d7-397186e312bb" providerId="AD" clId="Web-{4591C15D-624A-BAF0-4BE2-BE0E5D915DAD}" dt="2025-07-30T14:11:04.951" v="434" actId="1076"/>
          <ac:spMkLst>
            <pc:docMk/>
            <pc:sldMk cId="2464321860" sldId="685"/>
            <ac:spMk id="7" creationId="{F8DA1B7A-A146-14EE-0100-0F5F2CB58E9E}"/>
          </ac:spMkLst>
        </pc:spChg>
      </pc:sldChg>
      <pc:sldChg chg="modSp">
        <pc:chgData name="Joseph Smith" userId="S::js105@stir.ac.uk::b982fd3a-7b63-48ae-b6d7-397186e312bb" providerId="AD" clId="Web-{4591C15D-624A-BAF0-4BE2-BE0E5D915DAD}" dt="2025-07-30T14:02:30.032" v="8" actId="20577"/>
        <pc:sldMkLst>
          <pc:docMk/>
          <pc:sldMk cId="4221067923" sldId="692"/>
        </pc:sldMkLst>
        <pc:spChg chg="mod">
          <ac:chgData name="Joseph Smith" userId="S::js105@stir.ac.uk::b982fd3a-7b63-48ae-b6d7-397186e312bb" providerId="AD" clId="Web-{4591C15D-624A-BAF0-4BE2-BE0E5D915DAD}" dt="2025-07-30T14:02:30.032" v="8" actId="20577"/>
          <ac:spMkLst>
            <pc:docMk/>
            <pc:sldMk cId="4221067923" sldId="692"/>
            <ac:spMk id="14" creationId="{D14790D6-5E10-1FA1-DEB0-C0496C503E83}"/>
          </ac:spMkLst>
        </pc:spChg>
      </pc:sldChg>
      <pc:sldChg chg="modSp">
        <pc:chgData name="Joseph Smith" userId="S::js105@stir.ac.uk::b982fd3a-7b63-48ae-b6d7-397186e312bb" providerId="AD" clId="Web-{4591C15D-624A-BAF0-4BE2-BE0E5D915DAD}" dt="2025-07-30T14:02:13.016" v="3" actId="20577"/>
        <pc:sldMkLst>
          <pc:docMk/>
          <pc:sldMk cId="2835927657" sldId="696"/>
        </pc:sldMkLst>
        <pc:spChg chg="mod">
          <ac:chgData name="Joseph Smith" userId="S::js105@stir.ac.uk::b982fd3a-7b63-48ae-b6d7-397186e312bb" providerId="AD" clId="Web-{4591C15D-624A-BAF0-4BE2-BE0E5D915DAD}" dt="2025-07-30T14:02:13.016" v="3" actId="20577"/>
          <ac:spMkLst>
            <pc:docMk/>
            <pc:sldMk cId="2835927657" sldId="696"/>
            <ac:spMk id="5" creationId="{5753B434-5C1F-FF8A-CA1C-49DD501C7382}"/>
          </ac:spMkLst>
        </pc:spChg>
      </pc:sldChg>
    </pc:docChg>
  </pc:docChgLst>
  <pc:docChgLst>
    <pc:chgData name="Mr Ash" userId="S::gw24ashjoseph_glow.sch.uk#ext#@stir.onmicrosoft.com::defdc486-dba6-4ef1-b0ad-0edbc5fa6867" providerId="AD" clId="Web-{A5704BBC-72B7-B58D-803A-54C55F4A9A87}"/>
    <pc:docChg chg="modSld">
      <pc:chgData name="Mr Ash" userId="S::gw24ashjoseph_glow.sch.uk#ext#@stir.onmicrosoft.com::defdc486-dba6-4ef1-b0ad-0edbc5fa6867" providerId="AD" clId="Web-{A5704BBC-72B7-B58D-803A-54C55F4A9A87}" dt="2025-07-30T15:19:52.465" v="7"/>
      <pc:docMkLst>
        <pc:docMk/>
      </pc:docMkLst>
      <pc:sldChg chg="modSp">
        <pc:chgData name="Mr Ash" userId="S::gw24ashjoseph_glow.sch.uk#ext#@stir.onmicrosoft.com::defdc486-dba6-4ef1-b0ad-0edbc5fa6867" providerId="AD" clId="Web-{A5704BBC-72B7-B58D-803A-54C55F4A9A87}" dt="2025-07-30T15:19:52.465" v="7"/>
        <pc:sldMkLst>
          <pc:docMk/>
          <pc:sldMk cId="3282953831" sldId="670"/>
        </pc:sldMkLst>
        <pc:graphicFrameChg chg="mod modGraphic">
          <ac:chgData name="Mr Ash" userId="S::gw24ashjoseph_glow.sch.uk#ext#@stir.onmicrosoft.com::defdc486-dba6-4ef1-b0ad-0edbc5fa6867" providerId="AD" clId="Web-{A5704BBC-72B7-B58D-803A-54C55F4A9A87}" dt="2025-07-30T15:19:52.465" v="7"/>
          <ac:graphicFrameMkLst>
            <pc:docMk/>
            <pc:sldMk cId="3282953831" sldId="670"/>
            <ac:graphicFrameMk id="4" creationId="{14341170-84DE-75F1-1325-EA0796B6B35E}"/>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0A5E929-E815-5748-9DF0-3BB04058F22C}" type="datetimeFigureOut">
              <a:rPr lang="en-GB" smtClean="0"/>
              <a:t>31/07/2025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854154F-305B-A849-B07E-9F399C36C098}" type="slidenum">
              <a:rPr lang="en-GB" smtClean="0"/>
              <a:t>‹#›</a:t>
            </a:fld>
            <a:endParaRPr lang="en-GB"/>
          </a:p>
        </p:txBody>
      </p:sp>
    </p:spTree>
    <p:extLst>
      <p:ext uri="{BB962C8B-B14F-4D97-AF65-F5344CB8AC3E}">
        <p14:creationId xmlns:p14="http://schemas.microsoft.com/office/powerpoint/2010/main" val="188409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ea typeface="Calibri"/>
                <a:cs typeface="Calibri"/>
              </a:rPr>
              <a:t>Mr</a:t>
            </a:r>
            <a:r>
              <a:rPr lang="en-US">
                <a:ea typeface="Calibri"/>
                <a:cs typeface="Calibri"/>
              </a:rPr>
              <a:t> Joseph Ash – History/Modern Studies</a:t>
            </a:r>
          </a:p>
        </p:txBody>
      </p:sp>
      <p:sp>
        <p:nvSpPr>
          <p:cNvPr id="4" name="Slide Number Placeholder 3"/>
          <p:cNvSpPr>
            <a:spLocks noGrp="1"/>
          </p:cNvSpPr>
          <p:nvPr>
            <p:ph type="sldNum" sz="quarter" idx="5"/>
          </p:nvPr>
        </p:nvSpPr>
        <p:spPr/>
        <p:txBody>
          <a:bodyPr/>
          <a:lstStyle/>
          <a:p>
            <a:fld id="{3854154F-305B-A849-B07E-9F399C36C098}" type="slidenum">
              <a:rPr lang="en-GB" smtClean="0"/>
              <a:t>1</a:t>
            </a:fld>
            <a:endParaRPr lang="en-GB"/>
          </a:p>
        </p:txBody>
      </p:sp>
    </p:spTree>
    <p:extLst>
      <p:ext uri="{BB962C8B-B14F-4D97-AF65-F5344CB8AC3E}">
        <p14:creationId xmlns:p14="http://schemas.microsoft.com/office/powerpoint/2010/main" val="2054027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54154F-305B-A849-B07E-9F399C36C09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84300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ag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1298448" y="594360"/>
            <a:ext cx="6272784" cy="2373086"/>
          </a:xfrm>
          <a:solidFill>
            <a:schemeClr val="accent5"/>
          </a:solidFill>
        </p:spPr>
        <p:txBody>
          <a:bodyPr rtlCol="0" anchor="ctr"/>
          <a:lstStyle>
            <a:lvl1pPr algn="l">
              <a:defRPr sz="5400" b="1" i="0" cap="none" baseline="0">
                <a:solidFill>
                  <a:schemeClr val="bg1"/>
                </a:solidFill>
              </a:defRPr>
            </a:lvl1pPr>
          </a:lstStyle>
          <a:p>
            <a:pPr rtl="0"/>
            <a:r>
              <a:rPr lang="en-GB" noProof="0" dirty="0"/>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hasCustomPrompt="1"/>
          </p:nvPr>
        </p:nvSpPr>
        <p:spPr>
          <a:xfrm>
            <a:off x="1298448" y="2967445"/>
            <a:ext cx="6272783" cy="762725"/>
          </a:xfrm>
          <a:solidFill>
            <a:schemeClr val="accent5"/>
          </a:solidFill>
        </p:spPr>
        <p:txBody>
          <a:bodyPr rtlCol="0" anchor="b">
            <a:normAutofit/>
          </a:bodyPr>
          <a:lstStyle>
            <a:lvl1pPr marL="0" indent="0" algn="l">
              <a:lnSpc>
                <a:spcPct val="100000"/>
              </a:lnSpc>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dirty="0"/>
              <a:t>Click to edit Master subtitle style.</a:t>
            </a:r>
          </a:p>
        </p:txBody>
      </p:sp>
    </p:spTree>
    <p:extLst>
      <p:ext uri="{BB962C8B-B14F-4D97-AF65-F5344CB8AC3E}">
        <p14:creationId xmlns:p14="http://schemas.microsoft.com/office/powerpoint/2010/main" val="1074430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Sec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1524000" y="1463040"/>
            <a:ext cx="9144000" cy="2340864"/>
          </a:xfrm>
          <a:solidFill>
            <a:schemeClr val="accent3"/>
          </a:solidFill>
        </p:spPr>
        <p:txBody>
          <a:bodyPr rtlCol="0" anchor="ctr">
            <a:normAutofit/>
          </a:bodyPr>
          <a:lstStyle>
            <a:lvl1pPr algn="ctr">
              <a:defRPr sz="6000" b="1" i="0" cap="none" baseline="0">
                <a:solidFill>
                  <a:schemeClr val="accent5"/>
                </a:solidFill>
              </a:defRPr>
            </a:lvl1pPr>
          </a:lstStyle>
          <a:p>
            <a:pPr rtl="0"/>
            <a:r>
              <a:rPr lang="en-GB" noProof="0" dirty="0"/>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803904"/>
            <a:ext cx="9144000" cy="653022"/>
          </a:xfrm>
          <a:solidFill>
            <a:schemeClr val="accent3"/>
          </a:solidFill>
        </p:spPr>
        <p:txBody>
          <a:bodyPr rtlCol="0" anchor="b">
            <a:normAutofit/>
          </a:bodyPr>
          <a:lstStyle>
            <a:lvl1pPr marL="0" indent="0" algn="ctr">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a:t>Click to edit Master subtitle style</a:t>
            </a:r>
            <a:endParaRPr lang="en-GB" noProof="0" dirty="0"/>
          </a:p>
        </p:txBody>
      </p:sp>
      <p:sp>
        <p:nvSpPr>
          <p:cNvPr id="4" name="Graphic 12">
            <a:extLst>
              <a:ext uri="{FF2B5EF4-FFF2-40B4-BE49-F238E27FC236}">
                <a16:creationId xmlns:a16="http://schemas.microsoft.com/office/drawing/2014/main" id="{8A41917E-4B97-447C-98AB-970D625F1DE6}"/>
              </a:ext>
            </a:extLst>
          </p:cNvPr>
          <p:cNvSpPr/>
          <p:nvPr/>
        </p:nvSpPr>
        <p:spPr>
          <a:xfrm>
            <a:off x="10772266" y="3054359"/>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pPr rtl="0"/>
            <a:endParaRPr lang="en-GB" noProof="0"/>
          </a:p>
        </p:txBody>
      </p:sp>
      <p:sp>
        <p:nvSpPr>
          <p:cNvPr id="5" name="Graphic 13">
            <a:extLst>
              <a:ext uri="{FF2B5EF4-FFF2-40B4-BE49-F238E27FC236}">
                <a16:creationId xmlns:a16="http://schemas.microsoft.com/office/drawing/2014/main" id="{3B3FD238-4561-4AF8-A1F1-185B0CAFE2AC}"/>
              </a:ext>
            </a:extLst>
          </p:cNvPr>
          <p:cNvSpPr/>
          <p:nvPr/>
        </p:nvSpPr>
        <p:spPr>
          <a:xfrm>
            <a:off x="10724364" y="2515838"/>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pPr rtl="0"/>
            <a:endParaRPr lang="en-GB" noProof="0"/>
          </a:p>
        </p:txBody>
      </p:sp>
      <p:sp>
        <p:nvSpPr>
          <p:cNvPr id="6" name="Graphic 15">
            <a:extLst>
              <a:ext uri="{FF2B5EF4-FFF2-40B4-BE49-F238E27FC236}">
                <a16:creationId xmlns:a16="http://schemas.microsoft.com/office/drawing/2014/main" id="{BAB9414C-AE69-4648-873E-9CE6B2DF8A71}"/>
              </a:ext>
            </a:extLst>
          </p:cNvPr>
          <p:cNvSpPr/>
          <p:nvPr/>
        </p:nvSpPr>
        <p:spPr>
          <a:xfrm>
            <a:off x="11024834" y="2787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pPr rtl="0"/>
            <a:endParaRPr lang="en-GB" noProof="0"/>
          </a:p>
        </p:txBody>
      </p:sp>
      <p:sp>
        <p:nvSpPr>
          <p:cNvPr id="7" name="Graphic 22">
            <a:extLst>
              <a:ext uri="{FF2B5EF4-FFF2-40B4-BE49-F238E27FC236}">
                <a16:creationId xmlns:a16="http://schemas.microsoft.com/office/drawing/2014/main" id="{3BF75235-4E6E-4184-82A5-EE6FE7993BBC}"/>
              </a:ext>
            </a:extLst>
          </p:cNvPr>
          <p:cNvSpPr/>
          <p:nvPr/>
        </p:nvSpPr>
        <p:spPr>
          <a:xfrm>
            <a:off x="1261869" y="2633448"/>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pPr rtl="0"/>
            <a:endParaRPr lang="en-GB" noProof="0"/>
          </a:p>
        </p:txBody>
      </p:sp>
      <p:sp>
        <p:nvSpPr>
          <p:cNvPr id="11" name="Graphic 21">
            <a:extLst>
              <a:ext uri="{FF2B5EF4-FFF2-40B4-BE49-F238E27FC236}">
                <a16:creationId xmlns:a16="http://schemas.microsoft.com/office/drawing/2014/main" id="{E66FE37C-2F4B-42DA-BFF6-92DD00BDC49B}"/>
              </a:ext>
            </a:extLst>
          </p:cNvPr>
          <p:cNvSpPr/>
          <p:nvPr/>
        </p:nvSpPr>
        <p:spPr>
          <a:xfrm>
            <a:off x="1064053" y="3083338"/>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bg1"/>
          </a:solidFill>
          <a:ln w="469" cap="flat">
            <a:noFill/>
            <a:prstDash val="solid"/>
            <a:miter/>
          </a:ln>
        </p:spPr>
        <p:txBody>
          <a:bodyPr rtlCol="0" anchor="ctr"/>
          <a:lstStyle/>
          <a:p>
            <a:pPr rtl="0"/>
            <a:endParaRPr lang="en-GB" noProof="0"/>
          </a:p>
        </p:txBody>
      </p:sp>
      <p:sp>
        <p:nvSpPr>
          <p:cNvPr id="13" name="Graphic 23">
            <a:extLst>
              <a:ext uri="{FF2B5EF4-FFF2-40B4-BE49-F238E27FC236}">
                <a16:creationId xmlns:a16="http://schemas.microsoft.com/office/drawing/2014/main" id="{DDD38822-731A-48DA-A8A0-FBBAF7A6D65D}"/>
              </a:ext>
            </a:extLst>
          </p:cNvPr>
          <p:cNvSpPr/>
          <p:nvPr/>
        </p:nvSpPr>
        <p:spPr>
          <a:xfrm>
            <a:off x="1413405" y="349287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pPr rtl="0"/>
            <a:endParaRPr lang="en-GB" noProof="0"/>
          </a:p>
        </p:txBody>
      </p:sp>
    </p:spTree>
    <p:extLst>
      <p:ext uri="{BB962C8B-B14F-4D97-AF65-F5344CB8AC3E}">
        <p14:creationId xmlns:p14="http://schemas.microsoft.com/office/powerpoint/2010/main" val="1932047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rtlCol="0"/>
          <a:lstStyle>
            <a:lvl1pPr>
              <a:defRPr sz="5400"/>
            </a:lvl1pPr>
          </a:lstStyle>
          <a:p>
            <a:pPr rtl="0"/>
            <a:r>
              <a:rPr lang="en-GB" noProof="0"/>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rtlCol="0"/>
          <a:lstStyle/>
          <a:p>
            <a:fld id="{0B621650-D8AE-3041-A908-309DE76D96F4}" type="slidenum">
              <a:rPr lang="en-GB" smtClean="0"/>
              <a:t>‹#›</a:t>
            </a:fld>
            <a:endParaRPr lang="en-GB"/>
          </a:p>
        </p:txBody>
      </p:sp>
    </p:spTree>
    <p:extLst>
      <p:ext uri="{BB962C8B-B14F-4D97-AF65-F5344CB8AC3E}">
        <p14:creationId xmlns:p14="http://schemas.microsoft.com/office/powerpoint/2010/main" val="3614776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Content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hasCustomPrompt="1"/>
          </p:nvPr>
        </p:nvSpPr>
        <p:spPr>
          <a:xfrm>
            <a:off x="576072" y="365125"/>
            <a:ext cx="10771632" cy="1325563"/>
          </a:xfrm>
          <a:solidFill>
            <a:schemeClr val="accent5"/>
          </a:solidFill>
        </p:spPr>
        <p:txBody>
          <a:bodyPr rtlCol="0"/>
          <a:lstStyle>
            <a:lvl1pPr>
              <a:defRPr sz="5400" b="1" cap="none" baseline="0">
                <a:solidFill>
                  <a:schemeClr val="bg1"/>
                </a:solidFill>
              </a:defRPr>
            </a:lvl1pPr>
          </a:lstStyle>
          <a:p>
            <a:pPr rtl="0"/>
            <a:r>
              <a:rPr lang="en-GB" noProof="0" dirty="0"/>
              <a:t>Title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576072" y="1825625"/>
            <a:ext cx="10771632" cy="4351338"/>
          </a:xfrm>
          <a:solidFill>
            <a:schemeClr val="accent5"/>
          </a:solidFill>
        </p:spPr>
        <p:txBody>
          <a:bodyPr rtlCol="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Tree>
    <p:extLst>
      <p:ext uri="{BB962C8B-B14F-4D97-AF65-F5344CB8AC3E}">
        <p14:creationId xmlns:p14="http://schemas.microsoft.com/office/powerpoint/2010/main" val="3740968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Content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rtlCol="0"/>
          <a:lstStyle/>
          <a:p>
            <a:pPr rtl="0"/>
            <a:r>
              <a:rPr lang="en-GB" noProof="0"/>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1444752" y="1825625"/>
            <a:ext cx="4553712" cy="4351338"/>
          </a:xfrm>
        </p:spPr>
        <p:txBody>
          <a:bodyPr rtlCol="0">
            <a:normAutofit/>
          </a:bodyPr>
          <a:lstStyle>
            <a:lvl1pPr>
              <a:defRPr sz="2400"/>
            </a:lvl1pPr>
            <a:lvl2pPr>
              <a:defRPr sz="2000"/>
            </a:lvl2pPr>
            <a:lvl3pPr>
              <a:defRPr sz="1800"/>
            </a:lvl3pPr>
            <a:lvl4pPr>
              <a:defRPr sz="1600"/>
            </a:lvl4pPr>
            <a:lvl5pPr>
              <a:defRPr sz="1600"/>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784848" y="1825625"/>
            <a:ext cx="4553712" cy="4351338"/>
          </a:xfrm>
        </p:spPr>
        <p:txBody>
          <a:bodyPr rtlCol="0">
            <a:normAutofit/>
          </a:bodyPr>
          <a:lstStyle>
            <a:lvl1pPr>
              <a:defRPr sz="2400"/>
            </a:lvl1pPr>
            <a:lvl2pPr>
              <a:defRPr sz="2000"/>
            </a:lvl2pPr>
            <a:lvl3pPr>
              <a:defRPr sz="1800"/>
            </a:lvl3pPr>
            <a:lvl4pPr>
              <a:defRPr sz="1600"/>
            </a:lvl4pPr>
            <a:lvl5pPr>
              <a:defRPr sz="1600"/>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Tree>
    <p:extLst>
      <p:ext uri="{BB962C8B-B14F-4D97-AF65-F5344CB8AC3E}">
        <p14:creationId xmlns:p14="http://schemas.microsoft.com/office/powerpoint/2010/main" val="1099925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6391656" y="841248"/>
            <a:ext cx="4434840" cy="2587752"/>
          </a:xfrm>
        </p:spPr>
        <p:txBody>
          <a:bodyPr rtlCol="0" anchor="b"/>
          <a:lstStyle>
            <a:lvl1pPr algn="l">
              <a:lnSpc>
                <a:spcPct val="110000"/>
              </a:lnSpc>
              <a:spcBef>
                <a:spcPts val="1000"/>
              </a:spcBef>
              <a:defRPr sz="3600" b="1" i="0" cap="none" baseline="0"/>
            </a:lvl1pPr>
          </a:lstStyle>
          <a:p>
            <a:pPr rtl="0"/>
            <a:r>
              <a:rPr lang="en-GB" noProof="0" dirty="0"/>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5" y="3547555"/>
            <a:ext cx="4434835" cy="2587752"/>
          </a:xfrm>
        </p:spPr>
        <p:txBody>
          <a:bodyPr rtlCol="0"/>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dirty="0"/>
              <a:t>Click to edit Master subtitle style</a:t>
            </a:r>
          </a:p>
        </p:txBody>
      </p:sp>
      <p:sp>
        <p:nvSpPr>
          <p:cNvPr id="9" name="Rectangle 8">
            <a:extLst>
              <a:ext uri="{FF2B5EF4-FFF2-40B4-BE49-F238E27FC236}">
                <a16:creationId xmlns:a16="http://schemas.microsoft.com/office/drawing/2014/main" id="{515930B2-E36D-4D05-A6B3-CA1BF61D50CC}"/>
              </a:ext>
            </a:extLst>
          </p:cNvPr>
          <p:cNvSpPr/>
          <p:nvPr/>
        </p:nvSpPr>
        <p:spPr>
          <a:xfrm>
            <a:off x="0" y="0"/>
            <a:ext cx="5779911"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01752"/>
            <a:ext cx="5221224" cy="6263640"/>
          </a:xfrm>
        </p:spPr>
        <p:txBody>
          <a:bodyPr rtlCol="0" anchor="ctr"/>
          <a:lstStyle>
            <a:lvl1pPr algn="ctr">
              <a:buNone/>
              <a:defRPr>
                <a:solidFill>
                  <a:schemeClr val="bg1"/>
                </a:solidFill>
              </a:defRPr>
            </a:lvl1pPr>
          </a:lstStyle>
          <a:p>
            <a:pPr rtl="0"/>
            <a:r>
              <a:rPr lang="en-GB" noProof="0"/>
              <a:t>Click icon to add picture</a:t>
            </a:r>
          </a:p>
        </p:txBody>
      </p:sp>
    </p:spTree>
    <p:extLst>
      <p:ext uri="{BB962C8B-B14F-4D97-AF65-F5344CB8AC3E}">
        <p14:creationId xmlns:p14="http://schemas.microsoft.com/office/powerpoint/2010/main" val="445856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rtlCol="0"/>
          <a:lstStyle/>
          <a:p>
            <a:pPr rtl="0"/>
            <a:r>
              <a:rPr lang="en-GB" noProof="0"/>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4553712"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4553712"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784848" y="1681163"/>
            <a:ext cx="4553712"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784848" y="2505075"/>
            <a:ext cx="4553712"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Tree>
    <p:extLst>
      <p:ext uri="{BB962C8B-B14F-4D97-AF65-F5344CB8AC3E}">
        <p14:creationId xmlns:p14="http://schemas.microsoft.com/office/powerpoint/2010/main" val="3277654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1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rtlCol="0"/>
          <a:lstStyle/>
          <a:p>
            <a:pPr rtl="0"/>
            <a:r>
              <a:rPr lang="en-GB" noProof="0"/>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28346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283464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en-GB" noProof="0"/>
              <a:t>Click to edit Master text styles</a:t>
            </a:r>
          </a:p>
          <a:p>
            <a:pPr lvl="1" rtl="0"/>
            <a:r>
              <a:rPr lang="en-GB" noProof="0"/>
              <a:t>Second level</a:t>
            </a:r>
          </a:p>
          <a:p>
            <a:pPr lvl="2" rtl="0"/>
            <a:r>
              <a:rPr lang="en-GB" noProof="0"/>
              <a:t>Third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4983480" y="1681163"/>
            <a:ext cx="28346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4983480" y="2505075"/>
            <a:ext cx="283464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en-GB" noProof="0"/>
              <a:t>Click to edit Master text styles</a:t>
            </a:r>
          </a:p>
          <a:p>
            <a:pPr lvl="1" rtl="0"/>
            <a:r>
              <a:rPr lang="en-GB" noProof="0"/>
              <a:t>Second level</a:t>
            </a:r>
          </a:p>
          <a:p>
            <a:pPr lvl="2" rtl="0"/>
            <a:r>
              <a:rPr lang="en-GB" noProof="0"/>
              <a:t>Third level</a:t>
            </a:r>
          </a:p>
        </p:txBody>
      </p:sp>
      <p:sp>
        <p:nvSpPr>
          <p:cNvPr id="12" name="Graphic 15">
            <a:extLst>
              <a:ext uri="{FF2B5EF4-FFF2-40B4-BE49-F238E27FC236}">
                <a16:creationId xmlns:a16="http://schemas.microsoft.com/office/drawing/2014/main" id="{A9475260-301F-4744-B1DA-7B00F6FB4342}"/>
              </a:ext>
            </a:extLst>
          </p:cNvPr>
          <p:cNvSpPr/>
          <p:nvPr/>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pPr rtl="0"/>
            <a:endParaRPr lang="en-GB" noProof="0"/>
          </a:p>
        </p:txBody>
      </p:sp>
      <p:sp>
        <p:nvSpPr>
          <p:cNvPr id="14" name="Graphic 16">
            <a:extLst>
              <a:ext uri="{FF2B5EF4-FFF2-40B4-BE49-F238E27FC236}">
                <a16:creationId xmlns:a16="http://schemas.microsoft.com/office/drawing/2014/main" id="{9BBD3F4B-0836-48C5-AC68-747456D1DD50}"/>
              </a:ext>
            </a:extLst>
          </p:cNvPr>
          <p:cNvSpPr/>
          <p:nvPr/>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pPr rtl="0"/>
            <a:endParaRPr lang="en-GB" noProof="0"/>
          </a:p>
        </p:txBody>
      </p:sp>
      <p:sp>
        <p:nvSpPr>
          <p:cNvPr id="16" name="Graphic 14">
            <a:extLst>
              <a:ext uri="{FF2B5EF4-FFF2-40B4-BE49-F238E27FC236}">
                <a16:creationId xmlns:a16="http://schemas.microsoft.com/office/drawing/2014/main" id="{9B4398D5-99F4-4F83-AA77-9B4177648CAF}"/>
              </a:ext>
            </a:extLst>
          </p:cNvPr>
          <p:cNvSpPr/>
          <p:nvPr/>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pPr rtl="0"/>
            <a:endParaRPr lang="en-GB" noProof="0"/>
          </a:p>
        </p:txBody>
      </p:sp>
      <p:sp>
        <p:nvSpPr>
          <p:cNvPr id="15" name="Text Placeholder 4">
            <a:extLst>
              <a:ext uri="{FF2B5EF4-FFF2-40B4-BE49-F238E27FC236}">
                <a16:creationId xmlns:a16="http://schemas.microsoft.com/office/drawing/2014/main" id="{2D693B15-7265-4478-9579-62FCD5222D04}"/>
              </a:ext>
            </a:extLst>
          </p:cNvPr>
          <p:cNvSpPr>
            <a:spLocks noGrp="1"/>
          </p:cNvSpPr>
          <p:nvPr>
            <p:ph type="body" sz="quarter" idx="13"/>
          </p:nvPr>
        </p:nvSpPr>
        <p:spPr>
          <a:xfrm>
            <a:off x="8531352" y="1769269"/>
            <a:ext cx="28346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17" name="Content Placeholder 5">
            <a:extLst>
              <a:ext uri="{FF2B5EF4-FFF2-40B4-BE49-F238E27FC236}">
                <a16:creationId xmlns:a16="http://schemas.microsoft.com/office/drawing/2014/main" id="{48F9E92F-BB16-4896-A47F-6497C3D705B9}"/>
              </a:ext>
            </a:extLst>
          </p:cNvPr>
          <p:cNvSpPr>
            <a:spLocks noGrp="1"/>
          </p:cNvSpPr>
          <p:nvPr>
            <p:ph sz="quarter" idx="14"/>
          </p:nvPr>
        </p:nvSpPr>
        <p:spPr>
          <a:xfrm>
            <a:off x="8531352" y="2593181"/>
            <a:ext cx="283464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en-GB" noProof="0"/>
              <a:t>Click to edit Master text styles</a:t>
            </a:r>
          </a:p>
          <a:p>
            <a:pPr lvl="1" rtl="0"/>
            <a:r>
              <a:rPr lang="en-GB" noProof="0"/>
              <a:t>Second level</a:t>
            </a:r>
          </a:p>
          <a:p>
            <a:pPr lvl="2" rtl="0"/>
            <a:r>
              <a:rPr lang="en-GB" noProof="0"/>
              <a:t>Third level</a:t>
            </a:r>
          </a:p>
        </p:txBody>
      </p:sp>
    </p:spTree>
    <p:extLst>
      <p:ext uri="{BB962C8B-B14F-4D97-AF65-F5344CB8AC3E}">
        <p14:creationId xmlns:p14="http://schemas.microsoft.com/office/powerpoint/2010/main" val="29529772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6391656" y="804672"/>
            <a:ext cx="4434840" cy="886968"/>
          </a:xfrm>
        </p:spPr>
        <p:txBody>
          <a:bodyPr rtlCol="0" anchor="b"/>
          <a:lstStyle>
            <a:lvl1pPr algn="l">
              <a:defRPr sz="5400" b="0" i="0" cap="none" baseline="0"/>
            </a:lvl1pPr>
          </a:lstStyle>
          <a:p>
            <a:pPr rtl="0"/>
            <a:r>
              <a:rPr lang="en-GB" noProof="0"/>
              <a:t>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4" y="1801368"/>
            <a:ext cx="4434840" cy="4754880"/>
          </a:xfrm>
        </p:spPr>
        <p:txBody>
          <a:bodyPr rtlCol="0">
            <a:normAutofit/>
          </a:bodyPr>
          <a:lstStyle>
            <a:lvl1pPr marL="0" indent="0" algn="l">
              <a:lnSpc>
                <a:spcPct val="11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a:t>Click to edit Master subtitle style</a:t>
            </a:r>
          </a:p>
        </p:txBody>
      </p:sp>
      <p:sp>
        <p:nvSpPr>
          <p:cNvPr id="9" name="Rectangle 8">
            <a:extLst>
              <a:ext uri="{FF2B5EF4-FFF2-40B4-BE49-F238E27FC236}">
                <a16:creationId xmlns:a16="http://schemas.microsoft.com/office/drawing/2014/main" id="{515930B2-E36D-4D05-A6B3-CA1BF61D50CC}"/>
              </a:ext>
            </a:extLst>
          </p:cNvPr>
          <p:cNvSpPr/>
          <p:nvPr/>
        </p:nvSpPr>
        <p:spPr>
          <a:xfrm>
            <a:off x="0" y="0"/>
            <a:ext cx="5779911"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108960"/>
            <a:ext cx="5221224" cy="3447288"/>
          </a:xfrm>
        </p:spPr>
        <p:txBody>
          <a:bodyPr rtlCol="0" anchor="ctr"/>
          <a:lstStyle>
            <a:lvl1pPr algn="ctr">
              <a:buNone/>
              <a:defRPr>
                <a:solidFill>
                  <a:schemeClr val="bg1"/>
                </a:solidFill>
              </a:defRPr>
            </a:lvl1pPr>
          </a:lstStyle>
          <a:p>
            <a:pPr rtl="0"/>
            <a:r>
              <a:rPr lang="en-GB" noProof="0"/>
              <a:t>Click icon to add picture</a:t>
            </a:r>
          </a:p>
        </p:txBody>
      </p:sp>
      <p:sp>
        <p:nvSpPr>
          <p:cNvPr id="10" name="Picture Placeholder 12">
            <a:extLst>
              <a:ext uri="{FF2B5EF4-FFF2-40B4-BE49-F238E27FC236}">
                <a16:creationId xmlns:a16="http://schemas.microsoft.com/office/drawing/2014/main" id="{F146D6C1-343E-4F97-A565-55BBB15F4C77}"/>
              </a:ext>
            </a:extLst>
          </p:cNvPr>
          <p:cNvSpPr>
            <a:spLocks noGrp="1"/>
          </p:cNvSpPr>
          <p:nvPr>
            <p:ph type="pic" sz="quarter" idx="14"/>
          </p:nvPr>
        </p:nvSpPr>
        <p:spPr>
          <a:xfrm>
            <a:off x="283464" y="301752"/>
            <a:ext cx="2459736" cy="2505456"/>
          </a:xfrm>
        </p:spPr>
        <p:txBody>
          <a:bodyPr rtlCol="0" anchor="ctr"/>
          <a:lstStyle>
            <a:lvl1pPr algn="ctr">
              <a:buNone/>
              <a:defRPr>
                <a:solidFill>
                  <a:schemeClr val="bg1"/>
                </a:solidFill>
              </a:defRPr>
            </a:lvl1pPr>
          </a:lstStyle>
          <a:p>
            <a:pPr rtl="0"/>
            <a:r>
              <a:rPr lang="en-GB" noProof="0"/>
              <a:t>Click icon to add picture</a:t>
            </a:r>
          </a:p>
        </p:txBody>
      </p:sp>
      <p:sp>
        <p:nvSpPr>
          <p:cNvPr id="11" name="Picture Placeholder 12">
            <a:extLst>
              <a:ext uri="{FF2B5EF4-FFF2-40B4-BE49-F238E27FC236}">
                <a16:creationId xmlns:a16="http://schemas.microsoft.com/office/drawing/2014/main" id="{BA123E2D-4554-47D5-B0EC-0C47EDB41626}"/>
              </a:ext>
            </a:extLst>
          </p:cNvPr>
          <p:cNvSpPr>
            <a:spLocks noGrp="1"/>
          </p:cNvSpPr>
          <p:nvPr>
            <p:ph type="pic" sz="quarter" idx="15"/>
          </p:nvPr>
        </p:nvSpPr>
        <p:spPr>
          <a:xfrm>
            <a:off x="3044952" y="301752"/>
            <a:ext cx="2459736" cy="2505456"/>
          </a:xfrm>
        </p:spPr>
        <p:txBody>
          <a:bodyPr rtlCol="0" anchor="ctr"/>
          <a:lstStyle>
            <a:lvl1pPr algn="ctr">
              <a:buNone/>
              <a:defRPr>
                <a:solidFill>
                  <a:schemeClr val="bg1"/>
                </a:solidFill>
              </a:defRPr>
            </a:lvl1pPr>
          </a:lstStyle>
          <a:p>
            <a:pPr rtl="0"/>
            <a:r>
              <a:rPr lang="en-GB" noProof="0"/>
              <a:t>Click icon to add picture</a:t>
            </a:r>
          </a:p>
        </p:txBody>
      </p:sp>
    </p:spTree>
    <p:extLst>
      <p:ext uri="{BB962C8B-B14F-4D97-AF65-F5344CB8AC3E}">
        <p14:creationId xmlns:p14="http://schemas.microsoft.com/office/powerpoint/2010/main" val="1118646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6391656" y="804672"/>
            <a:ext cx="4434840" cy="886968"/>
          </a:xfrm>
        </p:spPr>
        <p:txBody>
          <a:bodyPr rtlCol="0" anchor="b"/>
          <a:lstStyle>
            <a:lvl1pPr algn="l">
              <a:defRPr sz="5400" b="0" i="0" cap="none" baseline="0"/>
            </a:lvl1pPr>
          </a:lstStyle>
          <a:p>
            <a:pPr rtl="0"/>
            <a:r>
              <a:rPr lang="en-GB" noProof="0"/>
              <a:t>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4" y="1801368"/>
            <a:ext cx="4434840" cy="4754880"/>
          </a:xfrm>
        </p:spPr>
        <p:txBody>
          <a:bodyPr rtlCol="0">
            <a:normAutofit/>
          </a:bodyPr>
          <a:lstStyle>
            <a:lvl1pPr marL="0" indent="0" algn="l">
              <a:lnSpc>
                <a:spcPct val="11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a:t>Click to edit Master subtitle style</a:t>
            </a:r>
            <a:endParaRPr lang="en-GB" noProof="0" dirty="0"/>
          </a:p>
        </p:txBody>
      </p:sp>
      <p:sp>
        <p:nvSpPr>
          <p:cNvPr id="9" name="Rectangle 8">
            <a:extLst>
              <a:ext uri="{FF2B5EF4-FFF2-40B4-BE49-F238E27FC236}">
                <a16:creationId xmlns:a16="http://schemas.microsoft.com/office/drawing/2014/main" id="{515930B2-E36D-4D05-A6B3-CA1BF61D50CC}"/>
              </a:ext>
            </a:extLst>
          </p:cNvPr>
          <p:cNvSpPr/>
          <p:nvPr/>
        </p:nvSpPr>
        <p:spPr>
          <a:xfrm>
            <a:off x="0" y="0"/>
            <a:ext cx="5779911"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5" name="Graphic 13">
            <a:extLst>
              <a:ext uri="{FF2B5EF4-FFF2-40B4-BE49-F238E27FC236}">
                <a16:creationId xmlns:a16="http://schemas.microsoft.com/office/drawing/2014/main" id="{09D93411-5DC2-A48B-0842-A697B3C92A4B}"/>
              </a:ext>
            </a:extLst>
          </p:cNvPr>
          <p:cNvSpPr/>
          <p:nvPr/>
        </p:nvSpPr>
        <p:spPr>
          <a:xfrm>
            <a:off x="433313" y="160019"/>
            <a:ext cx="4913284" cy="3200400"/>
          </a:xfrm>
          <a:custGeom>
            <a:avLst/>
            <a:gdLst>
              <a:gd name="connsiteX0" fmla="*/ 2427752 w 4913284"/>
              <a:gd name="connsiteY0" fmla="*/ 1678972 h 1678971"/>
              <a:gd name="connsiteX1" fmla="*/ 2405940 w 4913284"/>
              <a:gd name="connsiteY1" fmla="*/ 1676210 h 1678971"/>
              <a:gd name="connsiteX2" fmla="*/ 2327263 w 4913284"/>
              <a:gd name="connsiteY2" fmla="*/ 1574578 h 1678971"/>
              <a:gd name="connsiteX3" fmla="*/ 2315928 w 4913284"/>
              <a:gd name="connsiteY3" fmla="*/ 1543336 h 1678971"/>
              <a:gd name="connsiteX4" fmla="*/ 2232680 w 4913284"/>
              <a:gd name="connsiteY4" fmla="*/ 1439418 h 1678971"/>
              <a:gd name="connsiteX5" fmla="*/ 1996079 w 4913284"/>
              <a:gd name="connsiteY5" fmla="*/ 1309402 h 1678971"/>
              <a:gd name="connsiteX6" fmla="*/ 1460012 w 4913284"/>
              <a:gd name="connsiteY6" fmla="*/ 1294924 h 1678971"/>
              <a:gd name="connsiteX7" fmla="*/ 1419150 w 4913284"/>
              <a:gd name="connsiteY7" fmla="*/ 1298543 h 1678971"/>
              <a:gd name="connsiteX8" fmla="*/ 376924 w 4913284"/>
              <a:gd name="connsiteY8" fmla="*/ 1334929 h 1678971"/>
              <a:gd name="connsiteX9" fmla="*/ 45454 w 4913284"/>
              <a:gd name="connsiteY9" fmla="*/ 1206246 h 1678971"/>
              <a:gd name="connsiteX10" fmla="*/ 4782 w 4913284"/>
              <a:gd name="connsiteY10" fmla="*/ 1008602 h 1678971"/>
              <a:gd name="connsiteX11" fmla="*/ 305 w 4913284"/>
              <a:gd name="connsiteY11" fmla="*/ 761143 h 1678971"/>
              <a:gd name="connsiteX12" fmla="*/ 200331 w 4913284"/>
              <a:gd name="connsiteY12" fmla="*/ 179165 h 1678971"/>
              <a:gd name="connsiteX13" fmla="*/ 528181 w 4913284"/>
              <a:gd name="connsiteY13" fmla="*/ 106585 h 1678971"/>
              <a:gd name="connsiteX14" fmla="*/ 1545832 w 4913284"/>
              <a:gd name="connsiteY14" fmla="*/ 71819 h 1678971"/>
              <a:gd name="connsiteX15" fmla="*/ 2563388 w 4913284"/>
              <a:gd name="connsiteY15" fmla="*/ 37052 h 1678971"/>
              <a:gd name="connsiteX16" fmla="*/ 2634063 w 4913284"/>
              <a:gd name="connsiteY16" fmla="*/ 34671 h 1678971"/>
              <a:gd name="connsiteX17" fmla="*/ 4125488 w 4913284"/>
              <a:gd name="connsiteY17" fmla="*/ 0 h 1678971"/>
              <a:gd name="connsiteX18" fmla="*/ 4505535 w 4913284"/>
              <a:gd name="connsiteY18" fmla="*/ 35433 h 1678971"/>
              <a:gd name="connsiteX19" fmla="*/ 4823004 w 4913284"/>
              <a:gd name="connsiteY19" fmla="*/ 265652 h 1678971"/>
              <a:gd name="connsiteX20" fmla="*/ 4892631 w 4913284"/>
              <a:gd name="connsiteY20" fmla="*/ 538925 h 1678971"/>
              <a:gd name="connsiteX21" fmla="*/ 4912443 w 4913284"/>
              <a:gd name="connsiteY21" fmla="*/ 827627 h 1678971"/>
              <a:gd name="connsiteX22" fmla="*/ 4912443 w 4913284"/>
              <a:gd name="connsiteY22" fmla="*/ 827913 h 1678971"/>
              <a:gd name="connsiteX23" fmla="*/ 4874153 w 4913284"/>
              <a:gd name="connsiteY23" fmla="*/ 1057085 h 1678971"/>
              <a:gd name="connsiteX24" fmla="*/ 4514680 w 4913284"/>
              <a:gd name="connsiteY24" fmla="*/ 1221486 h 1678971"/>
              <a:gd name="connsiteX25" fmla="*/ 2741220 w 4913284"/>
              <a:gd name="connsiteY25" fmla="*/ 1297972 h 1678971"/>
              <a:gd name="connsiteX26" fmla="*/ 2575104 w 4913284"/>
              <a:gd name="connsiteY26" fmla="*/ 1337786 h 1678971"/>
              <a:gd name="connsiteX27" fmla="*/ 2535861 w 4913284"/>
              <a:gd name="connsiteY27" fmla="*/ 1482852 h 1678971"/>
              <a:gd name="connsiteX28" fmla="*/ 2534146 w 4913284"/>
              <a:gd name="connsiteY28" fmla="*/ 1507522 h 1678971"/>
              <a:gd name="connsiteX29" fmla="*/ 2473186 w 4913284"/>
              <a:gd name="connsiteY29" fmla="*/ 1664208 h 1678971"/>
              <a:gd name="connsiteX30" fmla="*/ 2427752 w 4913284"/>
              <a:gd name="connsiteY30" fmla="*/ 1678781 h 1678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913284" h="1678971">
                <a:moveTo>
                  <a:pt x="2427752" y="1678972"/>
                </a:moveTo>
                <a:cubicBezTo>
                  <a:pt x="2420608" y="1678972"/>
                  <a:pt x="2413369" y="1678019"/>
                  <a:pt x="2405940" y="1676210"/>
                </a:cubicBezTo>
                <a:cubicBezTo>
                  <a:pt x="2354600" y="1663160"/>
                  <a:pt x="2338788" y="1611916"/>
                  <a:pt x="2327263" y="1574578"/>
                </a:cubicBezTo>
                <a:cubicBezTo>
                  <a:pt x="2323548" y="1562481"/>
                  <a:pt x="2319738" y="1550003"/>
                  <a:pt x="2315928" y="1543336"/>
                </a:cubicBezTo>
                <a:cubicBezTo>
                  <a:pt x="2295069" y="1506379"/>
                  <a:pt x="2267065" y="1471422"/>
                  <a:pt x="2232680" y="1439418"/>
                </a:cubicBezTo>
                <a:cubicBezTo>
                  <a:pt x="2168100" y="1379315"/>
                  <a:pt x="2086376" y="1334357"/>
                  <a:pt x="1996079" y="1309402"/>
                </a:cubicBezTo>
                <a:cubicBezTo>
                  <a:pt x="1824915" y="1262063"/>
                  <a:pt x="1639368" y="1278731"/>
                  <a:pt x="1460012" y="1294924"/>
                </a:cubicBezTo>
                <a:lnTo>
                  <a:pt x="1419150" y="1298543"/>
                </a:lnTo>
                <a:cubicBezTo>
                  <a:pt x="1074345" y="1329500"/>
                  <a:pt x="723539" y="1341596"/>
                  <a:pt x="376924" y="1334929"/>
                </a:cubicBezTo>
                <a:cubicBezTo>
                  <a:pt x="259100" y="1333310"/>
                  <a:pt x="114701" y="1317212"/>
                  <a:pt x="45454" y="1206246"/>
                </a:cubicBezTo>
                <a:cubicBezTo>
                  <a:pt x="6497" y="1143667"/>
                  <a:pt x="5544" y="1068800"/>
                  <a:pt x="4782" y="1008602"/>
                </a:cubicBezTo>
                <a:lnTo>
                  <a:pt x="305" y="761143"/>
                </a:lnTo>
                <a:cubicBezTo>
                  <a:pt x="-3028" y="538734"/>
                  <a:pt x="18212" y="295751"/>
                  <a:pt x="200331" y="179165"/>
                </a:cubicBezTo>
                <a:cubicBezTo>
                  <a:pt x="301391" y="114586"/>
                  <a:pt x="427121" y="110109"/>
                  <a:pt x="528181" y="106585"/>
                </a:cubicBezTo>
                <a:cubicBezTo>
                  <a:pt x="867366" y="94869"/>
                  <a:pt x="1206647" y="83344"/>
                  <a:pt x="1545832" y="71819"/>
                </a:cubicBezTo>
                <a:cubicBezTo>
                  <a:pt x="1885017" y="60293"/>
                  <a:pt x="2224203" y="48768"/>
                  <a:pt x="2563388" y="37052"/>
                </a:cubicBezTo>
                <a:lnTo>
                  <a:pt x="2634063" y="34671"/>
                </a:lnTo>
                <a:cubicBezTo>
                  <a:pt x="3122696" y="18288"/>
                  <a:pt x="3627902" y="1429"/>
                  <a:pt x="4125488" y="0"/>
                </a:cubicBezTo>
                <a:cubicBezTo>
                  <a:pt x="4244074" y="0"/>
                  <a:pt x="4378282" y="0"/>
                  <a:pt x="4505535" y="35433"/>
                </a:cubicBezTo>
                <a:cubicBezTo>
                  <a:pt x="4648506" y="75248"/>
                  <a:pt x="4764234" y="159163"/>
                  <a:pt x="4823004" y="265652"/>
                </a:cubicBezTo>
                <a:cubicBezTo>
                  <a:pt x="4870248" y="350330"/>
                  <a:pt x="4883297" y="447104"/>
                  <a:pt x="4892631" y="538925"/>
                </a:cubicBezTo>
                <a:cubicBezTo>
                  <a:pt x="4902156" y="639032"/>
                  <a:pt x="4908824" y="736092"/>
                  <a:pt x="4912443" y="827627"/>
                </a:cubicBezTo>
                <a:lnTo>
                  <a:pt x="4912443" y="827913"/>
                </a:lnTo>
                <a:cubicBezTo>
                  <a:pt x="4915015" y="908876"/>
                  <a:pt x="4914062" y="987362"/>
                  <a:pt x="4874153" y="1057085"/>
                </a:cubicBezTo>
                <a:cubicBezTo>
                  <a:pt x="4803858" y="1178147"/>
                  <a:pt x="4652982" y="1208151"/>
                  <a:pt x="4514680" y="1221486"/>
                </a:cubicBezTo>
                <a:cubicBezTo>
                  <a:pt x="3925939" y="1278255"/>
                  <a:pt x="3329103" y="1304068"/>
                  <a:pt x="2741220" y="1297972"/>
                </a:cubicBezTo>
                <a:cubicBezTo>
                  <a:pt x="2676069" y="1297114"/>
                  <a:pt x="2610822" y="1299782"/>
                  <a:pt x="2575104" y="1337786"/>
                </a:cubicBezTo>
                <a:cubicBezTo>
                  <a:pt x="2543385" y="1371124"/>
                  <a:pt x="2539766" y="1425416"/>
                  <a:pt x="2535861" y="1482852"/>
                </a:cubicBezTo>
                <a:lnTo>
                  <a:pt x="2534146" y="1507522"/>
                </a:lnTo>
                <a:cubicBezTo>
                  <a:pt x="2526907" y="1589151"/>
                  <a:pt x="2507000" y="1640300"/>
                  <a:pt x="2473186" y="1664208"/>
                </a:cubicBezTo>
                <a:cubicBezTo>
                  <a:pt x="2459470" y="1673924"/>
                  <a:pt x="2444040" y="1678781"/>
                  <a:pt x="2427752" y="1678781"/>
                </a:cubicBezTo>
              </a:path>
            </a:pathLst>
          </a:custGeom>
          <a:solidFill>
            <a:schemeClr val="accent5"/>
          </a:solidFill>
          <a:ln w="9525" cap="flat">
            <a:noFill/>
            <a:prstDash val="solid"/>
            <a:miter/>
          </a:ln>
        </p:spPr>
        <p:txBody>
          <a:bodyPr rtlCol="0" anchor="ctr"/>
          <a:lstStyle/>
          <a:p>
            <a:endParaRPr lang="en-GB"/>
          </a:p>
        </p:txBody>
      </p:sp>
      <p:sp>
        <p:nvSpPr>
          <p:cNvPr id="16" name="Title 1">
            <a:extLst>
              <a:ext uri="{FF2B5EF4-FFF2-40B4-BE49-F238E27FC236}">
                <a16:creationId xmlns:a16="http://schemas.microsoft.com/office/drawing/2014/main" id="{B4A59681-420C-FFE0-869B-9E9EB306DBC4}"/>
              </a:ext>
            </a:extLst>
          </p:cNvPr>
          <p:cNvSpPr txBox="1">
            <a:spLocks/>
          </p:cNvSpPr>
          <p:nvPr/>
        </p:nvSpPr>
        <p:spPr>
          <a:xfrm>
            <a:off x="605838" y="457199"/>
            <a:ext cx="4480512" cy="16459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ctr"/>
            <a:r>
              <a:rPr lang="en-GB" sz="2400" dirty="0">
                <a:solidFill>
                  <a:schemeClr val="bg2"/>
                </a:solidFill>
              </a:rPr>
              <a:t>“Click to edit quote text”</a:t>
            </a:r>
          </a:p>
        </p:txBody>
      </p:sp>
      <p:sp>
        <p:nvSpPr>
          <p:cNvPr id="18" name="Subtitle 2">
            <a:extLst>
              <a:ext uri="{FF2B5EF4-FFF2-40B4-BE49-F238E27FC236}">
                <a16:creationId xmlns:a16="http://schemas.microsoft.com/office/drawing/2014/main" id="{DC169334-852B-246F-EEE4-7E79CE06A27E}"/>
              </a:ext>
            </a:extLst>
          </p:cNvPr>
          <p:cNvSpPr txBox="1">
            <a:spLocks/>
          </p:cNvSpPr>
          <p:nvPr/>
        </p:nvSpPr>
        <p:spPr>
          <a:xfrm>
            <a:off x="665675" y="2103119"/>
            <a:ext cx="4420675" cy="414337"/>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GB" sz="1600" dirty="0">
                <a:solidFill>
                  <a:schemeClr val="bg2"/>
                </a:solidFill>
              </a:rPr>
              <a:t>(Attribute quote here)</a:t>
            </a:r>
          </a:p>
        </p:txBody>
      </p:sp>
      <p:sp>
        <p:nvSpPr>
          <p:cNvPr id="21" name="Graphic 19">
            <a:extLst>
              <a:ext uri="{FF2B5EF4-FFF2-40B4-BE49-F238E27FC236}">
                <a16:creationId xmlns:a16="http://schemas.microsoft.com/office/drawing/2014/main" id="{B52CC89C-EEFE-7386-2469-C4A9105A8655}"/>
              </a:ext>
            </a:extLst>
          </p:cNvPr>
          <p:cNvSpPr/>
          <p:nvPr/>
        </p:nvSpPr>
        <p:spPr>
          <a:xfrm>
            <a:off x="423989" y="3384327"/>
            <a:ext cx="5081662" cy="3289745"/>
          </a:xfrm>
          <a:custGeom>
            <a:avLst/>
            <a:gdLst>
              <a:gd name="connsiteX0" fmla="*/ 2970587 w 2973657"/>
              <a:gd name="connsiteY0" fmla="*/ 1544579 h 2866771"/>
              <a:gd name="connsiteX1" fmla="*/ 2902388 w 2973657"/>
              <a:gd name="connsiteY1" fmla="*/ 686275 h 2866771"/>
              <a:gd name="connsiteX2" fmla="*/ 2852001 w 2973657"/>
              <a:gd name="connsiteY2" fmla="*/ 430143 h 2866771"/>
              <a:gd name="connsiteX3" fmla="*/ 2641784 w 2973657"/>
              <a:gd name="connsiteY3" fmla="*/ 254320 h 2866771"/>
              <a:gd name="connsiteX4" fmla="*/ 464655 w 2973657"/>
              <a:gd name="connsiteY4" fmla="*/ 5220 h 2866771"/>
              <a:gd name="connsiteX5" fmla="*/ 281965 w 2973657"/>
              <a:gd name="connsiteY5" fmla="*/ 9972 h 2866771"/>
              <a:gd name="connsiteX6" fmla="*/ 4788 w 2973657"/>
              <a:gd name="connsiteY6" fmla="*/ 370458 h 2866771"/>
              <a:gd name="connsiteX7" fmla="*/ 36125 w 2973657"/>
              <a:gd name="connsiteY7" fmla="*/ 742444 h 2866771"/>
              <a:gd name="connsiteX8" fmla="*/ 49841 w 2973657"/>
              <a:gd name="connsiteY8" fmla="*/ 817050 h 2866771"/>
              <a:gd name="connsiteX9" fmla="*/ 106896 w 2973657"/>
              <a:gd name="connsiteY9" fmla="*/ 1407912 h 2866771"/>
              <a:gd name="connsiteX10" fmla="*/ 155568 w 2973657"/>
              <a:gd name="connsiteY10" fmla="*/ 1949543 h 2866771"/>
              <a:gd name="connsiteX11" fmla="*/ 260534 w 2973657"/>
              <a:gd name="connsiteY11" fmla="*/ 2279997 h 2866771"/>
              <a:gd name="connsiteX12" fmla="*/ 559809 w 2973657"/>
              <a:gd name="connsiteY12" fmla="*/ 2472547 h 2866771"/>
              <a:gd name="connsiteX13" fmla="*/ 1990750 w 2973657"/>
              <a:gd name="connsiteY13" fmla="*/ 2289596 h 2866771"/>
              <a:gd name="connsiteX14" fmla="*/ 2081047 w 2973657"/>
              <a:gd name="connsiteY14" fmla="*/ 2261084 h 2866771"/>
              <a:gd name="connsiteX15" fmla="*/ 2098859 w 2973657"/>
              <a:gd name="connsiteY15" fmla="*/ 2254051 h 2866771"/>
              <a:gd name="connsiteX16" fmla="*/ 2022945 w 2973657"/>
              <a:gd name="connsiteY16" fmla="*/ 2503910 h 2866771"/>
              <a:gd name="connsiteX17" fmla="*/ 2014277 w 2973657"/>
              <a:gd name="connsiteY17" fmla="*/ 2531757 h 2866771"/>
              <a:gd name="connsiteX18" fmla="*/ 1962556 w 2973657"/>
              <a:gd name="connsiteY18" fmla="*/ 2705394 h 2866771"/>
              <a:gd name="connsiteX19" fmla="*/ 1954650 w 2973657"/>
              <a:gd name="connsiteY19" fmla="*/ 2726874 h 2866771"/>
              <a:gd name="connsiteX20" fmla="*/ 1938553 w 2973657"/>
              <a:gd name="connsiteY20" fmla="*/ 2792736 h 2866771"/>
              <a:gd name="connsiteX21" fmla="*/ 1986273 w 2973657"/>
              <a:gd name="connsiteY21" fmla="*/ 2864491 h 2866771"/>
              <a:gd name="connsiteX22" fmla="*/ 2001513 w 2973657"/>
              <a:gd name="connsiteY22" fmla="*/ 2866772 h 2866771"/>
              <a:gd name="connsiteX23" fmla="*/ 2049805 w 2973657"/>
              <a:gd name="connsiteY23" fmla="*/ 2838545 h 2866771"/>
              <a:gd name="connsiteX24" fmla="*/ 2304408 w 2973657"/>
              <a:gd name="connsiteY24" fmla="*/ 2486138 h 2866771"/>
              <a:gd name="connsiteX25" fmla="*/ 2570728 w 2973657"/>
              <a:gd name="connsiteY25" fmla="*/ 2117479 h 2866771"/>
              <a:gd name="connsiteX26" fmla="*/ 2769609 w 2973657"/>
              <a:gd name="connsiteY26" fmla="*/ 1889383 h 2866771"/>
              <a:gd name="connsiteX27" fmla="*/ 2813520 w 2973657"/>
              <a:gd name="connsiteY27" fmla="*/ 1857260 h 2866771"/>
              <a:gd name="connsiteX28" fmla="*/ 2958490 w 2973657"/>
              <a:gd name="connsiteY28" fmla="*/ 1702725 h 2866771"/>
              <a:gd name="connsiteX29" fmla="*/ 2970396 w 2973657"/>
              <a:gd name="connsiteY29" fmla="*/ 1544674 h 286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73657" h="2866771">
                <a:moveTo>
                  <a:pt x="2970587" y="1544579"/>
                </a:moveTo>
                <a:lnTo>
                  <a:pt x="2902388" y="686275"/>
                </a:lnTo>
                <a:cubicBezTo>
                  <a:pt x="2896101" y="605396"/>
                  <a:pt x="2888958" y="513778"/>
                  <a:pt x="2852001" y="430143"/>
                </a:cubicBezTo>
                <a:cubicBezTo>
                  <a:pt x="2809138" y="333868"/>
                  <a:pt x="2728461" y="266485"/>
                  <a:pt x="2641784" y="254320"/>
                </a:cubicBezTo>
                <a:cubicBezTo>
                  <a:pt x="1923027" y="151201"/>
                  <a:pt x="1190555" y="67376"/>
                  <a:pt x="464655" y="5220"/>
                </a:cubicBezTo>
                <a:cubicBezTo>
                  <a:pt x="399504" y="-672"/>
                  <a:pt x="340639" y="-4379"/>
                  <a:pt x="281965" y="9972"/>
                </a:cubicBezTo>
                <a:cubicBezTo>
                  <a:pt x="116516" y="50554"/>
                  <a:pt x="23552" y="220200"/>
                  <a:pt x="4788" y="370458"/>
                </a:cubicBezTo>
                <a:cubicBezTo>
                  <a:pt x="-10357" y="496481"/>
                  <a:pt x="13265" y="621553"/>
                  <a:pt x="36125" y="742444"/>
                </a:cubicBezTo>
                <a:cubicBezTo>
                  <a:pt x="40792" y="767344"/>
                  <a:pt x="45555" y="792244"/>
                  <a:pt x="49841" y="817050"/>
                </a:cubicBezTo>
                <a:cubicBezTo>
                  <a:pt x="83655" y="1011501"/>
                  <a:pt x="95466" y="1213080"/>
                  <a:pt x="106896" y="1407912"/>
                </a:cubicBezTo>
                <a:cubicBezTo>
                  <a:pt x="117373" y="1585826"/>
                  <a:pt x="128232" y="1769633"/>
                  <a:pt x="155568" y="1949543"/>
                </a:cubicBezTo>
                <a:cubicBezTo>
                  <a:pt x="172713" y="2061310"/>
                  <a:pt x="197288" y="2178684"/>
                  <a:pt x="260534" y="2279997"/>
                </a:cubicBezTo>
                <a:cubicBezTo>
                  <a:pt x="332448" y="2395850"/>
                  <a:pt x="444366" y="2467890"/>
                  <a:pt x="559809" y="2472547"/>
                </a:cubicBezTo>
                <a:cubicBezTo>
                  <a:pt x="1044537" y="2492315"/>
                  <a:pt x="1526311" y="2430730"/>
                  <a:pt x="1990750" y="2289596"/>
                </a:cubicBezTo>
                <a:cubicBezTo>
                  <a:pt x="2020944" y="2280377"/>
                  <a:pt x="2051043" y="2270873"/>
                  <a:pt x="2081047" y="2261084"/>
                </a:cubicBezTo>
                <a:cubicBezTo>
                  <a:pt x="2086286" y="2259373"/>
                  <a:pt x="2092287" y="2256902"/>
                  <a:pt x="2098859" y="2254051"/>
                </a:cubicBezTo>
                <a:cubicBezTo>
                  <a:pt x="2086667" y="2297199"/>
                  <a:pt x="2063807" y="2373135"/>
                  <a:pt x="2022945" y="2503910"/>
                </a:cubicBezTo>
                <a:lnTo>
                  <a:pt x="2014277" y="2531757"/>
                </a:lnTo>
                <a:cubicBezTo>
                  <a:pt x="1996656" y="2589541"/>
                  <a:pt x="1979415" y="2647420"/>
                  <a:pt x="1962556" y="2705394"/>
                </a:cubicBezTo>
                <a:cubicBezTo>
                  <a:pt x="1960461" y="2712427"/>
                  <a:pt x="1957603" y="2719650"/>
                  <a:pt x="1954650" y="2726874"/>
                </a:cubicBezTo>
                <a:cubicBezTo>
                  <a:pt x="1946935" y="2746261"/>
                  <a:pt x="1938267" y="2768311"/>
                  <a:pt x="1938553" y="2792736"/>
                </a:cubicBezTo>
                <a:cubicBezTo>
                  <a:pt x="1938839" y="2820583"/>
                  <a:pt x="1955698" y="2855177"/>
                  <a:pt x="1986273" y="2864491"/>
                </a:cubicBezTo>
                <a:cubicBezTo>
                  <a:pt x="1991322" y="2866107"/>
                  <a:pt x="1996465" y="2866772"/>
                  <a:pt x="2001513" y="2866772"/>
                </a:cubicBezTo>
                <a:cubicBezTo>
                  <a:pt x="2019706" y="2866772"/>
                  <a:pt x="2037042" y="2856888"/>
                  <a:pt x="2049805" y="2838545"/>
                </a:cubicBezTo>
                <a:cubicBezTo>
                  <a:pt x="2134768" y="2721076"/>
                  <a:pt x="2219541" y="2603607"/>
                  <a:pt x="2304408" y="2486138"/>
                </a:cubicBezTo>
                <a:cubicBezTo>
                  <a:pt x="2392705" y="2363917"/>
                  <a:pt x="2480907" y="2241601"/>
                  <a:pt x="2570728" y="2117479"/>
                </a:cubicBezTo>
                <a:cubicBezTo>
                  <a:pt x="2629878" y="2035459"/>
                  <a:pt x="2691123" y="1950589"/>
                  <a:pt x="2769609" y="1889383"/>
                </a:cubicBezTo>
                <a:cubicBezTo>
                  <a:pt x="2783706" y="1878359"/>
                  <a:pt x="2798565" y="1867809"/>
                  <a:pt x="2813520" y="1857260"/>
                </a:cubicBezTo>
                <a:cubicBezTo>
                  <a:pt x="2871432" y="1816108"/>
                  <a:pt x="2931249" y="1773625"/>
                  <a:pt x="2958490" y="1702725"/>
                </a:cubicBezTo>
                <a:cubicBezTo>
                  <a:pt x="2977350" y="1652829"/>
                  <a:pt x="2975064" y="1601603"/>
                  <a:pt x="2970396" y="1544674"/>
                </a:cubicBezTo>
              </a:path>
            </a:pathLst>
          </a:custGeom>
          <a:solidFill>
            <a:schemeClr val="accent5"/>
          </a:solidFill>
          <a:ln w="9525" cap="flat">
            <a:noFill/>
            <a:prstDash val="solid"/>
            <a:miter/>
          </a:ln>
        </p:spPr>
        <p:txBody>
          <a:bodyPr rtlCol="0" anchor="ctr"/>
          <a:lstStyle/>
          <a:p>
            <a:endParaRPr lang="en-GB"/>
          </a:p>
        </p:txBody>
      </p:sp>
      <p:sp>
        <p:nvSpPr>
          <p:cNvPr id="22" name="Title 1">
            <a:extLst>
              <a:ext uri="{FF2B5EF4-FFF2-40B4-BE49-F238E27FC236}">
                <a16:creationId xmlns:a16="http://schemas.microsoft.com/office/drawing/2014/main" id="{E65F8E8F-A6C4-D2FC-0217-DE7155C7E7EF}"/>
              </a:ext>
            </a:extLst>
          </p:cNvPr>
          <p:cNvSpPr txBox="1">
            <a:spLocks/>
          </p:cNvSpPr>
          <p:nvPr/>
        </p:nvSpPr>
        <p:spPr>
          <a:xfrm>
            <a:off x="605837" y="3657599"/>
            <a:ext cx="4480512" cy="18479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ctr"/>
            <a:r>
              <a:rPr lang="en-GB" sz="2400" dirty="0">
                <a:solidFill>
                  <a:schemeClr val="bg2"/>
                </a:solidFill>
              </a:rPr>
              <a:t>“Click to edit quote text”</a:t>
            </a:r>
          </a:p>
        </p:txBody>
      </p:sp>
      <p:sp>
        <p:nvSpPr>
          <p:cNvPr id="23" name="Subtitle 2">
            <a:extLst>
              <a:ext uri="{FF2B5EF4-FFF2-40B4-BE49-F238E27FC236}">
                <a16:creationId xmlns:a16="http://schemas.microsoft.com/office/drawing/2014/main" id="{5BF2640D-E9EA-428B-0754-B023CFF192A6}"/>
              </a:ext>
            </a:extLst>
          </p:cNvPr>
          <p:cNvSpPr txBox="1">
            <a:spLocks/>
          </p:cNvSpPr>
          <p:nvPr/>
        </p:nvSpPr>
        <p:spPr>
          <a:xfrm>
            <a:off x="665674" y="5505499"/>
            <a:ext cx="4420675" cy="414337"/>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GB" sz="1600" dirty="0">
                <a:solidFill>
                  <a:schemeClr val="bg2"/>
                </a:solidFill>
              </a:rPr>
              <a:t>(Attribute quote here)</a:t>
            </a:r>
          </a:p>
        </p:txBody>
      </p:sp>
    </p:spTree>
    <p:extLst>
      <p:ext uri="{BB962C8B-B14F-4D97-AF65-F5344CB8AC3E}">
        <p14:creationId xmlns:p14="http://schemas.microsoft.com/office/powerpoint/2010/main" val="36059032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BEDBDDA-DDA3-0E35-568D-ABD93C5C3F06}"/>
              </a:ext>
            </a:extLst>
          </p:cNvPr>
          <p:cNvPicPr>
            <a:picLocks noChangeAspect="1"/>
          </p:cNvPicPr>
          <p:nvPr/>
        </p:nvPicPr>
        <p:blipFill>
          <a:blip r:embed="rId2"/>
          <a:stretch>
            <a:fillRect/>
          </a:stretch>
        </p:blipFill>
        <p:spPr>
          <a:xfrm>
            <a:off x="6096000" y="0"/>
            <a:ext cx="6096000" cy="6858000"/>
          </a:xfrm>
          <a:prstGeom prst="rect">
            <a:avLst/>
          </a:prstGeom>
        </p:spPr>
      </p:pic>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rtlCol="0"/>
          <a:lstStyle>
            <a:lvl1pPr>
              <a:defRPr>
                <a:solidFill>
                  <a:schemeClr val="bg2"/>
                </a:solidFill>
              </a:defRPr>
            </a:lvl1pPr>
          </a:lstStyle>
          <a:p>
            <a:fld id="{0B621650-D8AE-3041-A908-309DE76D96F4}" type="slidenum">
              <a:rPr lang="en-GB" smtClean="0"/>
              <a:t>‹#›</a:t>
            </a:fld>
            <a:endParaRPr lang="en-GB"/>
          </a:p>
        </p:txBody>
      </p:sp>
      <p:sp>
        <p:nvSpPr>
          <p:cNvPr id="10" name="Title 1">
            <a:extLst>
              <a:ext uri="{FF2B5EF4-FFF2-40B4-BE49-F238E27FC236}">
                <a16:creationId xmlns:a16="http://schemas.microsoft.com/office/drawing/2014/main" id="{F5E2BA7A-DD47-9F4E-6813-E6C61B239166}"/>
              </a:ext>
            </a:extLst>
          </p:cNvPr>
          <p:cNvSpPr>
            <a:spLocks noGrp="1"/>
          </p:cNvSpPr>
          <p:nvPr>
            <p:ph type="ctrTitle"/>
          </p:nvPr>
        </p:nvSpPr>
        <p:spPr>
          <a:xfrm>
            <a:off x="944881" y="841248"/>
            <a:ext cx="4434840" cy="3236976"/>
          </a:xfrm>
        </p:spPr>
        <p:txBody>
          <a:bodyPr rtlCol="0" anchor="b"/>
          <a:lstStyle>
            <a:lvl1pPr algn="l">
              <a:lnSpc>
                <a:spcPct val="110000"/>
              </a:lnSpc>
              <a:spcBef>
                <a:spcPts val="1000"/>
              </a:spcBef>
              <a:defRPr sz="3600" b="0" i="0" cap="none" baseline="0"/>
            </a:lvl1pPr>
          </a:lstStyle>
          <a:p>
            <a:pPr rtl="0"/>
            <a:r>
              <a:rPr lang="en-GB" noProof="0" dirty="0"/>
              <a:t>Click to edit Master title style</a:t>
            </a:r>
          </a:p>
        </p:txBody>
      </p:sp>
      <p:sp>
        <p:nvSpPr>
          <p:cNvPr id="11" name="Subtitle 2">
            <a:extLst>
              <a:ext uri="{FF2B5EF4-FFF2-40B4-BE49-F238E27FC236}">
                <a16:creationId xmlns:a16="http://schemas.microsoft.com/office/drawing/2014/main" id="{797855C4-EE23-D8C0-CF0E-429B8DB291FD}"/>
              </a:ext>
            </a:extLst>
          </p:cNvPr>
          <p:cNvSpPr>
            <a:spLocks noGrp="1"/>
          </p:cNvSpPr>
          <p:nvPr>
            <p:ph type="subTitle" idx="1"/>
          </p:nvPr>
        </p:nvSpPr>
        <p:spPr>
          <a:xfrm>
            <a:off x="944880" y="4498848"/>
            <a:ext cx="4434835" cy="510474"/>
          </a:xfrm>
        </p:spPr>
        <p:txBody>
          <a:bodyPr rtlCol="0"/>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a:t>Click to edit Master subtitle style</a:t>
            </a:r>
          </a:p>
        </p:txBody>
      </p:sp>
      <p:sp>
        <p:nvSpPr>
          <p:cNvPr id="3" name="Text Placeholder 2">
            <a:extLst>
              <a:ext uri="{FF2B5EF4-FFF2-40B4-BE49-F238E27FC236}">
                <a16:creationId xmlns:a16="http://schemas.microsoft.com/office/drawing/2014/main" id="{07AAEA0C-C491-D57D-018F-844CC2FCD338}"/>
              </a:ext>
            </a:extLst>
          </p:cNvPr>
          <p:cNvSpPr>
            <a:spLocks noGrp="1"/>
          </p:cNvSpPr>
          <p:nvPr>
            <p:ph type="body" sz="quarter" idx="13" hasCustomPrompt="1"/>
          </p:nvPr>
        </p:nvSpPr>
        <p:spPr>
          <a:xfrm>
            <a:off x="7486331" y="841248"/>
            <a:ext cx="3760788" cy="4113389"/>
          </a:xfrm>
        </p:spPr>
        <p:txBody>
          <a:bodyPr anchor="ctr"/>
          <a:lstStyle>
            <a:lvl1pPr marL="0" indent="0" algn="ctr">
              <a:buNone/>
              <a:defRPr>
                <a:ln>
                  <a:noFill/>
                </a:ln>
                <a:solidFill>
                  <a:schemeClr val="bg1"/>
                </a:solidFill>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“Insert Quote here”</a:t>
            </a:r>
          </a:p>
        </p:txBody>
      </p:sp>
      <p:sp>
        <p:nvSpPr>
          <p:cNvPr id="14" name="Text Placeholder 13">
            <a:extLst>
              <a:ext uri="{FF2B5EF4-FFF2-40B4-BE49-F238E27FC236}">
                <a16:creationId xmlns:a16="http://schemas.microsoft.com/office/drawing/2014/main" id="{DE739B1B-B116-0CC0-0395-C32CCAEB4E0B}"/>
              </a:ext>
            </a:extLst>
          </p:cNvPr>
          <p:cNvSpPr>
            <a:spLocks noGrp="1"/>
          </p:cNvSpPr>
          <p:nvPr>
            <p:ph type="body" sz="quarter" idx="14" hasCustomPrompt="1"/>
          </p:nvPr>
        </p:nvSpPr>
        <p:spPr>
          <a:xfrm>
            <a:off x="7486331" y="5089652"/>
            <a:ext cx="3760788" cy="411124"/>
          </a:xfrm>
        </p:spPr>
        <p:txBody>
          <a:bodyPr>
            <a:normAutofit/>
          </a:bodyPr>
          <a:lstStyle>
            <a:lvl1pPr marL="0" indent="0" algn="r">
              <a:buNone/>
              <a:defRPr sz="1600">
                <a:solidFill>
                  <a:schemeClr val="bg1"/>
                </a:solidFill>
              </a:defRPr>
            </a:lvl1pPr>
          </a:lstStyle>
          <a:p>
            <a:pPr lvl="0"/>
            <a:r>
              <a:rPr lang="en-GB" dirty="0"/>
              <a:t>(Attribute Quote here)</a:t>
            </a:r>
          </a:p>
        </p:txBody>
      </p:sp>
    </p:spTree>
    <p:extLst>
      <p:ext uri="{BB962C8B-B14F-4D97-AF65-F5344CB8AC3E}">
        <p14:creationId xmlns:p14="http://schemas.microsoft.com/office/powerpoint/2010/main" val="1378074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Pag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1298448" y="594360"/>
            <a:ext cx="6272784" cy="2373086"/>
          </a:xfrm>
          <a:solidFill>
            <a:schemeClr val="accent5"/>
          </a:solidFill>
        </p:spPr>
        <p:txBody>
          <a:bodyPr rtlCol="0" anchor="ctr"/>
          <a:lstStyle>
            <a:lvl1pPr algn="l">
              <a:defRPr sz="5400" b="1" i="0" cap="none" baseline="0">
                <a:solidFill>
                  <a:schemeClr val="bg1"/>
                </a:solidFill>
              </a:defRPr>
            </a:lvl1pPr>
          </a:lstStyle>
          <a:p>
            <a:pPr rtl="0"/>
            <a:r>
              <a:rPr lang="en-GB" noProof="0" dirty="0"/>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hasCustomPrompt="1"/>
          </p:nvPr>
        </p:nvSpPr>
        <p:spPr>
          <a:xfrm>
            <a:off x="1298448" y="2967445"/>
            <a:ext cx="6272783" cy="762725"/>
          </a:xfrm>
          <a:solidFill>
            <a:schemeClr val="accent5"/>
          </a:solidFill>
        </p:spPr>
        <p:txBody>
          <a:bodyPr rtlCol="0" anchor="b">
            <a:normAutofit/>
          </a:bodyPr>
          <a:lstStyle>
            <a:lvl1pPr marL="0" indent="0" algn="l">
              <a:lnSpc>
                <a:spcPct val="100000"/>
              </a:lnSpc>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dirty="0"/>
              <a:t>Click to edit Master subtitle style.</a:t>
            </a:r>
          </a:p>
        </p:txBody>
      </p:sp>
    </p:spTree>
    <p:extLst>
      <p:ext uri="{BB962C8B-B14F-4D97-AF65-F5344CB8AC3E}">
        <p14:creationId xmlns:p14="http://schemas.microsoft.com/office/powerpoint/2010/main" val="25901014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7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rtlCol="0"/>
          <a:lstStyle>
            <a:lvl1pPr>
              <a:defRPr>
                <a:solidFill>
                  <a:schemeClr val="bg2"/>
                </a:solidFill>
              </a:defRPr>
            </a:lvl1pPr>
          </a:lstStyle>
          <a:p>
            <a:fld id="{0B621650-D8AE-3041-A908-309DE76D96F4}" type="slidenum">
              <a:rPr lang="en-GB" smtClean="0"/>
              <a:t>‹#›</a:t>
            </a:fld>
            <a:endParaRPr lang="en-GB"/>
          </a:p>
        </p:txBody>
      </p:sp>
      <p:sp>
        <p:nvSpPr>
          <p:cNvPr id="10" name="Title 1">
            <a:extLst>
              <a:ext uri="{FF2B5EF4-FFF2-40B4-BE49-F238E27FC236}">
                <a16:creationId xmlns:a16="http://schemas.microsoft.com/office/drawing/2014/main" id="{F5E2BA7A-DD47-9F4E-6813-E6C61B239166}"/>
              </a:ext>
            </a:extLst>
          </p:cNvPr>
          <p:cNvSpPr>
            <a:spLocks noGrp="1"/>
          </p:cNvSpPr>
          <p:nvPr>
            <p:ph type="ctrTitle"/>
          </p:nvPr>
        </p:nvSpPr>
        <p:spPr>
          <a:xfrm>
            <a:off x="944881" y="841248"/>
            <a:ext cx="4434840" cy="2587752"/>
          </a:xfrm>
        </p:spPr>
        <p:txBody>
          <a:bodyPr rtlCol="0" anchor="b"/>
          <a:lstStyle>
            <a:lvl1pPr algn="l">
              <a:lnSpc>
                <a:spcPct val="110000"/>
              </a:lnSpc>
              <a:spcBef>
                <a:spcPts val="1000"/>
              </a:spcBef>
              <a:defRPr sz="3600" b="1" i="0" cap="none" baseline="0"/>
            </a:lvl1pPr>
          </a:lstStyle>
          <a:p>
            <a:pPr rtl="0"/>
            <a:r>
              <a:rPr lang="en-GB" noProof="0" dirty="0"/>
              <a:t>Click to edit Master title style</a:t>
            </a:r>
          </a:p>
        </p:txBody>
      </p:sp>
      <p:sp>
        <p:nvSpPr>
          <p:cNvPr id="11" name="Subtitle 2">
            <a:extLst>
              <a:ext uri="{FF2B5EF4-FFF2-40B4-BE49-F238E27FC236}">
                <a16:creationId xmlns:a16="http://schemas.microsoft.com/office/drawing/2014/main" id="{797855C4-EE23-D8C0-CF0E-429B8DB291FD}"/>
              </a:ext>
            </a:extLst>
          </p:cNvPr>
          <p:cNvSpPr>
            <a:spLocks noGrp="1"/>
          </p:cNvSpPr>
          <p:nvPr>
            <p:ph type="subTitle" idx="1"/>
          </p:nvPr>
        </p:nvSpPr>
        <p:spPr>
          <a:xfrm>
            <a:off x="944880" y="3581400"/>
            <a:ext cx="4434835" cy="2587752"/>
          </a:xfrm>
        </p:spPr>
        <p:txBody>
          <a:bodyPr rtlCol="0"/>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dirty="0"/>
              <a:t>Click to edit Master subtitle style</a:t>
            </a:r>
          </a:p>
        </p:txBody>
      </p:sp>
      <p:pic>
        <p:nvPicPr>
          <p:cNvPr id="3" name="Picture 2" descr="A picture containing text, sign, vector graphics&#10;&#10;Description automatically generated">
            <a:extLst>
              <a:ext uri="{FF2B5EF4-FFF2-40B4-BE49-F238E27FC236}">
                <a16:creationId xmlns:a16="http://schemas.microsoft.com/office/drawing/2014/main" id="{B0BA7946-8F88-917E-677C-A9E19FFB231D}"/>
              </a:ext>
            </a:extLst>
          </p:cNvPr>
          <p:cNvPicPr>
            <a:picLocks noChangeAspect="1"/>
          </p:cNvPicPr>
          <p:nvPr/>
        </p:nvPicPr>
        <p:blipFill>
          <a:blip r:embed="rId2"/>
          <a:stretch>
            <a:fillRect/>
          </a:stretch>
        </p:blipFill>
        <p:spPr>
          <a:xfrm>
            <a:off x="6096000" y="0"/>
            <a:ext cx="6096000" cy="6858000"/>
          </a:xfrm>
          <a:prstGeom prst="rect">
            <a:avLst/>
          </a:prstGeom>
        </p:spPr>
      </p:pic>
    </p:spTree>
    <p:extLst>
      <p:ext uri="{BB962C8B-B14F-4D97-AF65-F5344CB8AC3E}">
        <p14:creationId xmlns:p14="http://schemas.microsoft.com/office/powerpoint/2010/main" val="34190005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3186EA6A-5CD5-4DF7-9C8A-EDFAF28A80D9}"/>
              </a:ext>
            </a:extLst>
          </p:cNvPr>
          <p:cNvSpPr>
            <a:spLocks noGrp="1"/>
          </p:cNvSpPr>
          <p:nvPr>
            <p:ph type="pic" sz="quarter" idx="14"/>
          </p:nvPr>
        </p:nvSpPr>
        <p:spPr>
          <a:xfrm>
            <a:off x="1777111" y="407499"/>
            <a:ext cx="1952279" cy="1952279"/>
          </a:xfrm>
          <a:custGeom>
            <a:avLst/>
            <a:gdLst>
              <a:gd name="connsiteX0" fmla="*/ 976140 w 1952279"/>
              <a:gd name="connsiteY0" fmla="*/ 0 h 1952279"/>
              <a:gd name="connsiteX1" fmla="*/ 1952279 w 1952279"/>
              <a:gd name="connsiteY1" fmla="*/ 976140 h 1952279"/>
              <a:gd name="connsiteX2" fmla="*/ 976140 w 1952279"/>
              <a:gd name="connsiteY2" fmla="*/ 1952279 h 1952279"/>
              <a:gd name="connsiteX3" fmla="*/ 0 w 1952279"/>
              <a:gd name="connsiteY3" fmla="*/ 976140 h 1952279"/>
              <a:gd name="connsiteX4" fmla="*/ 976140 w 1952279"/>
              <a:gd name="connsiteY4" fmla="*/ 0 h 195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279" h="1952279">
                <a:moveTo>
                  <a:pt x="976140" y="0"/>
                </a:moveTo>
                <a:cubicBezTo>
                  <a:pt x="1515247" y="0"/>
                  <a:pt x="1952279" y="437033"/>
                  <a:pt x="1952279" y="976140"/>
                </a:cubicBezTo>
                <a:cubicBezTo>
                  <a:pt x="1952279" y="1515246"/>
                  <a:pt x="1515247" y="1952279"/>
                  <a:pt x="976140" y="1952279"/>
                </a:cubicBezTo>
                <a:cubicBezTo>
                  <a:pt x="437033" y="1952279"/>
                  <a:pt x="0" y="1515246"/>
                  <a:pt x="0" y="976140"/>
                </a:cubicBezTo>
                <a:cubicBezTo>
                  <a:pt x="0" y="437033"/>
                  <a:pt x="437033" y="0"/>
                  <a:pt x="976140" y="0"/>
                </a:cubicBezTo>
                <a:close/>
              </a:path>
            </a:pathLst>
          </a:custGeom>
        </p:spPr>
        <p:txBody>
          <a:bodyPr wrap="square" rtlCol="0" anchor="ctr">
            <a:noAutofit/>
          </a:bodyPr>
          <a:lstStyle>
            <a:lvl1pPr algn="ctr">
              <a:buNone/>
              <a:defRPr sz="1800">
                <a:solidFill>
                  <a:schemeClr val="bg1"/>
                </a:solidFill>
              </a:defRPr>
            </a:lvl1pPr>
          </a:lstStyle>
          <a:p>
            <a:pPr rtl="0"/>
            <a:r>
              <a:rPr lang="en-GB" noProof="0"/>
              <a:t>Click icon to add picture</a:t>
            </a:r>
          </a:p>
        </p:txBody>
      </p:sp>
      <p:sp>
        <p:nvSpPr>
          <p:cNvPr id="32" name="Picture Placeholder 31">
            <a:extLst>
              <a:ext uri="{FF2B5EF4-FFF2-40B4-BE49-F238E27FC236}">
                <a16:creationId xmlns:a16="http://schemas.microsoft.com/office/drawing/2014/main" id="{83D5117F-F235-498D-99A5-9DE2D665576C}"/>
              </a:ext>
            </a:extLst>
          </p:cNvPr>
          <p:cNvSpPr>
            <a:spLocks noGrp="1"/>
          </p:cNvSpPr>
          <p:nvPr>
            <p:ph type="pic" sz="quarter" idx="15"/>
          </p:nvPr>
        </p:nvSpPr>
        <p:spPr>
          <a:xfrm>
            <a:off x="3528345" y="1972581"/>
            <a:ext cx="2290065" cy="2273502"/>
          </a:xfrm>
          <a:custGeom>
            <a:avLst/>
            <a:gdLst>
              <a:gd name="connsiteX0" fmla="*/ 1145032 w 2290065"/>
              <a:gd name="connsiteY0" fmla="*/ 0 h 2273502"/>
              <a:gd name="connsiteX1" fmla="*/ 2290065 w 2290065"/>
              <a:gd name="connsiteY1" fmla="*/ 1145033 h 2273502"/>
              <a:gd name="connsiteX2" fmla="*/ 1375797 w 2290065"/>
              <a:gd name="connsiteY2" fmla="*/ 2266803 h 2273502"/>
              <a:gd name="connsiteX3" fmla="*/ 1331903 w 2290065"/>
              <a:gd name="connsiteY3" fmla="*/ 2273502 h 2273502"/>
              <a:gd name="connsiteX4" fmla="*/ 958162 w 2290065"/>
              <a:gd name="connsiteY4" fmla="*/ 2273502 h 2273502"/>
              <a:gd name="connsiteX5" fmla="*/ 914268 w 2290065"/>
              <a:gd name="connsiteY5" fmla="*/ 2266803 h 2273502"/>
              <a:gd name="connsiteX6" fmla="*/ 5911 w 2290065"/>
              <a:gd name="connsiteY6" fmla="*/ 1262106 h 2273502"/>
              <a:gd name="connsiteX7" fmla="*/ 0 w 2290065"/>
              <a:gd name="connsiteY7" fmla="*/ 1145053 h 2273502"/>
              <a:gd name="connsiteX8" fmla="*/ 0 w 2290065"/>
              <a:gd name="connsiteY8" fmla="*/ 1145014 h 2273502"/>
              <a:gd name="connsiteX9" fmla="*/ 5911 w 2290065"/>
              <a:gd name="connsiteY9" fmla="*/ 1027960 h 2273502"/>
              <a:gd name="connsiteX10" fmla="*/ 1145032 w 2290065"/>
              <a:gd name="connsiteY10" fmla="*/ 0 h 227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0065" h="2273502">
                <a:moveTo>
                  <a:pt x="1145032" y="0"/>
                </a:moveTo>
                <a:cubicBezTo>
                  <a:pt x="1777417" y="0"/>
                  <a:pt x="2290065" y="512649"/>
                  <a:pt x="2290065" y="1145033"/>
                </a:cubicBezTo>
                <a:cubicBezTo>
                  <a:pt x="2290065" y="1698370"/>
                  <a:pt x="1897569" y="2160033"/>
                  <a:pt x="1375797" y="2266803"/>
                </a:cubicBezTo>
                <a:lnTo>
                  <a:pt x="1331903" y="2273502"/>
                </a:lnTo>
                <a:lnTo>
                  <a:pt x="958162" y="2273502"/>
                </a:lnTo>
                <a:lnTo>
                  <a:pt x="914268" y="2266803"/>
                </a:lnTo>
                <a:cubicBezTo>
                  <a:pt x="429765" y="2167660"/>
                  <a:pt x="56730" y="1762511"/>
                  <a:pt x="5911" y="1262106"/>
                </a:cubicBezTo>
                <a:lnTo>
                  <a:pt x="0" y="1145053"/>
                </a:lnTo>
                <a:lnTo>
                  <a:pt x="0" y="1145014"/>
                </a:lnTo>
                <a:lnTo>
                  <a:pt x="5911" y="1027960"/>
                </a:lnTo>
                <a:cubicBezTo>
                  <a:pt x="64548" y="450571"/>
                  <a:pt x="552172" y="0"/>
                  <a:pt x="1145032" y="0"/>
                </a:cubicBezTo>
                <a:close/>
              </a:path>
            </a:pathLst>
          </a:custGeom>
        </p:spPr>
        <p:txBody>
          <a:bodyPr wrap="square" rtlCol="0" anchor="ctr">
            <a:noAutofit/>
          </a:bodyPr>
          <a:lstStyle>
            <a:lvl1pPr algn="ctr">
              <a:buNone/>
              <a:defRPr sz="1800">
                <a:solidFill>
                  <a:schemeClr val="bg1"/>
                </a:solidFill>
              </a:defRPr>
            </a:lvl1pPr>
          </a:lstStyle>
          <a:p>
            <a:pPr rtl="0"/>
            <a:r>
              <a:rPr lang="en-GB" noProof="0"/>
              <a:t>Click icon to add picture</a:t>
            </a:r>
          </a:p>
        </p:txBody>
      </p:sp>
      <p:sp>
        <p:nvSpPr>
          <p:cNvPr id="31" name="Picture Placeholder 30">
            <a:extLst>
              <a:ext uri="{FF2B5EF4-FFF2-40B4-BE49-F238E27FC236}">
                <a16:creationId xmlns:a16="http://schemas.microsoft.com/office/drawing/2014/main" id="{E1E0A794-F1D3-4628-B5B1-9D48AB34C3D4}"/>
              </a:ext>
            </a:extLst>
          </p:cNvPr>
          <p:cNvSpPr>
            <a:spLocks noGrp="1"/>
          </p:cNvSpPr>
          <p:nvPr>
            <p:ph type="pic" sz="quarter" idx="16"/>
          </p:nvPr>
        </p:nvSpPr>
        <p:spPr>
          <a:xfrm>
            <a:off x="5579539" y="4386312"/>
            <a:ext cx="3119293" cy="2462810"/>
          </a:xfrm>
          <a:custGeom>
            <a:avLst/>
            <a:gdLst>
              <a:gd name="connsiteX0" fmla="*/ 1559647 w 3119293"/>
              <a:gd name="connsiteY0" fmla="*/ 0 h 2462810"/>
              <a:gd name="connsiteX1" fmla="*/ 3119293 w 3119293"/>
              <a:gd name="connsiteY1" fmla="*/ 1559647 h 2462810"/>
              <a:gd name="connsiteX2" fmla="*/ 2852930 w 3119293"/>
              <a:gd name="connsiteY2" fmla="*/ 2431660 h 2462810"/>
              <a:gd name="connsiteX3" fmla="*/ 2829636 w 3119293"/>
              <a:gd name="connsiteY3" fmla="*/ 2462810 h 2462810"/>
              <a:gd name="connsiteX4" fmla="*/ 289658 w 3119293"/>
              <a:gd name="connsiteY4" fmla="*/ 2462810 h 2462810"/>
              <a:gd name="connsiteX5" fmla="*/ 266363 w 3119293"/>
              <a:gd name="connsiteY5" fmla="*/ 2431660 h 2462810"/>
              <a:gd name="connsiteX6" fmla="*/ 0 w 3119293"/>
              <a:gd name="connsiteY6" fmla="*/ 1559647 h 2462810"/>
              <a:gd name="connsiteX7" fmla="*/ 1559647 w 3119293"/>
              <a:gd name="connsiteY7" fmla="*/ 0 h 246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9293" h="2462810">
                <a:moveTo>
                  <a:pt x="1559647" y="0"/>
                </a:moveTo>
                <a:cubicBezTo>
                  <a:pt x="2421016" y="0"/>
                  <a:pt x="3119293" y="698278"/>
                  <a:pt x="3119293" y="1559647"/>
                </a:cubicBezTo>
                <a:cubicBezTo>
                  <a:pt x="3119293" y="1882660"/>
                  <a:pt x="3021098" y="2182739"/>
                  <a:pt x="2852930" y="2431660"/>
                </a:cubicBezTo>
                <a:lnTo>
                  <a:pt x="2829636" y="2462810"/>
                </a:lnTo>
                <a:lnTo>
                  <a:pt x="289658" y="2462810"/>
                </a:lnTo>
                <a:lnTo>
                  <a:pt x="266363" y="2431660"/>
                </a:lnTo>
                <a:cubicBezTo>
                  <a:pt x="98195" y="2182739"/>
                  <a:pt x="0" y="1882660"/>
                  <a:pt x="0" y="1559647"/>
                </a:cubicBezTo>
                <a:cubicBezTo>
                  <a:pt x="0" y="698278"/>
                  <a:pt x="698278" y="0"/>
                  <a:pt x="1559647" y="0"/>
                </a:cubicBezTo>
                <a:close/>
              </a:path>
            </a:pathLst>
          </a:custGeom>
        </p:spPr>
        <p:txBody>
          <a:bodyPr wrap="square" rtlCol="0" anchor="ctr">
            <a:noAutofit/>
          </a:bodyPr>
          <a:lstStyle>
            <a:lvl1pPr algn="ctr">
              <a:buNone/>
              <a:defRPr sz="1800">
                <a:solidFill>
                  <a:schemeClr val="bg1"/>
                </a:solidFill>
              </a:defRPr>
            </a:lvl1pPr>
          </a:lstStyle>
          <a:p>
            <a:pPr rtl="0"/>
            <a:r>
              <a:rPr lang="en-GB" noProof="0"/>
              <a:t>Click icon to add picture</a:t>
            </a:r>
          </a:p>
        </p:txBody>
      </p:sp>
      <p:sp>
        <p:nvSpPr>
          <p:cNvPr id="30" name="Picture Placeholder 29">
            <a:extLst>
              <a:ext uri="{FF2B5EF4-FFF2-40B4-BE49-F238E27FC236}">
                <a16:creationId xmlns:a16="http://schemas.microsoft.com/office/drawing/2014/main" id="{B8D3F45B-B631-47D3-A33C-71CEC2B3602C}"/>
              </a:ext>
            </a:extLst>
          </p:cNvPr>
          <p:cNvSpPr>
            <a:spLocks noGrp="1"/>
          </p:cNvSpPr>
          <p:nvPr>
            <p:ph type="pic" sz="quarter" idx="17"/>
          </p:nvPr>
        </p:nvSpPr>
        <p:spPr>
          <a:xfrm>
            <a:off x="1092905" y="4018982"/>
            <a:ext cx="3854161" cy="2839018"/>
          </a:xfrm>
          <a:custGeom>
            <a:avLst/>
            <a:gdLst>
              <a:gd name="connsiteX0" fmla="*/ 1927061 w 3854161"/>
              <a:gd name="connsiteY0" fmla="*/ 0 h 2839018"/>
              <a:gd name="connsiteX1" fmla="*/ 1927101 w 3854161"/>
              <a:gd name="connsiteY1" fmla="*/ 0 h 2839018"/>
              <a:gd name="connsiteX2" fmla="*/ 2124114 w 3854161"/>
              <a:gd name="connsiteY2" fmla="*/ 9948 h 2839018"/>
              <a:gd name="connsiteX3" fmla="*/ 3854161 w 3854161"/>
              <a:gd name="connsiteY3" fmla="*/ 1927080 h 2839018"/>
              <a:gd name="connsiteX4" fmla="*/ 3702722 w 3854161"/>
              <a:gd name="connsiteY4" fmla="*/ 2677187 h 2839018"/>
              <a:gd name="connsiteX5" fmla="*/ 3624763 w 3854161"/>
              <a:gd name="connsiteY5" fmla="*/ 2839018 h 2839018"/>
              <a:gd name="connsiteX6" fmla="*/ 229398 w 3854161"/>
              <a:gd name="connsiteY6" fmla="*/ 2839018 h 2839018"/>
              <a:gd name="connsiteX7" fmla="*/ 151440 w 3854161"/>
              <a:gd name="connsiteY7" fmla="*/ 2677187 h 2839018"/>
              <a:gd name="connsiteX8" fmla="*/ 0 w 3854161"/>
              <a:gd name="connsiteY8" fmla="*/ 1927080 h 2839018"/>
              <a:gd name="connsiteX9" fmla="*/ 1730048 w 3854161"/>
              <a:gd name="connsiteY9" fmla="*/ 9948 h 28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4161" h="2839018">
                <a:moveTo>
                  <a:pt x="1927061" y="0"/>
                </a:moveTo>
                <a:lnTo>
                  <a:pt x="1927101" y="0"/>
                </a:lnTo>
                <a:lnTo>
                  <a:pt x="2124114" y="9948"/>
                </a:lnTo>
                <a:cubicBezTo>
                  <a:pt x="3095856" y="108634"/>
                  <a:pt x="3854161" y="929301"/>
                  <a:pt x="3854161" y="1927080"/>
                </a:cubicBezTo>
                <a:cubicBezTo>
                  <a:pt x="3854161" y="2193154"/>
                  <a:pt x="3800237" y="2446634"/>
                  <a:pt x="3702722" y="2677187"/>
                </a:cubicBezTo>
                <a:lnTo>
                  <a:pt x="3624763" y="2839018"/>
                </a:lnTo>
                <a:lnTo>
                  <a:pt x="229398" y="2839018"/>
                </a:lnTo>
                <a:lnTo>
                  <a:pt x="151440" y="2677187"/>
                </a:lnTo>
                <a:cubicBezTo>
                  <a:pt x="53924" y="2446634"/>
                  <a:pt x="0" y="2193154"/>
                  <a:pt x="0" y="1927080"/>
                </a:cubicBezTo>
                <a:cubicBezTo>
                  <a:pt x="0" y="929301"/>
                  <a:pt x="758305" y="108634"/>
                  <a:pt x="1730048" y="9948"/>
                </a:cubicBezTo>
                <a:close/>
              </a:path>
            </a:pathLst>
          </a:custGeom>
        </p:spPr>
        <p:txBody>
          <a:bodyPr wrap="square" rtlCol="0" anchor="ctr">
            <a:noAutofit/>
          </a:bodyPr>
          <a:lstStyle>
            <a:lvl1pPr algn="ctr">
              <a:buNone/>
              <a:defRPr sz="1800">
                <a:solidFill>
                  <a:schemeClr val="bg1"/>
                </a:solidFill>
              </a:defRPr>
            </a:lvl1pPr>
          </a:lstStyle>
          <a:p>
            <a:pPr rtl="0"/>
            <a:r>
              <a:rPr lang="en-GB" noProof="0"/>
              <a:t>Click icon to add picture</a:t>
            </a:r>
          </a:p>
        </p:txBody>
      </p:sp>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760720" y="585216"/>
            <a:ext cx="5276088" cy="2276856"/>
          </a:xfrm>
          <a:solidFill>
            <a:schemeClr val="accent2"/>
          </a:solidFill>
        </p:spPr>
        <p:txBody>
          <a:bodyPr rtlCol="0" anchor="ctr"/>
          <a:lstStyle>
            <a:lvl1pPr algn="r">
              <a:defRPr sz="4800" b="1" cap="none" spc="400" baseline="0">
                <a:solidFill>
                  <a:schemeClr val="bg1"/>
                </a:solidFill>
              </a:defRPr>
            </a:lvl1pPr>
          </a:lstStyle>
          <a:p>
            <a:pPr rtl="0"/>
            <a:r>
              <a:rPr lang="en-GB" noProof="0" dirty="0"/>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rtlCol="0"/>
          <a:lstStyle>
            <a:lvl1pPr>
              <a:defRPr>
                <a:solidFill>
                  <a:schemeClr val="bg1"/>
                </a:solidFill>
              </a:defRPr>
            </a:lvl1pPr>
          </a:lstStyle>
          <a:p>
            <a:fld id="{E8326E9F-85FC-EB4E-B839-9D6C687738E6}" type="datetimeFigureOut">
              <a:rPr lang="en-GB" smtClean="0"/>
              <a:t>31/07/2025</a:t>
            </a:fld>
            <a:endParaRPr lang="en-GB"/>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rtlCol="0"/>
          <a:lstStyle>
            <a:lvl1pPr>
              <a:defRPr>
                <a:solidFill>
                  <a:schemeClr val="bg1"/>
                </a:solidFill>
              </a:defRPr>
            </a:lvl1pPr>
          </a:lstStyle>
          <a:p>
            <a:endParaRPr lang="en-GB"/>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rtlCol="0"/>
          <a:lstStyle>
            <a:lvl1pPr>
              <a:defRPr>
                <a:solidFill>
                  <a:schemeClr val="bg1"/>
                </a:solidFill>
              </a:defRPr>
            </a:lvl1pPr>
          </a:lstStyle>
          <a:p>
            <a:fld id="{0B621650-D8AE-3041-A908-309DE76D96F4}" type="slidenum">
              <a:rPr lang="en-GB" smtClean="0"/>
              <a:t>‹#›</a:t>
            </a:fld>
            <a:endParaRPr lang="en-GB"/>
          </a:p>
        </p:txBody>
      </p:sp>
      <p:sp>
        <p:nvSpPr>
          <p:cNvPr id="8" name="Graphic 32">
            <a:extLst>
              <a:ext uri="{FF2B5EF4-FFF2-40B4-BE49-F238E27FC236}">
                <a16:creationId xmlns:a16="http://schemas.microsoft.com/office/drawing/2014/main" id="{846CD0EA-B0AA-4845-81A5-4ADD7C58B12F}"/>
              </a:ext>
            </a:extLst>
          </p:cNvPr>
          <p:cNvSpPr/>
          <p:nvPr/>
        </p:nvSpPr>
        <p:spPr>
          <a:xfrm>
            <a:off x="1472366" y="185953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pPr rtl="0"/>
            <a:endParaRPr lang="en-GB" noProof="0"/>
          </a:p>
        </p:txBody>
      </p:sp>
      <p:sp>
        <p:nvSpPr>
          <p:cNvPr id="10" name="Graphic 33">
            <a:extLst>
              <a:ext uri="{FF2B5EF4-FFF2-40B4-BE49-F238E27FC236}">
                <a16:creationId xmlns:a16="http://schemas.microsoft.com/office/drawing/2014/main" id="{0E97A0CB-7CB1-47F0-BD48-EEECBAC39CD2}"/>
              </a:ext>
            </a:extLst>
          </p:cNvPr>
          <p:cNvSpPr/>
          <p:nvPr/>
        </p:nvSpPr>
        <p:spPr>
          <a:xfrm>
            <a:off x="2014523" y="3146867"/>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pPr rtl="0"/>
            <a:endParaRPr lang="en-GB" noProof="0"/>
          </a:p>
        </p:txBody>
      </p:sp>
      <p:sp>
        <p:nvSpPr>
          <p:cNvPr id="12" name="Graphic 31">
            <a:extLst>
              <a:ext uri="{FF2B5EF4-FFF2-40B4-BE49-F238E27FC236}">
                <a16:creationId xmlns:a16="http://schemas.microsoft.com/office/drawing/2014/main" id="{477816C9-06CB-4BC5-B26B-6A2877BD941A}"/>
              </a:ext>
            </a:extLst>
          </p:cNvPr>
          <p:cNvSpPr/>
          <p:nvPr/>
        </p:nvSpPr>
        <p:spPr>
          <a:xfrm>
            <a:off x="5404920" y="450829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pPr rtl="0"/>
            <a:endParaRPr lang="en-GB" noProof="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760720" y="3127248"/>
            <a:ext cx="5276088" cy="1124712"/>
          </a:xfrm>
          <a:solidFill>
            <a:schemeClr val="accent2"/>
          </a:solidFill>
        </p:spPr>
        <p:txBody>
          <a:bodyPr rtlCol="0"/>
          <a:lstStyle>
            <a:lvl1pPr marL="0" indent="0" algn="r">
              <a:buNone/>
              <a:defRPr sz="1800">
                <a:solidFill>
                  <a:schemeClr val="bg1"/>
                </a:solidFill>
              </a:defRPr>
            </a:lvl1pPr>
          </a:lstStyle>
          <a:p>
            <a:pPr lvl="0" rtl="0"/>
            <a:r>
              <a:rPr lang="en-GB" noProof="0"/>
              <a:t>Click to edit Master text styles</a:t>
            </a:r>
          </a:p>
        </p:txBody>
      </p:sp>
    </p:spTree>
    <p:extLst>
      <p:ext uri="{BB962C8B-B14F-4D97-AF65-F5344CB8AC3E}">
        <p14:creationId xmlns:p14="http://schemas.microsoft.com/office/powerpoint/2010/main" val="16088482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rtlCol="0"/>
          <a:lstStyle/>
          <a:p>
            <a:pPr rtl="0"/>
            <a:r>
              <a:rPr lang="en-GB" noProof="0"/>
              <a:t>Click to edit Master title style</a:t>
            </a:r>
          </a:p>
        </p:txBody>
      </p:sp>
      <p:sp>
        <p:nvSpPr>
          <p:cNvPr id="7" name="Date Placeholder 4">
            <a:extLst>
              <a:ext uri="{FF2B5EF4-FFF2-40B4-BE49-F238E27FC236}">
                <a16:creationId xmlns:a16="http://schemas.microsoft.com/office/drawing/2014/main" id="{20CD5FF8-7F59-A061-A134-5D44CC587248}"/>
              </a:ext>
            </a:extLst>
          </p:cNvPr>
          <p:cNvSpPr>
            <a:spLocks noGrp="1"/>
          </p:cNvSpPr>
          <p:nvPr>
            <p:ph type="dt" sz="half" idx="10"/>
          </p:nvPr>
        </p:nvSpPr>
        <p:spPr>
          <a:xfrm>
            <a:off x="838200" y="6218237"/>
            <a:ext cx="2743200" cy="365125"/>
          </a:xfrm>
        </p:spPr>
        <p:txBody>
          <a:bodyPr rtlCol="0"/>
          <a:lstStyle/>
          <a:p>
            <a:fld id="{E8326E9F-85FC-EB4E-B839-9D6C687738E6}" type="datetimeFigureOut">
              <a:rPr lang="en-GB" smtClean="0"/>
              <a:t>31/07/2025</a:t>
            </a:fld>
            <a:endParaRPr lang="en-GB"/>
          </a:p>
        </p:txBody>
      </p:sp>
      <p:sp>
        <p:nvSpPr>
          <p:cNvPr id="8" name="Footer Placeholder 5">
            <a:extLst>
              <a:ext uri="{FF2B5EF4-FFF2-40B4-BE49-F238E27FC236}">
                <a16:creationId xmlns:a16="http://schemas.microsoft.com/office/drawing/2014/main" id="{B56C20DF-F4CF-E87F-87B6-08B6FE6CC53B}"/>
              </a:ext>
            </a:extLst>
          </p:cNvPr>
          <p:cNvSpPr>
            <a:spLocks noGrp="1"/>
          </p:cNvSpPr>
          <p:nvPr>
            <p:ph type="ftr" sz="quarter" idx="11"/>
          </p:nvPr>
        </p:nvSpPr>
        <p:spPr>
          <a:xfrm>
            <a:off x="4038600" y="6218237"/>
            <a:ext cx="4114800" cy="365125"/>
          </a:xfrm>
        </p:spPr>
        <p:txBody>
          <a:bodyPr rtlCol="0"/>
          <a:lstStyle/>
          <a:p>
            <a:endParaRPr lang="en-GB"/>
          </a:p>
        </p:txBody>
      </p:sp>
      <p:sp>
        <p:nvSpPr>
          <p:cNvPr id="9" name="Slide Number Placeholder 6">
            <a:extLst>
              <a:ext uri="{FF2B5EF4-FFF2-40B4-BE49-F238E27FC236}">
                <a16:creationId xmlns:a16="http://schemas.microsoft.com/office/drawing/2014/main" id="{FAD81C25-7BD3-E849-A6C2-059326AD9A85}"/>
              </a:ext>
            </a:extLst>
          </p:cNvPr>
          <p:cNvSpPr>
            <a:spLocks noGrp="1"/>
          </p:cNvSpPr>
          <p:nvPr>
            <p:ph type="sldNum" sz="quarter" idx="12"/>
          </p:nvPr>
        </p:nvSpPr>
        <p:spPr>
          <a:xfrm>
            <a:off x="8610600" y="6218237"/>
            <a:ext cx="2743200" cy="365125"/>
          </a:xfrm>
        </p:spPr>
        <p:txBody>
          <a:bodyPr rtlCol="0"/>
          <a:lstStyle/>
          <a:p>
            <a:fld id="{0B621650-D8AE-3041-A908-309DE76D96F4}" type="slidenum">
              <a:rPr lang="en-GB" smtClean="0"/>
              <a:t>‹#›</a:t>
            </a:fld>
            <a:endParaRPr lang="en-GB"/>
          </a:p>
        </p:txBody>
      </p:sp>
    </p:spTree>
    <p:extLst>
      <p:ext uri="{BB962C8B-B14F-4D97-AF65-F5344CB8AC3E}">
        <p14:creationId xmlns:p14="http://schemas.microsoft.com/office/powerpoint/2010/main" val="8781966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Date Placeholder 4">
            <a:extLst>
              <a:ext uri="{FF2B5EF4-FFF2-40B4-BE49-F238E27FC236}">
                <a16:creationId xmlns:a16="http://schemas.microsoft.com/office/drawing/2014/main" id="{8B5DEE6C-E6CC-3855-69CA-508A41EF0DD8}"/>
              </a:ext>
            </a:extLst>
          </p:cNvPr>
          <p:cNvSpPr>
            <a:spLocks noGrp="1"/>
          </p:cNvSpPr>
          <p:nvPr>
            <p:ph type="dt" sz="half" idx="10"/>
          </p:nvPr>
        </p:nvSpPr>
        <p:spPr>
          <a:xfrm>
            <a:off x="838200" y="6218237"/>
            <a:ext cx="2743200" cy="365125"/>
          </a:xfrm>
        </p:spPr>
        <p:txBody>
          <a:bodyPr rtlCol="0"/>
          <a:lstStyle/>
          <a:p>
            <a:fld id="{E8326E9F-85FC-EB4E-B839-9D6C687738E6}" type="datetimeFigureOut">
              <a:rPr lang="en-GB" smtClean="0"/>
              <a:t>31/07/2025</a:t>
            </a:fld>
            <a:endParaRPr lang="en-GB"/>
          </a:p>
        </p:txBody>
      </p:sp>
      <p:sp>
        <p:nvSpPr>
          <p:cNvPr id="7" name="Footer Placeholder 5">
            <a:extLst>
              <a:ext uri="{FF2B5EF4-FFF2-40B4-BE49-F238E27FC236}">
                <a16:creationId xmlns:a16="http://schemas.microsoft.com/office/drawing/2014/main" id="{F573E612-E88D-0ED9-0873-71199123D582}"/>
              </a:ext>
            </a:extLst>
          </p:cNvPr>
          <p:cNvSpPr>
            <a:spLocks noGrp="1"/>
          </p:cNvSpPr>
          <p:nvPr>
            <p:ph type="ftr" sz="quarter" idx="11"/>
          </p:nvPr>
        </p:nvSpPr>
        <p:spPr>
          <a:xfrm>
            <a:off x="4038600" y="6218237"/>
            <a:ext cx="4114800" cy="365125"/>
          </a:xfrm>
        </p:spPr>
        <p:txBody>
          <a:bodyPr rtlCol="0"/>
          <a:lstStyle/>
          <a:p>
            <a:endParaRPr lang="en-GB"/>
          </a:p>
        </p:txBody>
      </p:sp>
      <p:sp>
        <p:nvSpPr>
          <p:cNvPr id="8" name="Slide Number Placeholder 6">
            <a:extLst>
              <a:ext uri="{FF2B5EF4-FFF2-40B4-BE49-F238E27FC236}">
                <a16:creationId xmlns:a16="http://schemas.microsoft.com/office/drawing/2014/main" id="{C049576C-E6C6-6048-EFA6-29EB3A82FD42}"/>
              </a:ext>
            </a:extLst>
          </p:cNvPr>
          <p:cNvSpPr>
            <a:spLocks noGrp="1"/>
          </p:cNvSpPr>
          <p:nvPr>
            <p:ph type="sldNum" sz="quarter" idx="12"/>
          </p:nvPr>
        </p:nvSpPr>
        <p:spPr>
          <a:xfrm>
            <a:off x="8610600" y="6218237"/>
            <a:ext cx="2743200" cy="365125"/>
          </a:xfrm>
        </p:spPr>
        <p:txBody>
          <a:bodyPr rtlCol="0"/>
          <a:lstStyle/>
          <a:p>
            <a:fld id="{0B621650-D8AE-3041-A908-309DE76D96F4}" type="slidenum">
              <a:rPr lang="en-GB" smtClean="0"/>
              <a:t>‹#›</a:t>
            </a:fld>
            <a:endParaRPr lang="en-GB"/>
          </a:p>
        </p:txBody>
      </p:sp>
    </p:spTree>
    <p:extLst>
      <p:ext uri="{BB962C8B-B14F-4D97-AF65-F5344CB8AC3E}">
        <p14:creationId xmlns:p14="http://schemas.microsoft.com/office/powerpoint/2010/main" val="6900632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rtlCol="0" anchor="b"/>
          <a:lstStyle>
            <a:lvl1pPr>
              <a:defRPr sz="3200"/>
            </a:lvl1pPr>
          </a:lstStyle>
          <a:p>
            <a:pPr rtl="0"/>
            <a:r>
              <a:rPr lang="en-GB" noProof="0"/>
              <a:t>Click to edit Master title style</a:t>
            </a:r>
            <a:endParaRPr lang="en-GB" noProof="0" dirty="0"/>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a:xfrm>
            <a:off x="838200" y="6218237"/>
            <a:ext cx="2743200" cy="365125"/>
          </a:xfrm>
        </p:spPr>
        <p:txBody>
          <a:bodyPr rtlCol="0"/>
          <a:lstStyle/>
          <a:p>
            <a:fld id="{E8326E9F-85FC-EB4E-B839-9D6C687738E6}" type="datetimeFigureOut">
              <a:rPr lang="en-GB" smtClean="0"/>
              <a:t>31/07/2025</a:t>
            </a:fld>
            <a:endParaRPr lang="en-GB"/>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a:xfrm>
            <a:off x="4038600" y="6218237"/>
            <a:ext cx="4114800" cy="365125"/>
          </a:xfrm>
        </p:spPr>
        <p:txBody>
          <a:bodyPr rtlCol="0"/>
          <a:lstStyle/>
          <a:p>
            <a:endParaRPr lang="en-GB"/>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a:xfrm>
            <a:off x="8610600" y="6218237"/>
            <a:ext cx="2743200" cy="365125"/>
          </a:xfrm>
        </p:spPr>
        <p:txBody>
          <a:bodyPr rtlCol="0"/>
          <a:lstStyle/>
          <a:p>
            <a:fld id="{0B621650-D8AE-3041-A908-309DE76D96F4}" type="slidenum">
              <a:rPr lang="en-GB" smtClean="0"/>
              <a:t>‹#›</a:t>
            </a:fld>
            <a:endParaRPr lang="en-GB"/>
          </a:p>
        </p:txBody>
      </p:sp>
    </p:spTree>
    <p:extLst>
      <p:ext uri="{BB962C8B-B14F-4D97-AF65-F5344CB8AC3E}">
        <p14:creationId xmlns:p14="http://schemas.microsoft.com/office/powerpoint/2010/main" val="3990971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rtlCol="0" anchor="b"/>
          <a:lstStyle>
            <a:lvl1pPr>
              <a:defRPr sz="3200"/>
            </a:lvl1pPr>
          </a:lstStyle>
          <a:p>
            <a:pPr rtl="0"/>
            <a:r>
              <a:rPr lang="en-GB" noProof="0"/>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noProof="0"/>
              <a:t>Click icon to add picture</a:t>
            </a:r>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rtlCol="0"/>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dirty="0"/>
              <a:t>Click to edit Master text styles</a:t>
            </a:r>
          </a:p>
        </p:txBody>
      </p:sp>
    </p:spTree>
    <p:extLst>
      <p:ext uri="{BB962C8B-B14F-4D97-AF65-F5344CB8AC3E}">
        <p14:creationId xmlns:p14="http://schemas.microsoft.com/office/powerpoint/2010/main" val="3027935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Pag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1298448" y="594360"/>
            <a:ext cx="6272783" cy="2373086"/>
          </a:xfrm>
          <a:solidFill>
            <a:schemeClr val="accent5"/>
          </a:solidFill>
        </p:spPr>
        <p:txBody>
          <a:bodyPr rtlCol="0" anchor="ctr"/>
          <a:lstStyle>
            <a:lvl1pPr algn="l">
              <a:defRPr sz="5400" b="1" i="0" cap="none" baseline="0">
                <a:solidFill>
                  <a:schemeClr val="bg1"/>
                </a:solidFill>
              </a:defRPr>
            </a:lvl1pPr>
          </a:lstStyle>
          <a:p>
            <a:pPr rtl="0"/>
            <a:r>
              <a:rPr lang="en-GB" noProof="0" dirty="0"/>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hasCustomPrompt="1"/>
          </p:nvPr>
        </p:nvSpPr>
        <p:spPr>
          <a:xfrm>
            <a:off x="1298449" y="2967445"/>
            <a:ext cx="6272782" cy="762725"/>
          </a:xfrm>
          <a:solidFill>
            <a:schemeClr val="accent5"/>
          </a:solidFill>
        </p:spPr>
        <p:txBody>
          <a:bodyPr rtlCol="0" anchor="b">
            <a:normAutofit/>
          </a:bodyPr>
          <a:lstStyle>
            <a:lvl1pPr marL="0" indent="0" algn="l">
              <a:lnSpc>
                <a:spcPct val="100000"/>
              </a:lnSpc>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dirty="0"/>
              <a:t>Click to edit Master subtitle style.</a:t>
            </a:r>
          </a:p>
        </p:txBody>
      </p:sp>
    </p:spTree>
    <p:extLst>
      <p:ext uri="{BB962C8B-B14F-4D97-AF65-F5344CB8AC3E}">
        <p14:creationId xmlns:p14="http://schemas.microsoft.com/office/powerpoint/2010/main" val="521653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Pag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1298448" y="594360"/>
            <a:ext cx="6272784" cy="2373086"/>
          </a:xfrm>
          <a:solidFill>
            <a:schemeClr val="accent5"/>
          </a:solidFill>
        </p:spPr>
        <p:txBody>
          <a:bodyPr rtlCol="0" anchor="ctr"/>
          <a:lstStyle>
            <a:lvl1pPr algn="l">
              <a:defRPr sz="5400" b="1" i="0" cap="none" baseline="0">
                <a:solidFill>
                  <a:schemeClr val="bg1"/>
                </a:solidFill>
              </a:defRPr>
            </a:lvl1pPr>
          </a:lstStyle>
          <a:p>
            <a:pPr rtl="0"/>
            <a:r>
              <a:rPr lang="en-GB" noProof="0" dirty="0"/>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hasCustomPrompt="1"/>
          </p:nvPr>
        </p:nvSpPr>
        <p:spPr>
          <a:xfrm>
            <a:off x="1298448" y="2967445"/>
            <a:ext cx="6272783" cy="762725"/>
          </a:xfrm>
          <a:solidFill>
            <a:schemeClr val="accent5"/>
          </a:solidFill>
        </p:spPr>
        <p:txBody>
          <a:bodyPr rtlCol="0" anchor="b">
            <a:normAutofit/>
          </a:bodyPr>
          <a:lstStyle>
            <a:lvl1pPr marL="0" indent="0" algn="l">
              <a:lnSpc>
                <a:spcPct val="100000"/>
              </a:lnSpc>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dirty="0"/>
              <a:t>Click to edit Master subtitle style.</a:t>
            </a:r>
          </a:p>
        </p:txBody>
      </p:sp>
    </p:spTree>
    <p:extLst>
      <p:ext uri="{BB962C8B-B14F-4D97-AF65-F5344CB8AC3E}">
        <p14:creationId xmlns:p14="http://schemas.microsoft.com/office/powerpoint/2010/main" val="1981559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ntro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p:nvPr>
        </p:nvSpPr>
        <p:spPr>
          <a:xfrm>
            <a:off x="1366432"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rtlCol="0" anchor="ctr">
            <a:noAutofit/>
          </a:bodyPr>
          <a:lstStyle>
            <a:lvl1pPr algn="ctr">
              <a:buNone/>
              <a:defRPr sz="1600" b="1">
                <a:solidFill>
                  <a:schemeClr val="bg1"/>
                </a:solidFill>
              </a:defRPr>
            </a:lvl1pPr>
          </a:lstStyle>
          <a:p>
            <a:pPr rtl="0"/>
            <a:r>
              <a:rPr lang="en-GB" noProof="0"/>
              <a:t>Click icon to add picture</a:t>
            </a:r>
          </a:p>
        </p:txBody>
      </p:sp>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202936" y="585216"/>
            <a:ext cx="5833872" cy="2276856"/>
          </a:xfrm>
          <a:solidFill>
            <a:schemeClr val="accent5"/>
          </a:solidFill>
        </p:spPr>
        <p:txBody>
          <a:bodyPr rtlCol="0" anchor="ctr"/>
          <a:lstStyle>
            <a:lvl1pPr algn="r">
              <a:defRPr sz="6000" b="1" cap="none" spc="400" baseline="0">
                <a:solidFill>
                  <a:schemeClr val="bg1"/>
                </a:solidFill>
                <a:effectLst/>
              </a:defRPr>
            </a:lvl1pPr>
          </a:lstStyle>
          <a:p>
            <a:pPr rtl="0"/>
            <a:r>
              <a:rPr lang="en-GB" noProof="0" dirty="0"/>
              <a:t>Title</a:t>
            </a:r>
          </a:p>
        </p:txBody>
      </p: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202936" y="3127248"/>
            <a:ext cx="5833872" cy="3118104"/>
          </a:xfrm>
          <a:solidFill>
            <a:schemeClr val="tx1"/>
          </a:solidFill>
        </p:spPr>
        <p:txBody>
          <a:bodyPr rtlCol="0"/>
          <a:lstStyle>
            <a:lvl1pPr marL="0" indent="0" algn="r">
              <a:buNone/>
              <a:defRPr sz="1800">
                <a:solidFill>
                  <a:schemeClr val="bg1"/>
                </a:solidFill>
              </a:defRPr>
            </a:lvl1pPr>
          </a:lstStyle>
          <a:p>
            <a:pPr lvl="0" rtl="0"/>
            <a:r>
              <a:rPr lang="en-GB" noProof="0"/>
              <a:t>Click to edit Master text styles</a:t>
            </a:r>
          </a:p>
        </p:txBody>
      </p:sp>
    </p:spTree>
    <p:extLst>
      <p:ext uri="{BB962C8B-B14F-4D97-AF65-F5344CB8AC3E}">
        <p14:creationId xmlns:p14="http://schemas.microsoft.com/office/powerpoint/2010/main" val="199549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arning Intentions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5E2BA7A-DD47-9F4E-6813-E6C61B239166}"/>
              </a:ext>
            </a:extLst>
          </p:cNvPr>
          <p:cNvSpPr>
            <a:spLocks noGrp="1"/>
          </p:cNvSpPr>
          <p:nvPr>
            <p:ph type="ctrTitle" hasCustomPrompt="1"/>
          </p:nvPr>
        </p:nvSpPr>
        <p:spPr>
          <a:xfrm>
            <a:off x="944881" y="1752600"/>
            <a:ext cx="4434840" cy="533400"/>
          </a:xfrm>
        </p:spPr>
        <p:txBody>
          <a:bodyPr rtlCol="0" anchor="b">
            <a:normAutofit/>
          </a:bodyPr>
          <a:lstStyle>
            <a:lvl1pPr algn="l">
              <a:lnSpc>
                <a:spcPct val="110000"/>
              </a:lnSpc>
              <a:spcBef>
                <a:spcPts val="1000"/>
              </a:spcBef>
              <a:defRPr sz="2400" b="1" i="0" cap="none" baseline="0"/>
            </a:lvl1pPr>
          </a:lstStyle>
          <a:p>
            <a:pPr rtl="0"/>
            <a:r>
              <a:rPr lang="en-GB" noProof="0" dirty="0"/>
              <a:t>Learning about:</a:t>
            </a:r>
          </a:p>
        </p:txBody>
      </p:sp>
      <p:sp>
        <p:nvSpPr>
          <p:cNvPr id="11" name="Subtitle 2">
            <a:extLst>
              <a:ext uri="{FF2B5EF4-FFF2-40B4-BE49-F238E27FC236}">
                <a16:creationId xmlns:a16="http://schemas.microsoft.com/office/drawing/2014/main" id="{797855C4-EE23-D8C0-CF0E-429B8DB291FD}"/>
              </a:ext>
            </a:extLst>
          </p:cNvPr>
          <p:cNvSpPr>
            <a:spLocks noGrp="1"/>
          </p:cNvSpPr>
          <p:nvPr>
            <p:ph type="subTitle" idx="1"/>
          </p:nvPr>
        </p:nvSpPr>
        <p:spPr>
          <a:xfrm>
            <a:off x="944880" y="2590800"/>
            <a:ext cx="4434835" cy="3578352"/>
          </a:xfrm>
        </p:spPr>
        <p:txBody>
          <a:bodyPr rtlCol="0"/>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dirty="0"/>
              <a:t>Click to edit Master subtitle style</a:t>
            </a:r>
          </a:p>
        </p:txBody>
      </p:sp>
      <p:pic>
        <p:nvPicPr>
          <p:cNvPr id="8" name="Graphic 7">
            <a:extLst>
              <a:ext uri="{FF2B5EF4-FFF2-40B4-BE49-F238E27FC236}">
                <a16:creationId xmlns:a16="http://schemas.microsoft.com/office/drawing/2014/main" id="{B9974ABF-C266-CBDA-E862-AA8A98FE37C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637281" y="304800"/>
            <a:ext cx="4914900" cy="863600"/>
          </a:xfrm>
          <a:prstGeom prst="rect">
            <a:avLst/>
          </a:prstGeom>
        </p:spPr>
      </p:pic>
      <p:sp>
        <p:nvSpPr>
          <p:cNvPr id="12" name="Text Placeholder 11">
            <a:extLst>
              <a:ext uri="{FF2B5EF4-FFF2-40B4-BE49-F238E27FC236}">
                <a16:creationId xmlns:a16="http://schemas.microsoft.com/office/drawing/2014/main" id="{0489400E-327A-6965-6542-B732B254DE8D}"/>
              </a:ext>
            </a:extLst>
          </p:cNvPr>
          <p:cNvSpPr>
            <a:spLocks noGrp="1"/>
          </p:cNvSpPr>
          <p:nvPr>
            <p:ph type="body" sz="quarter" idx="10" hasCustomPrompt="1"/>
          </p:nvPr>
        </p:nvSpPr>
        <p:spPr>
          <a:xfrm>
            <a:off x="6812281" y="1752600"/>
            <a:ext cx="4434834" cy="533400"/>
          </a:xfrm>
        </p:spPr>
        <p:txBody>
          <a:bodyPr anchor="b"/>
          <a:lstStyle>
            <a:lvl1pPr marL="0" indent="0">
              <a:buNone/>
              <a:defRPr b="1"/>
            </a:lvl1pPr>
            <a:lvl2pPr marL="457200" indent="0">
              <a:buNone/>
              <a:defRPr/>
            </a:lvl2pPr>
          </a:lstStyle>
          <a:p>
            <a:r>
              <a:rPr lang="en-GB" sz="2400" noProof="0" dirty="0"/>
              <a:t>Learning to:</a:t>
            </a:r>
            <a:endParaRPr lang="en-GB" sz="2400" dirty="0"/>
          </a:p>
        </p:txBody>
      </p:sp>
      <p:sp>
        <p:nvSpPr>
          <p:cNvPr id="14" name="Text Placeholder 13">
            <a:extLst>
              <a:ext uri="{FF2B5EF4-FFF2-40B4-BE49-F238E27FC236}">
                <a16:creationId xmlns:a16="http://schemas.microsoft.com/office/drawing/2014/main" id="{B2853586-CF48-9451-8F30-4C6F782EB3FA}"/>
              </a:ext>
            </a:extLst>
          </p:cNvPr>
          <p:cNvSpPr>
            <a:spLocks noGrp="1"/>
          </p:cNvSpPr>
          <p:nvPr>
            <p:ph type="body" sz="quarter" idx="11" hasCustomPrompt="1"/>
          </p:nvPr>
        </p:nvSpPr>
        <p:spPr>
          <a:xfrm>
            <a:off x="6811963" y="2590800"/>
            <a:ext cx="4435475" cy="3578225"/>
          </a:xfrm>
        </p:spPr>
        <p:txBody>
          <a:bodyPr>
            <a:normAutofit/>
          </a:bodyPr>
          <a:lstStyle>
            <a:lvl1pPr marL="0" indent="0">
              <a:buNone/>
              <a:defRPr sz="1800"/>
            </a:lvl1pPr>
            <a:lvl4pPr marL="1371600" indent="0">
              <a:buNone/>
              <a:defRPr/>
            </a:lvl4pPr>
          </a:lstStyle>
          <a:p>
            <a:r>
              <a:rPr lang="en-GB" dirty="0"/>
              <a:t>Click to edit Master subtitle style</a:t>
            </a:r>
          </a:p>
        </p:txBody>
      </p:sp>
    </p:spTree>
    <p:extLst>
      <p:ext uri="{BB962C8B-B14F-4D97-AF65-F5344CB8AC3E}">
        <p14:creationId xmlns:p14="http://schemas.microsoft.com/office/powerpoint/2010/main" val="2107887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arning Intentions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797855C4-EE23-D8C0-CF0E-429B8DB291FD}"/>
              </a:ext>
            </a:extLst>
          </p:cNvPr>
          <p:cNvSpPr>
            <a:spLocks noGrp="1"/>
          </p:cNvSpPr>
          <p:nvPr>
            <p:ph type="subTitle" idx="1"/>
          </p:nvPr>
        </p:nvSpPr>
        <p:spPr>
          <a:xfrm>
            <a:off x="944880" y="2590800"/>
            <a:ext cx="4434835" cy="3578352"/>
          </a:xfrm>
        </p:spPr>
        <p:txBody>
          <a:bodyPr rtlCol="0"/>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dirty="0"/>
              <a:t>Click to edit Master subtitle style</a:t>
            </a:r>
          </a:p>
        </p:txBody>
      </p:sp>
      <p:pic>
        <p:nvPicPr>
          <p:cNvPr id="8" name="Graphic 7">
            <a:extLst>
              <a:ext uri="{FF2B5EF4-FFF2-40B4-BE49-F238E27FC236}">
                <a16:creationId xmlns:a16="http://schemas.microsoft.com/office/drawing/2014/main" id="{B9974ABF-C266-CBDA-E862-AA8A98FE37C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04847" y="1107948"/>
            <a:ext cx="4914900" cy="863600"/>
          </a:xfrm>
          <a:prstGeom prst="rect">
            <a:avLst/>
          </a:prstGeom>
        </p:spPr>
      </p:pic>
      <p:sp>
        <p:nvSpPr>
          <p:cNvPr id="14" name="Text Placeholder 13">
            <a:extLst>
              <a:ext uri="{FF2B5EF4-FFF2-40B4-BE49-F238E27FC236}">
                <a16:creationId xmlns:a16="http://schemas.microsoft.com/office/drawing/2014/main" id="{B2853586-CF48-9451-8F30-4C6F782EB3FA}"/>
              </a:ext>
            </a:extLst>
          </p:cNvPr>
          <p:cNvSpPr>
            <a:spLocks noGrp="1"/>
          </p:cNvSpPr>
          <p:nvPr>
            <p:ph type="body" sz="quarter" idx="11" hasCustomPrompt="1"/>
          </p:nvPr>
        </p:nvSpPr>
        <p:spPr>
          <a:xfrm>
            <a:off x="6811963" y="2590800"/>
            <a:ext cx="4435475" cy="3578225"/>
          </a:xfrm>
        </p:spPr>
        <p:txBody>
          <a:bodyPr>
            <a:normAutofit/>
          </a:bodyPr>
          <a:lstStyle>
            <a:lvl1pPr marL="0" indent="0">
              <a:buNone/>
              <a:defRPr sz="1800"/>
            </a:lvl1pPr>
            <a:lvl4pPr marL="1371600" indent="0">
              <a:buNone/>
              <a:defRPr/>
            </a:lvl4pPr>
          </a:lstStyle>
          <a:p>
            <a:r>
              <a:rPr lang="en-GB" dirty="0"/>
              <a:t>Click to edit Master subtitle style</a:t>
            </a:r>
          </a:p>
        </p:txBody>
      </p:sp>
      <p:pic>
        <p:nvPicPr>
          <p:cNvPr id="3" name="Graphic 2">
            <a:extLst>
              <a:ext uri="{FF2B5EF4-FFF2-40B4-BE49-F238E27FC236}">
                <a16:creationId xmlns:a16="http://schemas.microsoft.com/office/drawing/2014/main" id="{9A4F4341-D6CD-810F-CF95-C1781C99683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572255" y="1095248"/>
            <a:ext cx="4584700" cy="863600"/>
          </a:xfrm>
          <a:prstGeom prst="rect">
            <a:avLst/>
          </a:prstGeom>
        </p:spPr>
      </p:pic>
    </p:spTree>
    <p:extLst>
      <p:ext uri="{BB962C8B-B14F-4D97-AF65-F5344CB8AC3E}">
        <p14:creationId xmlns:p14="http://schemas.microsoft.com/office/powerpoint/2010/main" val="771059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Intro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1524000" y="1122363"/>
            <a:ext cx="9144000" cy="2387600"/>
          </a:xfrm>
        </p:spPr>
        <p:txBody>
          <a:bodyPr rtlCol="0" anchor="b"/>
          <a:lstStyle>
            <a:lvl1pPr algn="l">
              <a:defRPr sz="6000" b="1" i="0" cap="none" baseline="0"/>
            </a:lvl1pPr>
          </a:lstStyle>
          <a:p>
            <a:pPr rtl="0"/>
            <a:r>
              <a:rPr lang="en-GB" noProof="0" dirty="0"/>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rtlCol="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a:t>Click to edit Master subtitle style</a:t>
            </a:r>
          </a:p>
        </p:txBody>
      </p:sp>
    </p:spTree>
    <p:extLst>
      <p:ext uri="{BB962C8B-B14F-4D97-AF65-F5344CB8AC3E}">
        <p14:creationId xmlns:p14="http://schemas.microsoft.com/office/powerpoint/2010/main" val="3300256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tro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p:nvPr>
        </p:nvSpPr>
        <p:spPr>
          <a:xfrm>
            <a:off x="7451965" y="1665520"/>
            <a:ext cx="4266960" cy="426696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rtlCol="0" anchor="ctr">
            <a:noAutofit/>
          </a:bodyPr>
          <a:lstStyle>
            <a:lvl1pPr algn="ctr">
              <a:buNone/>
              <a:defRPr/>
            </a:lvl1pPr>
          </a:lstStyle>
          <a:p>
            <a:pPr rtl="0"/>
            <a:r>
              <a:rPr lang="en-GB" noProof="0"/>
              <a:t>Click icon to add picture</a:t>
            </a:r>
          </a:p>
        </p:txBody>
      </p:sp>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a:xfrm>
            <a:off x="804672" y="1335024"/>
            <a:ext cx="6190488" cy="1179576"/>
          </a:xfrm>
        </p:spPr>
        <p:txBody>
          <a:bodyPr lIns="91440" tIns="45720" rIns="91440" bIns="45720" rtlCol="0" anchor="b"/>
          <a:lstStyle>
            <a:lvl1pPr>
              <a:defRPr sz="5400"/>
            </a:lvl1pPr>
          </a:lstStyle>
          <a:p>
            <a:pPr rtl="0"/>
            <a:r>
              <a:rPr lang="en-GB" noProof="0"/>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850392" y="2825496"/>
            <a:ext cx="6190488" cy="3346704"/>
          </a:xfrm>
        </p:spPr>
        <p:txBody>
          <a:bodyPr rtlCol="0"/>
          <a:lstStyle>
            <a:lvl1pPr marL="0" indent="0">
              <a:lnSpc>
                <a:spcPct val="110000"/>
              </a:lnSpc>
              <a:buNone/>
              <a:defRPr sz="2000"/>
            </a:lvl1pPr>
            <a:lvl2pPr marL="228600">
              <a:defRPr sz="1800"/>
            </a:lvl2pPr>
            <a:lvl3pPr marL="457200">
              <a:defRPr sz="1600"/>
            </a:lvl3pPr>
            <a:lvl4pPr marL="685800">
              <a:defRPr sz="1400"/>
            </a:lvl4pPr>
            <a:lvl5pPr>
              <a:defRPr sz="1400"/>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p:txBody>
      </p:sp>
    </p:spTree>
    <p:extLst>
      <p:ext uri="{BB962C8B-B14F-4D97-AF65-F5344CB8AC3E}">
        <p14:creationId xmlns:p14="http://schemas.microsoft.com/office/powerpoint/2010/main" val="365166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en-GB" noProof="0"/>
              <a:t>Click to edit Master title style</a:t>
            </a:r>
            <a:endParaRPr lang="en-GB" noProof="0" dirty="0"/>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en-GB" noProof="0" dirty="0"/>
              <a:t>Click to edit Master text styles</a:t>
            </a:r>
          </a:p>
          <a:p>
            <a:pPr lvl="1" rtl="0"/>
            <a:r>
              <a:rPr lang="en-GB" noProof="0" dirty="0"/>
              <a:t>Second level</a:t>
            </a:r>
          </a:p>
          <a:p>
            <a:pPr lvl="2" rtl="0"/>
            <a:r>
              <a:rPr lang="en-GB" noProof="0" dirty="0"/>
              <a:t>Third level</a:t>
            </a:r>
          </a:p>
          <a:p>
            <a:pPr lvl="3" rtl="0"/>
            <a:r>
              <a:rPr lang="en-GB" noProof="0" dirty="0"/>
              <a:t>Quarter level</a:t>
            </a:r>
          </a:p>
          <a:p>
            <a:pPr lvl="4" rtl="0"/>
            <a:r>
              <a:rPr lang="en-GB" noProof="0" dirty="0"/>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E8326E9F-85FC-EB4E-B839-9D6C687738E6}" type="datetimeFigureOut">
              <a:rPr lang="en-GB" smtClean="0"/>
              <a:t>31/07/2025</a:t>
            </a:fld>
            <a:endParaRPr lang="en-GB"/>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0B621650-D8AE-3041-A908-309DE76D96F4}" type="slidenum">
              <a:rPr lang="en-GB" smtClean="0"/>
              <a:t>‹#›</a:t>
            </a:fld>
            <a:endParaRPr lang="en-GB"/>
          </a:p>
        </p:txBody>
      </p:sp>
    </p:spTree>
    <p:extLst>
      <p:ext uri="{BB962C8B-B14F-4D97-AF65-F5344CB8AC3E}">
        <p14:creationId xmlns:p14="http://schemas.microsoft.com/office/powerpoint/2010/main" val="2103213979"/>
      </p:ext>
    </p:extLst>
  </p:cSld>
  <p:clrMap bg1="lt1" tx1="dk1" bg2="lt2" tx2="dk2" accent1="accent1" accent2="accent2" accent3="accent3" accent4="accent4" accent5="accent5" accent6="accent6" hlink="hlink" folHlink="folHlink"/>
  <p:sldLayoutIdLst>
    <p:sldLayoutId id="2147483885" r:id="rId1"/>
    <p:sldLayoutId id="2147483905" r:id="rId2"/>
    <p:sldLayoutId id="2147483906" r:id="rId3"/>
    <p:sldLayoutId id="2147483907" r:id="rId4"/>
    <p:sldLayoutId id="2147483886" r:id="rId5"/>
    <p:sldLayoutId id="2147483904" r:id="rId6"/>
    <p:sldLayoutId id="2147483908" r:id="rId7"/>
    <p:sldLayoutId id="2147483884" r:id="rId8"/>
    <p:sldLayoutId id="2147483887" r:id="rId9"/>
    <p:sldLayoutId id="2147483888" r:id="rId10"/>
    <p:sldLayoutId id="2147483889" r:id="rId11"/>
    <p:sldLayoutId id="2147483891" r:id="rId12"/>
    <p:sldLayoutId id="2147483892" r:id="rId13"/>
    <p:sldLayoutId id="2147483890" r:id="rId14"/>
    <p:sldLayoutId id="2147483893" r:id="rId15"/>
    <p:sldLayoutId id="2147483894" r:id="rId16"/>
    <p:sldLayoutId id="2147483895" r:id="rId17"/>
    <p:sldLayoutId id="2147483896" r:id="rId18"/>
    <p:sldLayoutId id="2147483897" r:id="rId19"/>
    <p:sldLayoutId id="2147483898" r:id="rId20"/>
    <p:sldLayoutId id="2147483899" r:id="rId21"/>
    <p:sldLayoutId id="2147483900" r:id="rId22"/>
    <p:sldLayoutId id="2147483901" r:id="rId23"/>
    <p:sldLayoutId id="2147483902" r:id="rId24"/>
    <p:sldLayoutId id="2147483903" r:id="rId25"/>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hyperlink" Target="http://surgicat.rcseng.ac.uk/Details/archive/110004314" TargetMode="Externa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28BA6-19EF-F384-A51B-C1196350C042}"/>
              </a:ext>
            </a:extLst>
          </p:cNvPr>
          <p:cNvSpPr>
            <a:spLocks noGrp="1"/>
          </p:cNvSpPr>
          <p:nvPr>
            <p:ph type="ctrTitle"/>
          </p:nvPr>
        </p:nvSpPr>
        <p:spPr>
          <a:xfrm>
            <a:off x="974011" y="1883515"/>
            <a:ext cx="10243978" cy="2373086"/>
          </a:xfrm>
        </p:spPr>
        <p:txBody>
          <a:bodyPr>
            <a:normAutofit/>
          </a:bodyPr>
          <a:lstStyle/>
          <a:p>
            <a:pPr algn="ctr"/>
            <a:r>
              <a:rPr lang="en-US" i="1" dirty="0">
                <a:latin typeface="Trebuchet MS"/>
              </a:rPr>
              <a:t>Did the Dolben Act work as intended? </a:t>
            </a:r>
            <a:endParaRPr lang="en-GB" i="1" dirty="0">
              <a:latin typeface="Trebuchet MS"/>
            </a:endParaRPr>
          </a:p>
        </p:txBody>
      </p:sp>
    </p:spTree>
    <p:extLst>
      <p:ext uri="{BB962C8B-B14F-4D97-AF65-F5344CB8AC3E}">
        <p14:creationId xmlns:p14="http://schemas.microsoft.com/office/powerpoint/2010/main" val="197064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1AD2C-71AF-5B8B-40E3-B35211A0C22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1AA866-74CF-B6FF-4000-998DBDE3A878}"/>
              </a:ext>
            </a:extLst>
          </p:cNvPr>
          <p:cNvSpPr>
            <a:spLocks noGrp="1"/>
          </p:cNvSpPr>
          <p:nvPr>
            <p:ph type="title"/>
          </p:nvPr>
        </p:nvSpPr>
        <p:spPr/>
        <p:txBody>
          <a:bodyPr>
            <a:normAutofit/>
          </a:bodyPr>
          <a:lstStyle/>
          <a:p>
            <a:pPr algn="ctr"/>
            <a:r>
              <a:rPr lang="en-US" sz="4400" b="0" i="1" dirty="0"/>
              <a:t>Did the </a:t>
            </a:r>
            <a:r>
              <a:rPr lang="en-US" sz="4400" b="0" i="1" dirty="0" err="1"/>
              <a:t>Dolben</a:t>
            </a:r>
            <a:r>
              <a:rPr lang="en-US" sz="4400" b="0" i="1" dirty="0"/>
              <a:t> Act have an impact on Child Enslavement Group Task</a:t>
            </a:r>
            <a:endParaRPr lang="en-GB" sz="4400" b="0" i="1" dirty="0"/>
          </a:p>
        </p:txBody>
      </p:sp>
      <p:sp>
        <p:nvSpPr>
          <p:cNvPr id="5" name="Content Placeholder 4">
            <a:extLst>
              <a:ext uri="{FF2B5EF4-FFF2-40B4-BE49-F238E27FC236}">
                <a16:creationId xmlns:a16="http://schemas.microsoft.com/office/drawing/2014/main" id="{6BCD87A6-F634-9D96-DB1E-588AF5662FE3}"/>
              </a:ext>
            </a:extLst>
          </p:cNvPr>
          <p:cNvSpPr>
            <a:spLocks noGrp="1"/>
          </p:cNvSpPr>
          <p:nvPr>
            <p:ph idx="1"/>
          </p:nvPr>
        </p:nvSpPr>
        <p:spPr/>
        <p:txBody>
          <a:bodyPr>
            <a:normAutofit/>
          </a:bodyPr>
          <a:lstStyle/>
          <a:p>
            <a:pPr marL="0" indent="0" algn="ctr">
              <a:buNone/>
            </a:pPr>
            <a:r>
              <a:rPr lang="en-US" sz="2400" b="1" i="1" dirty="0">
                <a:latin typeface="Trebuchet MS" panose="020B0603020202020204" pitchFamily="34" charset="0"/>
              </a:rPr>
              <a:t>In your group number yourself 1-4. Each individual will become an expert on one of the areas that the Dolben Act impacted:</a:t>
            </a:r>
          </a:p>
          <a:p>
            <a:pPr marL="0" indent="0">
              <a:buNone/>
            </a:pPr>
            <a:endParaRPr lang="en-US" sz="2400" dirty="0">
              <a:latin typeface="Trebuchet MS" panose="020B0603020202020204" pitchFamily="34" charset="0"/>
            </a:endParaRPr>
          </a:p>
          <a:p>
            <a:pPr marL="0" indent="0">
              <a:buNone/>
            </a:pPr>
            <a:r>
              <a:rPr lang="en-US" sz="2400" dirty="0">
                <a:latin typeface="Trebuchet MS" panose="020B0603020202020204" pitchFamily="34" charset="0"/>
              </a:rPr>
              <a:t>Source 1: The Role of Surgeons</a:t>
            </a:r>
          </a:p>
          <a:p>
            <a:pPr marL="0" indent="0">
              <a:buNone/>
            </a:pPr>
            <a:r>
              <a:rPr lang="en-US" sz="2400" dirty="0">
                <a:latin typeface="Trebuchet MS" panose="020B0603020202020204" pitchFamily="34" charset="0"/>
              </a:rPr>
              <a:t>Source 2: </a:t>
            </a:r>
            <a:r>
              <a:rPr lang="de-DE" sz="2400" dirty="0">
                <a:latin typeface="Trebuchet MS" panose="020B0603020202020204" pitchFamily="34" charset="0"/>
              </a:rPr>
              <a:t> Overcrowding and Mortality</a:t>
            </a:r>
          </a:p>
          <a:p>
            <a:pPr marL="0" indent="0">
              <a:buNone/>
            </a:pPr>
            <a:r>
              <a:rPr lang="de-DE" sz="2400" dirty="0">
                <a:latin typeface="Trebuchet MS" panose="020B0603020202020204" pitchFamily="34" charset="0"/>
              </a:rPr>
              <a:t>Source 3: Child Enslavement </a:t>
            </a:r>
          </a:p>
          <a:p>
            <a:pPr marL="0" indent="0">
              <a:buNone/>
            </a:pPr>
            <a:r>
              <a:rPr lang="de-DE" sz="2400" dirty="0">
                <a:latin typeface="Trebuchet MS" panose="020B0603020202020204" pitchFamily="34" charset="0"/>
              </a:rPr>
              <a:t>Source 4: Disease and Medical Care</a:t>
            </a:r>
            <a:endParaRPr lang="en-GB" sz="2400" dirty="0">
              <a:latin typeface="Trebuchet MS" panose="020B0603020202020204" pitchFamily="34" charset="0"/>
            </a:endParaRPr>
          </a:p>
          <a:p>
            <a:pPr marL="0" indent="0">
              <a:buNone/>
            </a:pPr>
            <a:r>
              <a:rPr lang="en-GB" sz="2400" dirty="0">
                <a:latin typeface="Trebuchet MS" panose="020B0603020202020204" pitchFamily="34" charset="0"/>
              </a:rPr>
              <a:t>Individually you will have </a:t>
            </a:r>
            <a:r>
              <a:rPr lang="en-GB" sz="2400" b="1" u="sng" dirty="0">
                <a:latin typeface="Trebuchet MS" panose="020B0603020202020204" pitchFamily="34" charset="0"/>
              </a:rPr>
              <a:t>10 minutes </a:t>
            </a:r>
            <a:r>
              <a:rPr lang="en-GB" sz="2400" dirty="0">
                <a:latin typeface="Trebuchet MS" panose="020B0603020202020204" pitchFamily="34" charset="0"/>
              </a:rPr>
              <a:t>to read the extract and complete your section of the table the questions and feedback your findings to your group. </a:t>
            </a:r>
            <a:endParaRPr lang="de-DE" sz="2400" dirty="0">
              <a:latin typeface="Trebuchet MS" panose="020B0603020202020204" pitchFamily="34" charset="0"/>
            </a:endParaRPr>
          </a:p>
        </p:txBody>
      </p:sp>
    </p:spTree>
    <p:extLst>
      <p:ext uri="{BB962C8B-B14F-4D97-AF65-F5344CB8AC3E}">
        <p14:creationId xmlns:p14="http://schemas.microsoft.com/office/powerpoint/2010/main" val="3820746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A5B16-2CA7-FC12-FB06-CBC66594D293}"/>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0957C941-9C34-8CC1-9CA6-5047EEC8ED83}"/>
              </a:ext>
            </a:extLst>
          </p:cNvPr>
          <p:cNvSpPr>
            <a:spLocks noGrp="1"/>
          </p:cNvSpPr>
          <p:nvPr>
            <p:ph type="subTitle" idx="1"/>
          </p:nvPr>
        </p:nvSpPr>
        <p:spPr/>
        <p:txBody>
          <a:bodyPr/>
          <a:lstStyle/>
          <a:p>
            <a:endParaRPr lang="en-GB"/>
          </a:p>
        </p:txBody>
      </p:sp>
      <p:sp>
        <p:nvSpPr>
          <p:cNvPr id="4" name="Picture Placeholder 3">
            <a:extLst>
              <a:ext uri="{FF2B5EF4-FFF2-40B4-BE49-F238E27FC236}">
                <a16:creationId xmlns:a16="http://schemas.microsoft.com/office/drawing/2014/main" id="{E4E923FA-740C-34FC-F7F7-1864902C942A}"/>
              </a:ext>
            </a:extLst>
          </p:cNvPr>
          <p:cNvSpPr>
            <a:spLocks noGrp="1"/>
          </p:cNvSpPr>
          <p:nvPr>
            <p:ph type="pic" sz="quarter" idx="13"/>
          </p:nvPr>
        </p:nvSpPr>
        <p:spPr/>
        <p:txBody>
          <a:bodyPr/>
          <a:lstStyle/>
          <a:p>
            <a:endParaRPr lang="en-GB"/>
          </a:p>
        </p:txBody>
      </p:sp>
      <p:graphicFrame>
        <p:nvGraphicFramePr>
          <p:cNvPr id="5" name="Table 4">
            <a:extLst>
              <a:ext uri="{FF2B5EF4-FFF2-40B4-BE49-F238E27FC236}">
                <a16:creationId xmlns:a16="http://schemas.microsoft.com/office/drawing/2014/main" id="{BEE32C2E-4A23-478D-80F0-38D47EC80B1B}"/>
              </a:ext>
            </a:extLst>
          </p:cNvPr>
          <p:cNvGraphicFramePr>
            <a:graphicFrameLocks noGrp="1"/>
          </p:cNvGraphicFramePr>
          <p:nvPr>
            <p:extLst>
              <p:ext uri="{D42A27DB-BD31-4B8C-83A1-F6EECF244321}">
                <p14:modId xmlns:p14="http://schemas.microsoft.com/office/powerpoint/2010/main" val="2710804389"/>
              </p:ext>
            </p:extLst>
          </p:nvPr>
        </p:nvGraphicFramePr>
        <p:xfrm>
          <a:off x="0" y="27708"/>
          <a:ext cx="12028604" cy="6830290"/>
        </p:xfrm>
        <a:graphic>
          <a:graphicData uri="http://schemas.openxmlformats.org/drawingml/2006/table">
            <a:tbl>
              <a:tblPr firstRow="1" bandRow="1">
                <a:tableStyleId>{5C22544A-7EE6-4342-B048-85BDC9FD1C3A}</a:tableStyleId>
              </a:tblPr>
              <a:tblGrid>
                <a:gridCol w="2111604">
                  <a:extLst>
                    <a:ext uri="{9D8B030D-6E8A-4147-A177-3AD203B41FA5}">
                      <a16:colId xmlns:a16="http://schemas.microsoft.com/office/drawing/2014/main" val="1823567881"/>
                    </a:ext>
                  </a:extLst>
                </a:gridCol>
                <a:gridCol w="3902698">
                  <a:extLst>
                    <a:ext uri="{9D8B030D-6E8A-4147-A177-3AD203B41FA5}">
                      <a16:colId xmlns:a16="http://schemas.microsoft.com/office/drawing/2014/main" val="1602692557"/>
                    </a:ext>
                  </a:extLst>
                </a:gridCol>
                <a:gridCol w="3007151">
                  <a:extLst>
                    <a:ext uri="{9D8B030D-6E8A-4147-A177-3AD203B41FA5}">
                      <a16:colId xmlns:a16="http://schemas.microsoft.com/office/drawing/2014/main" val="793805110"/>
                    </a:ext>
                  </a:extLst>
                </a:gridCol>
                <a:gridCol w="3007151">
                  <a:extLst>
                    <a:ext uri="{9D8B030D-6E8A-4147-A177-3AD203B41FA5}">
                      <a16:colId xmlns:a16="http://schemas.microsoft.com/office/drawing/2014/main" val="1697587115"/>
                    </a:ext>
                  </a:extLst>
                </a:gridCol>
              </a:tblGrid>
              <a:tr h="1085457">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What did the Dolben Act Change? </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What was </a:t>
                      </a:r>
                      <a:r>
                        <a:rPr lang="en-US" dirty="0" err="1"/>
                        <a:t>Dolben</a:t>
                      </a:r>
                      <a:r>
                        <a:rPr lang="en-US" dirty="0"/>
                        <a:t> trying to achieve?</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What actually happened?</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1408727"/>
                  </a:ext>
                </a:extLst>
              </a:tr>
              <a:tr h="1604447">
                <a:tc>
                  <a:txBody>
                    <a:bodyPr/>
                    <a:lstStyle/>
                    <a:p>
                      <a:pPr algn="ctr"/>
                      <a:r>
                        <a:rPr lang="en-US" sz="2000" b="1" i="1" dirty="0"/>
                        <a:t>The Role of Slave Surgeons</a:t>
                      </a:r>
                      <a:endParaRPr lang="en-GB" sz="20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971277"/>
                  </a:ext>
                </a:extLst>
              </a:tr>
              <a:tr h="1525352">
                <a:tc>
                  <a:txBody>
                    <a:bodyPr/>
                    <a:lstStyle/>
                    <a:p>
                      <a:pPr algn="ctr"/>
                      <a:r>
                        <a:rPr lang="en-US" sz="2000" b="1" i="1" dirty="0"/>
                        <a:t>Mortality and Overcrowding</a:t>
                      </a:r>
                      <a:endParaRPr lang="en-GB" sz="20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311731"/>
                  </a:ext>
                </a:extLst>
              </a:tr>
              <a:tr h="1089682">
                <a:tc>
                  <a:txBody>
                    <a:bodyPr/>
                    <a:lstStyle/>
                    <a:p>
                      <a:pPr algn="ctr"/>
                      <a:r>
                        <a:rPr lang="en-US" sz="2000" b="1" i="1" dirty="0"/>
                        <a:t>Enslavement of Children</a:t>
                      </a:r>
                      <a:endParaRPr lang="en-GB" sz="20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2685902"/>
                  </a:ext>
                </a:extLst>
              </a:tr>
              <a:tr h="1525352">
                <a:tc>
                  <a:txBody>
                    <a:bodyPr/>
                    <a:lstStyle/>
                    <a:p>
                      <a:pPr algn="ctr"/>
                      <a:r>
                        <a:rPr lang="en-US" sz="2000" b="1" i="1" dirty="0"/>
                        <a:t>Medical and Disease Treatment</a:t>
                      </a:r>
                      <a:endParaRPr lang="en-GB" sz="20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6708727"/>
                  </a:ext>
                </a:extLst>
              </a:tr>
            </a:tbl>
          </a:graphicData>
        </a:graphic>
      </p:graphicFrame>
    </p:spTree>
    <p:extLst>
      <p:ext uri="{BB962C8B-B14F-4D97-AF65-F5344CB8AC3E}">
        <p14:creationId xmlns:p14="http://schemas.microsoft.com/office/powerpoint/2010/main" val="660760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F22EF-7F73-B3CC-754D-155D2DEF1B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F3ACB6-E710-1A1D-4942-D048814C7C1E}"/>
              </a:ext>
            </a:extLst>
          </p:cNvPr>
          <p:cNvSpPr>
            <a:spLocks noGrp="1"/>
          </p:cNvSpPr>
          <p:nvPr>
            <p:ph type="ctrTitle"/>
          </p:nvPr>
        </p:nvSpPr>
        <p:spPr>
          <a:xfrm>
            <a:off x="6307336" y="-890462"/>
            <a:ext cx="5478991" cy="2346450"/>
          </a:xfrm>
        </p:spPr>
        <p:txBody>
          <a:bodyPr>
            <a:noAutofit/>
          </a:bodyPr>
          <a:lstStyle/>
          <a:p>
            <a:pPr algn="ctr"/>
            <a:r>
              <a:rPr lang="en-US" dirty="0">
                <a:latin typeface="Trebuchet MS" panose="020B0603020202020204" pitchFamily="34" charset="0"/>
              </a:rPr>
              <a:t>Plenary – State Your Opinion</a:t>
            </a:r>
            <a:endParaRPr lang="en-GB" dirty="0">
              <a:latin typeface="Trebuchet MS" panose="020B0603020202020204" pitchFamily="34" charset="0"/>
            </a:endParaRPr>
          </a:p>
        </p:txBody>
      </p:sp>
      <p:sp>
        <p:nvSpPr>
          <p:cNvPr id="3" name="Subtitle 2">
            <a:extLst>
              <a:ext uri="{FF2B5EF4-FFF2-40B4-BE49-F238E27FC236}">
                <a16:creationId xmlns:a16="http://schemas.microsoft.com/office/drawing/2014/main" id="{623EFAB3-E737-544C-9780-EF1E85A592A0}"/>
              </a:ext>
            </a:extLst>
          </p:cNvPr>
          <p:cNvSpPr>
            <a:spLocks noGrp="1"/>
          </p:cNvSpPr>
          <p:nvPr>
            <p:ph type="subTitle" idx="1"/>
          </p:nvPr>
        </p:nvSpPr>
        <p:spPr>
          <a:xfrm>
            <a:off x="1" y="5907308"/>
            <a:ext cx="5787342" cy="1222664"/>
          </a:xfrm>
        </p:spPr>
        <p:txBody>
          <a:bodyPr>
            <a:normAutofit/>
          </a:bodyPr>
          <a:lstStyle/>
          <a:p>
            <a:pPr algn="ctr"/>
            <a:r>
              <a:rPr lang="en-US" b="1" dirty="0">
                <a:solidFill>
                  <a:schemeClr val="bg1"/>
                </a:solidFill>
              </a:rPr>
              <a:t>Johnston, Harry Hamilton, Sir and J. G. Bartholomew, “Slave trade of Africa,” Digital Public Library of America</a:t>
            </a:r>
            <a:endParaRPr lang="en-GB" b="1" dirty="0">
              <a:solidFill>
                <a:schemeClr val="bg1"/>
              </a:solidFill>
            </a:endParaRPr>
          </a:p>
        </p:txBody>
      </p:sp>
      <p:pic>
        <p:nvPicPr>
          <p:cNvPr id="8" name="Picture 7">
            <a:extLst>
              <a:ext uri="{FF2B5EF4-FFF2-40B4-BE49-F238E27FC236}">
                <a16:creationId xmlns:a16="http://schemas.microsoft.com/office/drawing/2014/main" id="{A3489C68-B4D2-7182-8EA8-80C4410E3AC8}"/>
              </a:ext>
            </a:extLst>
          </p:cNvPr>
          <p:cNvPicPr>
            <a:picLocks noChangeAspect="1"/>
          </p:cNvPicPr>
          <p:nvPr/>
        </p:nvPicPr>
        <p:blipFill>
          <a:blip r:embed="rId2"/>
          <a:stretch>
            <a:fillRect/>
          </a:stretch>
        </p:blipFill>
        <p:spPr>
          <a:xfrm>
            <a:off x="5757539" y="21679"/>
            <a:ext cx="1095429" cy="1095429"/>
          </a:xfrm>
          <a:prstGeom prst="rect">
            <a:avLst/>
          </a:prstGeom>
        </p:spPr>
      </p:pic>
      <p:pic>
        <p:nvPicPr>
          <p:cNvPr id="9" name="Picture 8">
            <a:extLst>
              <a:ext uri="{FF2B5EF4-FFF2-40B4-BE49-F238E27FC236}">
                <a16:creationId xmlns:a16="http://schemas.microsoft.com/office/drawing/2014/main" id="{E315D36A-5364-B67F-4715-074A4E0BC5CC}"/>
              </a:ext>
            </a:extLst>
          </p:cNvPr>
          <p:cNvPicPr>
            <a:picLocks noChangeAspect="1"/>
          </p:cNvPicPr>
          <p:nvPr/>
        </p:nvPicPr>
        <p:blipFill>
          <a:blip r:embed="rId3"/>
          <a:srcRect l="27393" r="27375"/>
          <a:stretch/>
        </p:blipFill>
        <p:spPr>
          <a:xfrm>
            <a:off x="405673" y="83035"/>
            <a:ext cx="4872384" cy="5824274"/>
          </a:xfrm>
          <a:prstGeom prst="rect">
            <a:avLst/>
          </a:prstGeom>
        </p:spPr>
      </p:pic>
      <p:sp>
        <p:nvSpPr>
          <p:cNvPr id="12" name="TextBox 11">
            <a:extLst>
              <a:ext uri="{FF2B5EF4-FFF2-40B4-BE49-F238E27FC236}">
                <a16:creationId xmlns:a16="http://schemas.microsoft.com/office/drawing/2014/main" id="{B4CA8C69-9350-F66C-7208-38B1F83E3336}"/>
              </a:ext>
            </a:extLst>
          </p:cNvPr>
          <p:cNvSpPr txBox="1"/>
          <p:nvPr/>
        </p:nvSpPr>
        <p:spPr>
          <a:xfrm>
            <a:off x="5757539" y="1612283"/>
            <a:ext cx="6374853" cy="523220"/>
          </a:xfrm>
          <a:prstGeom prst="rect">
            <a:avLst/>
          </a:prstGeom>
          <a:noFill/>
        </p:spPr>
        <p:txBody>
          <a:bodyPr wrap="square" rtlCol="0">
            <a:spAutoFit/>
          </a:bodyPr>
          <a:lstStyle/>
          <a:p>
            <a:pPr algn="ctr"/>
            <a:r>
              <a:rPr lang="en-US" sz="2800" b="1" i="1" dirty="0">
                <a:latin typeface="Trebuchet MS" panose="020B0603020202020204" pitchFamily="34" charset="0"/>
              </a:rPr>
              <a:t>Did the Dolben Act Actually Work</a:t>
            </a:r>
            <a:r>
              <a:rPr lang="en-US" sz="2400" b="1" i="1" dirty="0">
                <a:latin typeface="Trebuchet MS" panose="020B0603020202020204" pitchFamily="34" charset="0"/>
              </a:rPr>
              <a:t>? </a:t>
            </a:r>
            <a:endParaRPr lang="en-GB" sz="2400" i="1" dirty="0"/>
          </a:p>
        </p:txBody>
      </p:sp>
      <p:sp>
        <p:nvSpPr>
          <p:cNvPr id="14" name="TextBox 13">
            <a:extLst>
              <a:ext uri="{FF2B5EF4-FFF2-40B4-BE49-F238E27FC236}">
                <a16:creationId xmlns:a16="http://schemas.microsoft.com/office/drawing/2014/main" id="{24C88138-6FC8-77BB-61FE-1803E24F7493}"/>
              </a:ext>
            </a:extLst>
          </p:cNvPr>
          <p:cNvSpPr txBox="1"/>
          <p:nvPr/>
        </p:nvSpPr>
        <p:spPr>
          <a:xfrm>
            <a:off x="5757539" y="4241899"/>
            <a:ext cx="6404657" cy="2616101"/>
          </a:xfrm>
          <a:prstGeom prst="rect">
            <a:avLst/>
          </a:prstGeom>
          <a:noFill/>
        </p:spPr>
        <p:txBody>
          <a:bodyPr wrap="square" rtlCol="0">
            <a:spAutoFit/>
          </a:bodyPr>
          <a:lstStyle/>
          <a:p>
            <a:pPr algn="ctr"/>
            <a:endParaRPr lang="en-US" sz="2400" dirty="0">
              <a:latin typeface="Trebuchet MS" panose="020B0603020202020204" pitchFamily="34" charset="0"/>
            </a:endParaRPr>
          </a:p>
          <a:p>
            <a:pPr marL="342900" indent="-342900" algn="ctr">
              <a:buFont typeface="Wingdings" panose="05000000000000000000" pitchFamily="2" charset="2"/>
              <a:buChar char="v"/>
            </a:pPr>
            <a:r>
              <a:rPr lang="en-US" sz="2400" dirty="0">
                <a:latin typeface="Trebuchet MS" panose="020B0603020202020204" pitchFamily="34" charset="0"/>
              </a:rPr>
              <a:t>State your opinion using three reasons to back up your answer:</a:t>
            </a:r>
          </a:p>
          <a:p>
            <a:pPr marL="342900" indent="-342900" algn="ctr">
              <a:buFont typeface="Wingdings" panose="05000000000000000000" pitchFamily="2" charset="2"/>
              <a:buChar char="v"/>
            </a:pPr>
            <a:endParaRPr lang="en-US" sz="2400" dirty="0">
              <a:latin typeface="Trebuchet MS" panose="020B0603020202020204" pitchFamily="34" charset="0"/>
            </a:endParaRPr>
          </a:p>
          <a:p>
            <a:pPr marL="342900" indent="-342900" algn="ctr">
              <a:buFont typeface="Wingdings" panose="05000000000000000000" pitchFamily="2" charset="2"/>
              <a:buChar char="v"/>
            </a:pPr>
            <a:r>
              <a:rPr lang="en-US" sz="2400" dirty="0">
                <a:latin typeface="Trebuchet MS" panose="020B0603020202020204" pitchFamily="34" charset="0"/>
              </a:rPr>
              <a:t>Overall, the Dolben Act did/did not work because………</a:t>
            </a:r>
          </a:p>
          <a:p>
            <a:pPr marL="342900" indent="-342900" algn="ctr">
              <a:buFont typeface="Wingdings" panose="05000000000000000000" pitchFamily="2" charset="2"/>
              <a:buChar char="v"/>
            </a:pPr>
            <a:endParaRPr lang="en-GB" sz="2000" dirty="0">
              <a:latin typeface="Trebuchet MS" panose="020B0603020202020204" pitchFamily="34" charset="0"/>
            </a:endParaRPr>
          </a:p>
        </p:txBody>
      </p:sp>
      <p:sp>
        <p:nvSpPr>
          <p:cNvPr id="4" name="TextBox 3">
            <a:extLst>
              <a:ext uri="{FF2B5EF4-FFF2-40B4-BE49-F238E27FC236}">
                <a16:creationId xmlns:a16="http://schemas.microsoft.com/office/drawing/2014/main" id="{3F2829CD-DD51-BB5A-4750-388D1C8E3557}"/>
              </a:ext>
            </a:extLst>
          </p:cNvPr>
          <p:cNvSpPr txBox="1"/>
          <p:nvPr/>
        </p:nvSpPr>
        <p:spPr>
          <a:xfrm>
            <a:off x="5787343" y="2239954"/>
            <a:ext cx="6404657" cy="2308324"/>
          </a:xfrm>
          <a:prstGeom prst="rect">
            <a:avLst/>
          </a:prstGeom>
          <a:noFill/>
        </p:spPr>
        <p:txBody>
          <a:bodyPr wrap="square" rtlCol="0">
            <a:spAutoFit/>
          </a:bodyPr>
          <a:lstStyle/>
          <a:p>
            <a:pPr algn="ctr"/>
            <a:r>
              <a:rPr lang="en-US" sz="2400" dirty="0">
                <a:latin typeface="Trebuchet MS" panose="020B0603020202020204" pitchFamily="34" charset="0"/>
              </a:rPr>
              <a:t>Sir William Dolben when advocating for the passage of the Slave Trade Act argued that his bill would address the ‘most crying evil’ of the slave trade. However, you must come to an opinion as to whether it worked and was effective? </a:t>
            </a:r>
            <a:endParaRPr lang="en-GB" sz="2400" dirty="0">
              <a:latin typeface="Trebuchet MS" panose="020B0603020202020204" pitchFamily="34" charset="0"/>
            </a:endParaRPr>
          </a:p>
        </p:txBody>
      </p:sp>
    </p:spTree>
    <p:extLst>
      <p:ext uri="{BB962C8B-B14F-4D97-AF65-F5344CB8AC3E}">
        <p14:creationId xmlns:p14="http://schemas.microsoft.com/office/powerpoint/2010/main" val="3043949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D5DEF-1E28-835B-404F-C9E2FB41F3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A1803E-F548-2A95-B76D-4042CD363C39}"/>
              </a:ext>
            </a:extLst>
          </p:cNvPr>
          <p:cNvSpPr>
            <a:spLocks noGrp="1"/>
          </p:cNvSpPr>
          <p:nvPr>
            <p:ph type="ctrTitle"/>
          </p:nvPr>
        </p:nvSpPr>
        <p:spPr>
          <a:xfrm>
            <a:off x="974011" y="1883515"/>
            <a:ext cx="10243978" cy="2373086"/>
          </a:xfrm>
        </p:spPr>
        <p:txBody>
          <a:bodyPr>
            <a:normAutofit/>
          </a:bodyPr>
          <a:lstStyle/>
          <a:p>
            <a:pPr algn="ctr"/>
            <a:r>
              <a:rPr lang="en-US" i="1" dirty="0">
                <a:latin typeface="Trebuchet MS" panose="020B0603020202020204" pitchFamily="34" charset="0"/>
              </a:rPr>
              <a:t>Lesson Plan</a:t>
            </a:r>
            <a:endParaRPr lang="en-GB" i="1" dirty="0">
              <a:latin typeface="Trebuchet MS" panose="020B0603020202020204" pitchFamily="34" charset="0"/>
            </a:endParaRPr>
          </a:p>
        </p:txBody>
      </p:sp>
    </p:spTree>
    <p:extLst>
      <p:ext uri="{BB962C8B-B14F-4D97-AF65-F5344CB8AC3E}">
        <p14:creationId xmlns:p14="http://schemas.microsoft.com/office/powerpoint/2010/main" val="1943450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DBEEDCCA-DD18-2D11-5759-0539C81A818F}"/>
              </a:ext>
            </a:extLst>
          </p:cNvPr>
          <p:cNvGraphicFramePr>
            <a:graphicFrameLocks noGrp="1"/>
          </p:cNvGraphicFramePr>
          <p:nvPr/>
        </p:nvGraphicFramePr>
        <p:xfrm>
          <a:off x="0" y="0"/>
          <a:ext cx="12192000" cy="7262485"/>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247952970"/>
                    </a:ext>
                  </a:extLst>
                </a:gridCol>
                <a:gridCol w="3048000">
                  <a:extLst>
                    <a:ext uri="{9D8B030D-6E8A-4147-A177-3AD203B41FA5}">
                      <a16:colId xmlns:a16="http://schemas.microsoft.com/office/drawing/2014/main" val="642947131"/>
                    </a:ext>
                  </a:extLst>
                </a:gridCol>
                <a:gridCol w="3048000">
                  <a:extLst>
                    <a:ext uri="{9D8B030D-6E8A-4147-A177-3AD203B41FA5}">
                      <a16:colId xmlns:a16="http://schemas.microsoft.com/office/drawing/2014/main" val="1634976994"/>
                    </a:ext>
                  </a:extLst>
                </a:gridCol>
                <a:gridCol w="3048000">
                  <a:extLst>
                    <a:ext uri="{9D8B030D-6E8A-4147-A177-3AD203B41FA5}">
                      <a16:colId xmlns:a16="http://schemas.microsoft.com/office/drawing/2014/main" val="1897130579"/>
                    </a:ext>
                  </a:extLst>
                </a:gridCol>
              </a:tblGrid>
              <a:tr h="338071">
                <a:tc gridSpan="4">
                  <a:txBody>
                    <a:bodyPr/>
                    <a:lstStyle/>
                    <a:p>
                      <a:pPr algn="ctr"/>
                      <a:r>
                        <a:rPr lang="en-GB" sz="1600" dirty="0"/>
                        <a:t>Did the Dolben Act work as intended? </a:t>
                      </a:r>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041109063"/>
                  </a:ext>
                </a:extLst>
              </a:tr>
              <a:tr h="667393">
                <a:tc>
                  <a:txBody>
                    <a:bodyPr/>
                    <a:lstStyle/>
                    <a:p>
                      <a:r>
                        <a:rPr lang="en-GB" b="1" dirty="0">
                          <a:solidFill>
                            <a:schemeClr val="bg2"/>
                          </a:solidFill>
                        </a:rPr>
                        <a:t>Purpose</a:t>
                      </a:r>
                    </a:p>
                  </a:txBody>
                  <a:tcPr>
                    <a:solidFill>
                      <a:schemeClr val="accent1"/>
                    </a:solidFill>
                  </a:tcPr>
                </a:tc>
                <a:tc gridSpan="3">
                  <a:txBody>
                    <a:bodyPr/>
                    <a:lstStyle/>
                    <a:p>
                      <a:r>
                        <a:rPr lang="en-US" sz="1200" dirty="0">
                          <a:solidFill>
                            <a:schemeClr val="tx1"/>
                          </a:solidFill>
                        </a:rPr>
                        <a:t>Pupils should understand that the 1788 Slave Trade Act aimed to regulate, not abolish, slavery—unintentionally prolonging the trade. They should also analyze how such regulations indirectly reinforced the system rather than dismantling it.</a:t>
                      </a:r>
                      <a:endParaRPr lang="en-GB" sz="1200" dirty="0">
                        <a:solidFill>
                          <a:schemeClr val="tx1"/>
                        </a:solidFill>
                      </a:endParaRPr>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178005484"/>
                  </a:ext>
                </a:extLst>
              </a:tr>
              <a:tr h="862049">
                <a:tc>
                  <a:txBody>
                    <a:bodyPr/>
                    <a:lstStyle/>
                    <a:p>
                      <a:r>
                        <a:rPr lang="en-GB" b="1" dirty="0">
                          <a:solidFill>
                            <a:schemeClr val="bg2"/>
                          </a:solidFill>
                        </a:rPr>
                        <a:t>Objective </a:t>
                      </a:r>
                    </a:p>
                  </a:txBody>
                  <a:tcPr>
                    <a:solidFill>
                      <a:schemeClr val="accent1"/>
                    </a:solidFill>
                  </a:tcPr>
                </a:tc>
                <a:tc gridSpan="3">
                  <a:txBody>
                    <a:bodyPr/>
                    <a:lstStyle/>
                    <a:p>
                      <a:r>
                        <a:rPr lang="en-US" sz="1200" dirty="0"/>
                        <a:t>Pupils will understand how the Dolben Act aimed to reduce overcrowding on slave ships but led to minimal improvements, while new financial incentives encouraged traders to transport more children, altering the demographics of the enslaved. This directly links to the National 5 curriculum in terms of the middle passage and how the </a:t>
                      </a:r>
                      <a:r>
                        <a:rPr lang="en-US" sz="1200" dirty="0" err="1"/>
                        <a:t>organisation</a:t>
                      </a:r>
                      <a:r>
                        <a:rPr lang="en-US" sz="1200" dirty="0"/>
                        <a:t> of the enslavement of African people directly due to the Dolben Act</a:t>
                      </a:r>
                      <a:endParaRPr lang="en-GB" sz="1200" dirty="0"/>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2370865023"/>
                  </a:ext>
                </a:extLst>
              </a:tr>
              <a:tr h="667393">
                <a:tc>
                  <a:txBody>
                    <a:bodyPr/>
                    <a:lstStyle/>
                    <a:p>
                      <a:r>
                        <a:rPr lang="en-GB" b="1" dirty="0">
                          <a:solidFill>
                            <a:schemeClr val="bg2"/>
                          </a:solidFill>
                        </a:rPr>
                        <a:t>Outcome</a:t>
                      </a:r>
                    </a:p>
                  </a:txBody>
                  <a:tcPr>
                    <a:solidFill>
                      <a:schemeClr val="accent1"/>
                    </a:solidFill>
                  </a:tcPr>
                </a:tc>
                <a:tc gridSpan="3">
                  <a:txBody>
                    <a:bodyPr/>
                    <a:lstStyle/>
                    <a:p>
                      <a:r>
                        <a:rPr lang="en-GB" sz="1200" dirty="0"/>
                        <a:t>Pupils will demonstrate their ability to answer the Enquiry Question by answering the plenary in which they will be using all evidence that they have engaged with to make a reasoned and evaluative judgement as to whether the Dolben Act worked. </a:t>
                      </a:r>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852926208"/>
                  </a:ext>
                </a:extLst>
              </a:tr>
              <a:tr h="0">
                <a:tc gridSpan="4">
                  <a:txBody>
                    <a:bodyPr/>
                    <a:lstStyle/>
                    <a:p>
                      <a:endParaRPr lang="en-GB" sz="100" dirty="0"/>
                    </a:p>
                  </a:txBody>
                  <a:tcPr>
                    <a:solidFill>
                      <a:schemeClr val="accent1"/>
                    </a:solidFill>
                  </a:tcPr>
                </a:tc>
                <a:tc hMerge="1">
                  <a:txBody>
                    <a:bodyPr/>
                    <a:lstStyle/>
                    <a:p>
                      <a:endParaRPr lang="en-GB" dirty="0"/>
                    </a:p>
                  </a:txBody>
                  <a:tcPr>
                    <a:solidFill>
                      <a:schemeClr val="accent1"/>
                    </a:solidFill>
                  </a:tcPr>
                </a:tc>
                <a:tc hMerge="1">
                  <a:txBody>
                    <a:bodyPr/>
                    <a:lstStyle/>
                    <a:p>
                      <a:endParaRPr lang="en-GB" dirty="0"/>
                    </a:p>
                  </a:txBody>
                  <a:tcPr>
                    <a:solidFill>
                      <a:schemeClr val="accent1"/>
                    </a:solidFill>
                  </a:tcPr>
                </a:tc>
                <a:tc hMerge="1">
                  <a:txBody>
                    <a:bodyPr/>
                    <a:lstStyle/>
                    <a:p>
                      <a:endParaRPr lang="en-GB" dirty="0"/>
                    </a:p>
                  </a:txBody>
                  <a:tcPr>
                    <a:solidFill>
                      <a:schemeClr val="accent1"/>
                    </a:solidFill>
                  </a:tcPr>
                </a:tc>
                <a:extLst>
                  <a:ext uri="{0D108BD9-81ED-4DB2-BD59-A6C34878D82A}">
                    <a16:rowId xmlns:a16="http://schemas.microsoft.com/office/drawing/2014/main" val="3446941913"/>
                  </a:ext>
                </a:extLst>
              </a:tr>
              <a:tr h="378672">
                <a:tc>
                  <a:txBody>
                    <a:bodyPr/>
                    <a:lstStyle/>
                    <a:p>
                      <a:r>
                        <a:rPr lang="en-GB" sz="1400" b="1" dirty="0">
                          <a:solidFill>
                            <a:schemeClr val="bg1"/>
                          </a:solidFill>
                        </a:rPr>
                        <a:t>Time </a:t>
                      </a:r>
                    </a:p>
                  </a:txBody>
                  <a:tcPr>
                    <a:solidFill>
                      <a:schemeClr val="accent1"/>
                    </a:solidFill>
                  </a:tcPr>
                </a:tc>
                <a:tc>
                  <a:txBody>
                    <a:bodyPr/>
                    <a:lstStyle/>
                    <a:p>
                      <a:r>
                        <a:rPr lang="en-GB" sz="1200" b="1" dirty="0"/>
                        <a:t>Teacher is … </a:t>
                      </a:r>
                    </a:p>
                  </a:txBody>
                  <a:tcPr/>
                </a:tc>
                <a:tc>
                  <a:txBody>
                    <a:bodyPr/>
                    <a:lstStyle/>
                    <a:p>
                      <a:r>
                        <a:rPr lang="en-GB" sz="1200" b="1" dirty="0"/>
                        <a:t>Pupils are … </a:t>
                      </a:r>
                    </a:p>
                  </a:txBody>
                  <a:tcPr/>
                </a:tc>
                <a:tc>
                  <a:txBody>
                    <a:bodyPr/>
                    <a:lstStyle/>
                    <a:p>
                      <a:r>
                        <a:rPr lang="en-GB" sz="1200" b="1" dirty="0"/>
                        <a:t>Checking learning </a:t>
                      </a:r>
                    </a:p>
                  </a:txBody>
                  <a:tcPr/>
                </a:tc>
                <a:extLst>
                  <a:ext uri="{0D108BD9-81ED-4DB2-BD59-A6C34878D82A}">
                    <a16:rowId xmlns:a16="http://schemas.microsoft.com/office/drawing/2014/main" val="494369034"/>
                  </a:ext>
                </a:extLst>
              </a:tr>
              <a:tr h="862049">
                <a:tc>
                  <a:txBody>
                    <a:bodyPr/>
                    <a:lstStyle/>
                    <a:p>
                      <a:r>
                        <a:rPr lang="en-GB" sz="1400" b="1" dirty="0">
                          <a:solidFill>
                            <a:schemeClr val="bg1"/>
                          </a:solidFill>
                        </a:rPr>
                        <a:t>0 – 5 minutes</a:t>
                      </a:r>
                    </a:p>
                  </a:txBody>
                  <a:tcPr>
                    <a:solidFill>
                      <a:schemeClr val="accent1"/>
                    </a:solidFill>
                  </a:tcPr>
                </a:tc>
                <a:tc>
                  <a:txBody>
                    <a:bodyPr/>
                    <a:lstStyle/>
                    <a:p>
                      <a:r>
                        <a:rPr lang="en-GB" sz="1200" dirty="0"/>
                        <a:t>Introducing the lesson, going through learning intentions and success criteria. Prompting them to begin the starter task. </a:t>
                      </a:r>
                    </a:p>
                  </a:txBody>
                  <a:tcPr/>
                </a:tc>
                <a:tc>
                  <a:txBody>
                    <a:bodyPr/>
                    <a:lstStyle/>
                    <a:p>
                      <a:r>
                        <a:rPr lang="en-US" sz="1200" dirty="0"/>
                        <a:t>Looking at the table and processing the changes in enslaved ship log</a:t>
                      </a:r>
                      <a:endParaRPr lang="en-GB" sz="1200" dirty="0"/>
                    </a:p>
                  </a:txBody>
                  <a:tcPr/>
                </a:tc>
                <a:tc>
                  <a:txBody>
                    <a:bodyPr/>
                    <a:lstStyle/>
                    <a:p>
                      <a:r>
                        <a:rPr lang="en-GB" sz="1200" dirty="0"/>
                        <a:t>Teacher-led class discussion </a:t>
                      </a:r>
                    </a:p>
                  </a:txBody>
                  <a:tcPr/>
                </a:tc>
                <a:extLst>
                  <a:ext uri="{0D108BD9-81ED-4DB2-BD59-A6C34878D82A}">
                    <a16:rowId xmlns:a16="http://schemas.microsoft.com/office/drawing/2014/main" val="2446045617"/>
                  </a:ext>
                </a:extLst>
              </a:tr>
              <a:tr h="667393">
                <a:tc>
                  <a:txBody>
                    <a:bodyPr/>
                    <a:lstStyle/>
                    <a:p>
                      <a:r>
                        <a:rPr lang="en-GB" sz="1400" b="1" dirty="0">
                          <a:solidFill>
                            <a:schemeClr val="bg1"/>
                          </a:solidFill>
                        </a:rPr>
                        <a:t>5 – 8 minutes </a:t>
                      </a:r>
                    </a:p>
                  </a:txBody>
                  <a:tcPr>
                    <a:solidFill>
                      <a:schemeClr val="accent1"/>
                    </a:solidFill>
                  </a:tcPr>
                </a:tc>
                <a:tc>
                  <a:txBody>
                    <a:bodyPr/>
                    <a:lstStyle/>
                    <a:p>
                      <a:r>
                        <a:rPr lang="en-US" sz="1200" dirty="0"/>
                        <a:t>Introducing the idea of the notion of laws and receiving pupils answers on the purpose of laws/ are all laws effective/good?</a:t>
                      </a:r>
                      <a:endParaRPr lang="en-GB" sz="1200" dirty="0"/>
                    </a:p>
                  </a:txBody>
                  <a:tcPr/>
                </a:tc>
                <a:tc>
                  <a:txBody>
                    <a:bodyPr/>
                    <a:lstStyle/>
                    <a:p>
                      <a:r>
                        <a:rPr lang="en-GB" sz="1200" dirty="0"/>
                        <a:t>Pupils are thinking about which country is being described</a:t>
                      </a:r>
                    </a:p>
                  </a:txBody>
                  <a:tcPr/>
                </a:tc>
                <a:tc>
                  <a:txBody>
                    <a:bodyPr/>
                    <a:lstStyle/>
                    <a:p>
                      <a:r>
                        <a:rPr lang="en-GB" sz="1200" dirty="0"/>
                        <a:t>Pupils will discuss initially as a group and then will feedback to the teacher</a:t>
                      </a:r>
                    </a:p>
                  </a:txBody>
                  <a:tcPr/>
                </a:tc>
                <a:extLst>
                  <a:ext uri="{0D108BD9-81ED-4DB2-BD59-A6C34878D82A}">
                    <a16:rowId xmlns:a16="http://schemas.microsoft.com/office/drawing/2014/main" val="3956700469"/>
                  </a:ext>
                </a:extLst>
              </a:tr>
              <a:tr h="667393">
                <a:tc>
                  <a:txBody>
                    <a:bodyPr/>
                    <a:lstStyle/>
                    <a:p>
                      <a:r>
                        <a:rPr lang="en-GB" sz="1400" b="1" dirty="0">
                          <a:solidFill>
                            <a:schemeClr val="bg1"/>
                          </a:solidFill>
                        </a:rPr>
                        <a:t>10 – 18 minutes</a:t>
                      </a:r>
                    </a:p>
                  </a:txBody>
                  <a:tcPr>
                    <a:solidFill>
                      <a:schemeClr val="accent1"/>
                    </a:solidFill>
                  </a:tcPr>
                </a:tc>
                <a:tc>
                  <a:txBody>
                    <a:bodyPr/>
                    <a:lstStyle/>
                    <a:p>
                      <a:r>
                        <a:rPr lang="en-GB" sz="1200" dirty="0"/>
                        <a:t>Teacher introduces William Dolben and the Dolben Act</a:t>
                      </a:r>
                    </a:p>
                  </a:txBody>
                  <a:tcPr/>
                </a:tc>
                <a:tc>
                  <a:txBody>
                    <a:bodyPr/>
                    <a:lstStyle/>
                    <a:p>
                      <a:r>
                        <a:rPr lang="en-GB" sz="1200" dirty="0"/>
                        <a:t>Pupils as a group will have the copy of the source, read through and highlight key conditions identified and answer the questions </a:t>
                      </a:r>
                    </a:p>
                  </a:txBody>
                  <a:tcPr/>
                </a:tc>
                <a:tc>
                  <a:txBody>
                    <a:bodyPr/>
                    <a:lstStyle/>
                    <a:p>
                      <a:r>
                        <a:rPr lang="en-US" sz="1200" dirty="0"/>
                        <a:t>Checking via verbal feedback and peer marking of answers</a:t>
                      </a:r>
                      <a:endParaRPr lang="en-GB" sz="1200" dirty="0"/>
                    </a:p>
                  </a:txBody>
                  <a:tcPr/>
                </a:tc>
                <a:extLst>
                  <a:ext uri="{0D108BD9-81ED-4DB2-BD59-A6C34878D82A}">
                    <a16:rowId xmlns:a16="http://schemas.microsoft.com/office/drawing/2014/main" val="3647424841"/>
                  </a:ext>
                </a:extLst>
              </a:tr>
              <a:tr h="862049">
                <a:tc>
                  <a:txBody>
                    <a:bodyPr/>
                    <a:lstStyle/>
                    <a:p>
                      <a:r>
                        <a:rPr lang="en-GB" sz="1400" b="1" dirty="0">
                          <a:solidFill>
                            <a:schemeClr val="bg1"/>
                          </a:solidFill>
                        </a:rPr>
                        <a:t>20 – 40 minutes</a:t>
                      </a:r>
                    </a:p>
                  </a:txBody>
                  <a:tcPr>
                    <a:solidFill>
                      <a:schemeClr val="accent1"/>
                    </a:solidFill>
                  </a:tcPr>
                </a:tc>
                <a:tc>
                  <a:txBody>
                    <a:bodyPr/>
                    <a:lstStyle/>
                    <a:p>
                      <a:r>
                        <a:rPr lang="en-GB" sz="1200" dirty="0"/>
                        <a:t>Teacher organises pupils into groups of 4, explain task</a:t>
                      </a:r>
                    </a:p>
                  </a:txBody>
                  <a:tcPr/>
                </a:tc>
                <a:tc>
                  <a:txBody>
                    <a:bodyPr/>
                    <a:lstStyle/>
                    <a:p>
                      <a:r>
                        <a:rPr lang="en-GB" sz="1200" dirty="0"/>
                        <a:t>Pupils  will have 10  minutes to become an expert on their area. 10 more minutes will be provided to help their group to fill in their table</a:t>
                      </a:r>
                    </a:p>
                  </a:txBody>
                  <a:tcPr/>
                </a:tc>
                <a:tc>
                  <a:txBody>
                    <a:bodyPr/>
                    <a:lstStyle/>
                    <a:p>
                      <a:r>
                        <a:rPr lang="en-GB" sz="1200" dirty="0"/>
                        <a:t>Pupil work to be checked upon completion of table and discussion between groups to finish table</a:t>
                      </a:r>
                    </a:p>
                  </a:txBody>
                  <a:tcPr/>
                </a:tc>
                <a:extLst>
                  <a:ext uri="{0D108BD9-81ED-4DB2-BD59-A6C34878D82A}">
                    <a16:rowId xmlns:a16="http://schemas.microsoft.com/office/drawing/2014/main" val="2625312352"/>
                  </a:ext>
                </a:extLst>
              </a:tr>
              <a:tr h="862049">
                <a:tc>
                  <a:txBody>
                    <a:bodyPr/>
                    <a:lstStyle/>
                    <a:p>
                      <a:r>
                        <a:rPr lang="en-GB" sz="1400" b="1" dirty="0">
                          <a:solidFill>
                            <a:schemeClr val="bg1"/>
                          </a:solidFill>
                        </a:rPr>
                        <a:t>45 - 50 minutes</a:t>
                      </a:r>
                    </a:p>
                  </a:txBody>
                  <a:tcPr>
                    <a:solidFill>
                      <a:schemeClr val="accent1"/>
                    </a:solidFill>
                  </a:tcPr>
                </a:tc>
                <a:tc>
                  <a:txBody>
                    <a:bodyPr/>
                    <a:lstStyle/>
                    <a:p>
                      <a:r>
                        <a:rPr lang="en-GB" sz="1200" dirty="0"/>
                        <a:t>Teacher is introducing the plenary task  in which they need to come to a judgement on the Dolben Act</a:t>
                      </a:r>
                    </a:p>
                  </a:txBody>
                  <a:tcPr/>
                </a:tc>
                <a:tc>
                  <a:txBody>
                    <a:bodyPr/>
                    <a:lstStyle/>
                    <a:p>
                      <a:r>
                        <a:rPr lang="en-GB" sz="1200" dirty="0"/>
                        <a:t>Pupils will complete the plenary individually. </a:t>
                      </a:r>
                    </a:p>
                  </a:txBody>
                  <a:tcPr/>
                </a:tc>
                <a:tc>
                  <a:txBody>
                    <a:bodyPr/>
                    <a:lstStyle/>
                    <a:p>
                      <a:r>
                        <a:rPr lang="en-GB" sz="1200" dirty="0"/>
                        <a:t>Class discussion and written response (can be done in their jotter or on a post it note or digital apparatus) </a:t>
                      </a:r>
                    </a:p>
                  </a:txBody>
                  <a:tcPr/>
                </a:tc>
                <a:extLst>
                  <a:ext uri="{0D108BD9-81ED-4DB2-BD59-A6C34878D82A}">
                    <a16:rowId xmlns:a16="http://schemas.microsoft.com/office/drawing/2014/main" val="1616867337"/>
                  </a:ext>
                </a:extLst>
              </a:tr>
            </a:tbl>
          </a:graphicData>
        </a:graphic>
      </p:graphicFrame>
    </p:spTree>
    <p:extLst>
      <p:ext uri="{BB962C8B-B14F-4D97-AF65-F5344CB8AC3E}">
        <p14:creationId xmlns:p14="http://schemas.microsoft.com/office/powerpoint/2010/main" val="1059425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3F837-7ACB-D133-EF3F-7845F2EB64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9BDA5D-CF86-BCCE-0BF1-5D76182E16B3}"/>
              </a:ext>
            </a:extLst>
          </p:cNvPr>
          <p:cNvSpPr>
            <a:spLocks noGrp="1"/>
          </p:cNvSpPr>
          <p:nvPr>
            <p:ph type="ctrTitle"/>
          </p:nvPr>
        </p:nvSpPr>
        <p:spPr>
          <a:xfrm>
            <a:off x="974011" y="1883515"/>
            <a:ext cx="10243978" cy="2373086"/>
          </a:xfrm>
        </p:spPr>
        <p:txBody>
          <a:bodyPr>
            <a:normAutofit/>
          </a:bodyPr>
          <a:lstStyle/>
          <a:p>
            <a:pPr algn="ctr"/>
            <a:r>
              <a:rPr lang="en-US" i="1" dirty="0">
                <a:latin typeface="Trebuchet MS" panose="020B0603020202020204" pitchFamily="34" charset="0"/>
              </a:rPr>
              <a:t>Resources</a:t>
            </a:r>
            <a:endParaRPr lang="en-GB" i="1" dirty="0">
              <a:latin typeface="Trebuchet MS" panose="020B0603020202020204" pitchFamily="34" charset="0"/>
            </a:endParaRPr>
          </a:p>
        </p:txBody>
      </p:sp>
    </p:spTree>
    <p:extLst>
      <p:ext uri="{BB962C8B-B14F-4D97-AF65-F5344CB8AC3E}">
        <p14:creationId xmlns:p14="http://schemas.microsoft.com/office/powerpoint/2010/main" val="4176146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B1CB90B-5F80-AC5F-D236-9EC87AAEBD2C}"/>
              </a:ext>
            </a:extLst>
          </p:cNvPr>
          <p:cNvSpPr>
            <a:spLocks noGrp="1"/>
          </p:cNvSpPr>
          <p:nvPr>
            <p:ph type="subTitle" idx="1"/>
          </p:nvPr>
        </p:nvSpPr>
        <p:spPr/>
        <p:txBody>
          <a:bodyPr/>
          <a:lstStyle/>
          <a:p>
            <a:endParaRPr lang="en-GB"/>
          </a:p>
        </p:txBody>
      </p:sp>
      <p:graphicFrame>
        <p:nvGraphicFramePr>
          <p:cNvPr id="4" name="Table 3">
            <a:extLst>
              <a:ext uri="{FF2B5EF4-FFF2-40B4-BE49-F238E27FC236}">
                <a16:creationId xmlns:a16="http://schemas.microsoft.com/office/drawing/2014/main" id="{94C1B222-AB86-1ECF-6143-9B583D79E19A}"/>
              </a:ext>
            </a:extLst>
          </p:cNvPr>
          <p:cNvGraphicFramePr>
            <a:graphicFrameLocks noGrp="1"/>
          </p:cNvGraphicFramePr>
          <p:nvPr>
            <p:extLst>
              <p:ext uri="{D42A27DB-BD31-4B8C-83A1-F6EECF244321}">
                <p14:modId xmlns:p14="http://schemas.microsoft.com/office/powerpoint/2010/main" val="905985948"/>
              </p:ext>
            </p:extLst>
          </p:nvPr>
        </p:nvGraphicFramePr>
        <p:xfrm>
          <a:off x="169682" y="949417"/>
          <a:ext cx="11852635" cy="5845270"/>
        </p:xfrm>
        <a:graphic>
          <a:graphicData uri="http://schemas.openxmlformats.org/drawingml/2006/table">
            <a:tbl>
              <a:tblPr firstRow="1" bandRow="1">
                <a:tableStyleId>{2D5ABB26-0587-4C30-8999-92F81FD0307C}</a:tableStyleId>
              </a:tblPr>
              <a:tblGrid>
                <a:gridCol w="1237196">
                  <a:extLst>
                    <a:ext uri="{9D8B030D-6E8A-4147-A177-3AD203B41FA5}">
                      <a16:colId xmlns:a16="http://schemas.microsoft.com/office/drawing/2014/main" val="1823567881"/>
                    </a:ext>
                  </a:extLst>
                </a:gridCol>
                <a:gridCol w="3262529">
                  <a:extLst>
                    <a:ext uri="{9D8B030D-6E8A-4147-A177-3AD203B41FA5}">
                      <a16:colId xmlns:a16="http://schemas.microsoft.com/office/drawing/2014/main" val="1602692557"/>
                    </a:ext>
                  </a:extLst>
                </a:gridCol>
                <a:gridCol w="3937265">
                  <a:extLst>
                    <a:ext uri="{9D8B030D-6E8A-4147-A177-3AD203B41FA5}">
                      <a16:colId xmlns:a16="http://schemas.microsoft.com/office/drawing/2014/main" val="793805110"/>
                    </a:ext>
                  </a:extLst>
                </a:gridCol>
                <a:gridCol w="3415645">
                  <a:extLst>
                    <a:ext uri="{9D8B030D-6E8A-4147-A177-3AD203B41FA5}">
                      <a16:colId xmlns:a16="http://schemas.microsoft.com/office/drawing/2014/main" val="1697587115"/>
                    </a:ext>
                  </a:extLst>
                </a:gridCol>
              </a:tblGrid>
              <a:tr h="287081">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1" dirty="0"/>
                        <a:t>What did the Dolben Act Change? </a:t>
                      </a:r>
                      <a:endParaRPr lang="en-GB"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1" dirty="0"/>
                        <a:t>What was </a:t>
                      </a:r>
                      <a:r>
                        <a:rPr lang="en-US" sz="1200" b="1" dirty="0" err="1"/>
                        <a:t>Dolben</a:t>
                      </a:r>
                      <a:r>
                        <a:rPr lang="en-US" sz="1200" b="1" dirty="0"/>
                        <a:t> trying to achieve?</a:t>
                      </a:r>
                      <a:endParaRPr lang="en-GB"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1" dirty="0"/>
                        <a:t>What actually happened?</a:t>
                      </a:r>
                      <a:endParaRPr lang="en-GB"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31408727"/>
                  </a:ext>
                </a:extLst>
              </a:tr>
              <a:tr h="1327593">
                <a:tc>
                  <a:txBody>
                    <a:bodyPr/>
                    <a:lstStyle/>
                    <a:p>
                      <a:pPr algn="ctr"/>
                      <a:r>
                        <a:rPr lang="en-US" sz="1200" b="1" dirty="0"/>
                        <a:t>The Role of Slave Surgeons</a:t>
                      </a:r>
                      <a:endParaRPr lang="en-GB" sz="12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971277"/>
                  </a:ext>
                </a:extLst>
              </a:tr>
              <a:tr h="1383193">
                <a:tc>
                  <a:txBody>
                    <a:bodyPr/>
                    <a:lstStyle/>
                    <a:p>
                      <a:pPr algn="ctr"/>
                      <a:r>
                        <a:rPr lang="en-US" sz="1200" b="1" dirty="0"/>
                        <a:t>Mortality and Overcrowding</a:t>
                      </a:r>
                      <a:endParaRPr lang="en-GB" sz="12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9311731"/>
                  </a:ext>
                </a:extLst>
              </a:tr>
              <a:tr h="1301959">
                <a:tc>
                  <a:txBody>
                    <a:bodyPr/>
                    <a:lstStyle/>
                    <a:p>
                      <a:pPr algn="ctr"/>
                      <a:r>
                        <a:rPr lang="en-US" sz="1200" b="1" dirty="0"/>
                        <a:t>Enslavement of Children</a:t>
                      </a:r>
                      <a:endParaRPr lang="en-GB" sz="12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12685902"/>
                  </a:ext>
                </a:extLst>
              </a:tr>
              <a:tr h="1545444">
                <a:tc>
                  <a:txBody>
                    <a:bodyPr/>
                    <a:lstStyle/>
                    <a:p>
                      <a:pPr algn="ctr"/>
                      <a:r>
                        <a:rPr lang="en-US" sz="1200" b="1" dirty="0"/>
                        <a:t>Medical and Disease Treatment</a:t>
                      </a:r>
                      <a:endParaRPr lang="en-GB" sz="12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76708727"/>
                  </a:ext>
                </a:extLst>
              </a:tr>
            </a:tbl>
          </a:graphicData>
        </a:graphic>
      </p:graphicFrame>
      <p:sp>
        <p:nvSpPr>
          <p:cNvPr id="6" name="TextBox 5">
            <a:extLst>
              <a:ext uri="{FF2B5EF4-FFF2-40B4-BE49-F238E27FC236}">
                <a16:creationId xmlns:a16="http://schemas.microsoft.com/office/drawing/2014/main" id="{61992AE0-E6A2-57C0-097B-CB237DFFC38B}"/>
              </a:ext>
            </a:extLst>
          </p:cNvPr>
          <p:cNvSpPr txBox="1"/>
          <p:nvPr/>
        </p:nvSpPr>
        <p:spPr>
          <a:xfrm>
            <a:off x="2422689" y="273377"/>
            <a:ext cx="7657033" cy="584775"/>
          </a:xfrm>
          <a:prstGeom prst="rect">
            <a:avLst/>
          </a:prstGeom>
          <a:solidFill>
            <a:schemeClr val="bg1"/>
          </a:solidFill>
        </p:spPr>
        <p:txBody>
          <a:bodyPr wrap="none" rtlCol="0">
            <a:spAutoFit/>
          </a:bodyPr>
          <a:lstStyle/>
          <a:p>
            <a:r>
              <a:rPr lang="en-GB" sz="3200" b="1" dirty="0"/>
              <a:t>Did The </a:t>
            </a:r>
            <a:r>
              <a:rPr lang="en-GB" sz="3200" b="1" dirty="0" err="1"/>
              <a:t>Dolben</a:t>
            </a:r>
            <a:r>
              <a:rPr lang="en-GB" sz="3200" b="1" dirty="0"/>
              <a:t> Act work as intended?</a:t>
            </a:r>
          </a:p>
        </p:txBody>
      </p:sp>
    </p:spTree>
    <p:extLst>
      <p:ext uri="{BB962C8B-B14F-4D97-AF65-F5344CB8AC3E}">
        <p14:creationId xmlns:p14="http://schemas.microsoft.com/office/powerpoint/2010/main" val="1972190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58932D4-E913-044D-17D9-C76D85655FF7}"/>
              </a:ext>
            </a:extLst>
          </p:cNvPr>
          <p:cNvSpPr>
            <a:spLocks noGrp="1"/>
          </p:cNvSpPr>
          <p:nvPr>
            <p:ph type="title"/>
          </p:nvPr>
        </p:nvSpPr>
        <p:spPr>
          <a:xfrm>
            <a:off x="838200" y="274711"/>
            <a:ext cx="10515600" cy="824418"/>
          </a:xfrm>
        </p:spPr>
        <p:txBody>
          <a:bodyPr>
            <a:normAutofit/>
          </a:bodyPr>
          <a:lstStyle/>
          <a:p>
            <a:pPr algn="ctr"/>
            <a:r>
              <a:rPr lang="en-US" sz="3600" dirty="0"/>
              <a:t>Source 1 – The Role of Surgeons</a:t>
            </a:r>
            <a:endParaRPr lang="en-GB" sz="3600" dirty="0"/>
          </a:p>
        </p:txBody>
      </p:sp>
      <p:graphicFrame>
        <p:nvGraphicFramePr>
          <p:cNvPr id="10" name="Content Placeholder 9">
            <a:extLst>
              <a:ext uri="{FF2B5EF4-FFF2-40B4-BE49-F238E27FC236}">
                <a16:creationId xmlns:a16="http://schemas.microsoft.com/office/drawing/2014/main" id="{F3CA94CE-28FB-8FAC-11F6-F7EA51011033}"/>
              </a:ext>
            </a:extLst>
          </p:cNvPr>
          <p:cNvGraphicFramePr>
            <a:graphicFrameLocks noGrp="1"/>
          </p:cNvGraphicFramePr>
          <p:nvPr>
            <p:ph sz="half" idx="2"/>
          </p:nvPr>
        </p:nvGraphicFramePr>
        <p:xfrm>
          <a:off x="7721598" y="1099129"/>
          <a:ext cx="4020127" cy="2073518"/>
        </p:xfrm>
        <a:graphic>
          <a:graphicData uri="http://schemas.openxmlformats.org/drawingml/2006/table">
            <a:tbl>
              <a:tblPr firstRow="1" bandRow="1">
                <a:tableStyleId>{5C22544A-7EE6-4342-B048-85BDC9FD1C3A}</a:tableStyleId>
              </a:tblPr>
              <a:tblGrid>
                <a:gridCol w="4020127">
                  <a:extLst>
                    <a:ext uri="{9D8B030D-6E8A-4147-A177-3AD203B41FA5}">
                      <a16:colId xmlns:a16="http://schemas.microsoft.com/office/drawing/2014/main" val="330787131"/>
                    </a:ext>
                  </a:extLst>
                </a:gridCol>
              </a:tblGrid>
              <a:tr h="1025670">
                <a:tc>
                  <a:txBody>
                    <a:bodyPr/>
                    <a:lstStyle/>
                    <a:p>
                      <a:pPr algn="ctr"/>
                      <a:r>
                        <a:rPr lang="en-US" sz="1200" i="1" dirty="0">
                          <a:solidFill>
                            <a:schemeClr val="tx1"/>
                          </a:solidFill>
                        </a:rPr>
                        <a:t>John Matthews, a surgeon on a slave ship (1789)</a:t>
                      </a:r>
                    </a:p>
                    <a:p>
                      <a:pPr algn="ctr"/>
                      <a:endParaRPr lang="en-US" sz="1200" b="0" i="0" dirty="0">
                        <a:solidFill>
                          <a:schemeClr val="tx1"/>
                        </a:solidFill>
                      </a:endParaRPr>
                    </a:p>
                    <a:p>
                      <a:pPr algn="ctr"/>
                      <a:r>
                        <a:rPr lang="en-US" sz="1200" b="0" i="0" dirty="0">
                          <a:solidFill>
                            <a:schemeClr val="tx1"/>
                          </a:solidFill>
                        </a:rPr>
                        <a:t>The log must be kept true, yet some captains suggest omissions. The air in the lower decks festers with fever, and my hands hold no cure. If fewer perish, coin awaits, and so does silence</a:t>
                      </a:r>
                      <a:r>
                        <a:rPr lang="en-US" sz="1200" i="1" dirty="0">
                          <a:solidFill>
                            <a:schemeClr val="tx1"/>
                          </a:solidFill>
                        </a:rPr>
                        <a:t>.”</a:t>
                      </a:r>
                      <a:endParaRPr lang="en-GB" sz="1200"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58694386"/>
                  </a:ext>
                </a:extLst>
              </a:tr>
              <a:tr h="884798">
                <a:tc>
                  <a:txBody>
                    <a:bodyPr/>
                    <a:lstStyle/>
                    <a:p>
                      <a:pPr algn="ctr"/>
                      <a:r>
                        <a:rPr lang="en-US" sz="1200" b="1" i="1" dirty="0"/>
                        <a:t>Leigh D. The View from “White Man’s Bay”: The Captain John Matthews Papers on Sierra Leone at the Firestone Memorial Library, Princeton University. History in Africa. 2021;48:383-396</a:t>
                      </a:r>
                      <a:endParaRPr lang="en-GB" sz="12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70532767"/>
                  </a:ext>
                </a:extLst>
              </a:tr>
            </a:tbl>
          </a:graphicData>
        </a:graphic>
      </p:graphicFrame>
      <p:sp>
        <p:nvSpPr>
          <p:cNvPr id="11" name="Title 4">
            <a:extLst>
              <a:ext uri="{FF2B5EF4-FFF2-40B4-BE49-F238E27FC236}">
                <a16:creationId xmlns:a16="http://schemas.microsoft.com/office/drawing/2014/main" id="{FB86EE42-037E-6996-4D44-D2DA721D6990}"/>
              </a:ext>
            </a:extLst>
          </p:cNvPr>
          <p:cNvSpPr txBox="1">
            <a:spLocks/>
          </p:cNvSpPr>
          <p:nvPr/>
        </p:nvSpPr>
        <p:spPr>
          <a:xfrm>
            <a:off x="311727" y="1900311"/>
            <a:ext cx="10515600" cy="8244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endParaRPr lang="en-GB" sz="3600" dirty="0"/>
          </a:p>
        </p:txBody>
      </p:sp>
      <p:sp>
        <p:nvSpPr>
          <p:cNvPr id="12" name="Title 4">
            <a:extLst>
              <a:ext uri="{FF2B5EF4-FFF2-40B4-BE49-F238E27FC236}">
                <a16:creationId xmlns:a16="http://schemas.microsoft.com/office/drawing/2014/main" id="{3ED115A0-DAD6-10C8-0731-156CD4BDDFF5}"/>
              </a:ext>
            </a:extLst>
          </p:cNvPr>
          <p:cNvSpPr txBox="1">
            <a:spLocks/>
          </p:cNvSpPr>
          <p:nvPr/>
        </p:nvSpPr>
        <p:spPr>
          <a:xfrm>
            <a:off x="524164" y="2001911"/>
            <a:ext cx="10515600" cy="8244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endParaRPr lang="en-GB" sz="3600" dirty="0"/>
          </a:p>
        </p:txBody>
      </p:sp>
      <p:sp>
        <p:nvSpPr>
          <p:cNvPr id="14" name="TextBox 13">
            <a:extLst>
              <a:ext uri="{FF2B5EF4-FFF2-40B4-BE49-F238E27FC236}">
                <a16:creationId xmlns:a16="http://schemas.microsoft.com/office/drawing/2014/main" id="{8EFEB6F0-FF14-430D-3055-824A27183761}"/>
              </a:ext>
            </a:extLst>
          </p:cNvPr>
          <p:cNvSpPr txBox="1"/>
          <p:nvPr/>
        </p:nvSpPr>
        <p:spPr>
          <a:xfrm>
            <a:off x="593435" y="1325574"/>
            <a:ext cx="6984999" cy="1384995"/>
          </a:xfrm>
          <a:prstGeom prst="rect">
            <a:avLst/>
          </a:prstGeom>
          <a:noFill/>
        </p:spPr>
        <p:txBody>
          <a:bodyPr wrap="square">
            <a:spAutoFit/>
          </a:bodyPr>
          <a:lstStyle/>
          <a:p>
            <a:r>
              <a:rPr lang="en-US" sz="1400" dirty="0"/>
              <a:t>The Dolben Act made it a legal requirement that every slave ship carry a trained surgeon, responsible for monitoring the health of both the enslaved people and the crew. To promote better care, the act introduced financial rewards for captains and surgeons who managed to reduce the mortality rate of enslaved people during the voyage. If the death rate was kept below 2%, captains and surgeons were eligible for a bonus. </a:t>
            </a:r>
            <a:endParaRPr lang="en-GB" sz="1400" dirty="0"/>
          </a:p>
        </p:txBody>
      </p:sp>
      <p:sp>
        <p:nvSpPr>
          <p:cNvPr id="15" name="TextBox 14">
            <a:extLst>
              <a:ext uri="{FF2B5EF4-FFF2-40B4-BE49-F238E27FC236}">
                <a16:creationId xmlns:a16="http://schemas.microsoft.com/office/drawing/2014/main" id="{E9B11A94-CBC2-1A35-2950-88AC4E99B346}"/>
              </a:ext>
            </a:extLst>
          </p:cNvPr>
          <p:cNvSpPr txBox="1"/>
          <p:nvPr/>
        </p:nvSpPr>
        <p:spPr>
          <a:xfrm>
            <a:off x="538019" y="3656218"/>
            <a:ext cx="6984999" cy="954107"/>
          </a:xfrm>
          <a:prstGeom prst="rect">
            <a:avLst/>
          </a:prstGeom>
          <a:noFill/>
        </p:spPr>
        <p:txBody>
          <a:bodyPr wrap="square">
            <a:spAutoFit/>
          </a:bodyPr>
          <a:lstStyle/>
          <a:p>
            <a:r>
              <a:rPr lang="en-US" sz="1400" dirty="0"/>
              <a:t>This change led to a greater presence of surgeons on slave ships, which, in some cases, resulted in improved medical attention and efforts to maintain better hygiene. The financial incentives encouraged certain captains and surgeons to focus on reducing mortality rates, knowing they would receive additional compensation.</a:t>
            </a:r>
            <a:endParaRPr lang="en-GB" sz="1400" dirty="0"/>
          </a:p>
        </p:txBody>
      </p:sp>
      <p:sp>
        <p:nvSpPr>
          <p:cNvPr id="16" name="TextBox 15">
            <a:extLst>
              <a:ext uri="{FF2B5EF4-FFF2-40B4-BE49-F238E27FC236}">
                <a16:creationId xmlns:a16="http://schemas.microsoft.com/office/drawing/2014/main" id="{12CA8441-9BEC-78A5-9E9C-D54BD7E585EE}"/>
              </a:ext>
            </a:extLst>
          </p:cNvPr>
          <p:cNvSpPr txBox="1"/>
          <p:nvPr/>
        </p:nvSpPr>
        <p:spPr>
          <a:xfrm>
            <a:off x="538019" y="4667610"/>
            <a:ext cx="6809510" cy="1600438"/>
          </a:xfrm>
          <a:prstGeom prst="rect">
            <a:avLst/>
          </a:prstGeom>
          <a:noFill/>
        </p:spPr>
        <p:txBody>
          <a:bodyPr wrap="square">
            <a:spAutoFit/>
          </a:bodyPr>
          <a:lstStyle/>
          <a:p>
            <a:r>
              <a:rPr lang="en-US" sz="1400" dirty="0"/>
              <a:t>Some surgeons and captains falsified logs to make it appear as though fewer deaths occurred, allowing them to claim bonuses dishonestly. Others, fearing an increased mortality rate might reduce profits, would throw severely ill individuals overboard to prevent their deaths from being recorded. Furthermore, while trained, many surgeons had little to no experience treating tropical diseases such as dysentery and smallpox, meaning their effectiveness in preventing widespread illness remained limited.</a:t>
            </a:r>
            <a:endParaRPr lang="en-GB" sz="1400" dirty="0"/>
          </a:p>
        </p:txBody>
      </p:sp>
      <p:graphicFrame>
        <p:nvGraphicFramePr>
          <p:cNvPr id="19" name="Table 18">
            <a:extLst>
              <a:ext uri="{FF2B5EF4-FFF2-40B4-BE49-F238E27FC236}">
                <a16:creationId xmlns:a16="http://schemas.microsoft.com/office/drawing/2014/main" id="{35B8D703-B0ED-E06E-E90E-E647F224D6FB}"/>
              </a:ext>
            </a:extLst>
          </p:cNvPr>
          <p:cNvGraphicFramePr>
            <a:graphicFrameLocks noGrp="1"/>
          </p:cNvGraphicFramePr>
          <p:nvPr/>
        </p:nvGraphicFramePr>
        <p:xfrm>
          <a:off x="7721597" y="3321929"/>
          <a:ext cx="4020127" cy="3261360"/>
        </p:xfrm>
        <a:graphic>
          <a:graphicData uri="http://schemas.openxmlformats.org/drawingml/2006/table">
            <a:tbl>
              <a:tblPr firstRow="1" bandRow="1">
                <a:tableStyleId>{5C22544A-7EE6-4342-B048-85BDC9FD1C3A}</a:tableStyleId>
              </a:tblPr>
              <a:tblGrid>
                <a:gridCol w="4020127">
                  <a:extLst>
                    <a:ext uri="{9D8B030D-6E8A-4147-A177-3AD203B41FA5}">
                      <a16:colId xmlns:a16="http://schemas.microsoft.com/office/drawing/2014/main" val="3194145149"/>
                    </a:ext>
                  </a:extLst>
                </a:gridCol>
              </a:tblGrid>
              <a:tr h="1891863">
                <a:tc>
                  <a:txBody>
                    <a:bodyPr/>
                    <a:lstStyle/>
                    <a:p>
                      <a:pPr algn="ctr"/>
                      <a:r>
                        <a:rPr lang="en-US" sz="1600" b="1" i="1" u="sng" dirty="0">
                          <a:solidFill>
                            <a:schemeClr val="tx1"/>
                          </a:solidFill>
                        </a:rPr>
                        <a:t>Example:</a:t>
                      </a:r>
                    </a:p>
                    <a:p>
                      <a:pPr algn="ctr"/>
                      <a:endParaRPr lang="en-US" sz="1600" b="0" i="0" dirty="0">
                        <a:solidFill>
                          <a:schemeClr val="tx1"/>
                        </a:solidFill>
                      </a:endParaRPr>
                    </a:p>
                    <a:p>
                      <a:pPr algn="ctr"/>
                      <a:r>
                        <a:rPr lang="en-US" sz="1600" b="0" i="0" dirty="0">
                          <a:solidFill>
                            <a:schemeClr val="tx1"/>
                          </a:solidFill>
                        </a:rPr>
                        <a:t>If a ship carried 400 enslaved people, the surgeon’s pay could be calculated as follows:</a:t>
                      </a:r>
                    </a:p>
                    <a:p>
                      <a:pPr algn="ctr"/>
                      <a:endParaRPr lang="en-US" sz="1600" b="0" i="0" dirty="0">
                        <a:solidFill>
                          <a:schemeClr val="tx1"/>
                        </a:solidFill>
                      </a:endParaRPr>
                    </a:p>
                    <a:p>
                      <a:pPr algn="ctr"/>
                      <a:r>
                        <a:rPr lang="en-US" sz="1600" b="0" i="0" dirty="0">
                          <a:solidFill>
                            <a:schemeClr val="tx1"/>
                          </a:solidFill>
                        </a:rPr>
                        <a:t>Less than 2% Mortality (8 or fewer deaths)</a:t>
                      </a:r>
                    </a:p>
                    <a:p>
                      <a:pPr algn="ctr"/>
                      <a:endParaRPr lang="en-US" sz="1600" b="0" i="0" dirty="0">
                        <a:solidFill>
                          <a:schemeClr val="tx1"/>
                        </a:solidFill>
                      </a:endParaRPr>
                    </a:p>
                    <a:p>
                      <a:pPr algn="ctr"/>
                      <a:r>
                        <a:rPr lang="en-US" sz="1600" b="0" i="0" dirty="0">
                          <a:solidFill>
                            <a:schemeClr val="tx1"/>
                          </a:solidFill>
                        </a:rPr>
                        <a:t>Surgeon’s salary: £4 per month (average voyage  → £48 total)</a:t>
                      </a:r>
                    </a:p>
                    <a:p>
                      <a:pPr algn="ctr"/>
                      <a:endParaRPr lang="en-US" sz="1600" b="0" i="0" dirty="0">
                        <a:solidFill>
                          <a:schemeClr val="tx1"/>
                        </a:solidFill>
                      </a:endParaRPr>
                    </a:p>
                    <a:p>
                      <a:pPr algn="ctr"/>
                      <a:r>
                        <a:rPr lang="en-US" sz="1600" b="0" i="0" dirty="0">
                          <a:solidFill>
                            <a:schemeClr val="tx1"/>
                          </a:solidFill>
                        </a:rPr>
                        <a:t>Bonus for low mortality:£50 </a:t>
                      </a:r>
                    </a:p>
                    <a:p>
                      <a:pPr algn="ctr"/>
                      <a:r>
                        <a:rPr lang="en-US" sz="1600" b="0" i="0" dirty="0">
                          <a:solidFill>
                            <a:schemeClr val="tx1"/>
                          </a:solidFill>
                        </a:rPr>
                        <a:t>Total earnings: £98</a:t>
                      </a:r>
                      <a:endParaRPr lang="en-US" sz="160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06114771"/>
                  </a:ext>
                </a:extLst>
              </a:tr>
            </a:tbl>
          </a:graphicData>
        </a:graphic>
      </p:graphicFrame>
      <p:sp>
        <p:nvSpPr>
          <p:cNvPr id="2" name="TextBox 1">
            <a:extLst>
              <a:ext uri="{FF2B5EF4-FFF2-40B4-BE49-F238E27FC236}">
                <a16:creationId xmlns:a16="http://schemas.microsoft.com/office/drawing/2014/main" id="{7085B30A-88D1-DFD0-1320-C9B04BB665F9}"/>
              </a:ext>
            </a:extLst>
          </p:cNvPr>
          <p:cNvSpPr txBox="1"/>
          <p:nvPr/>
        </p:nvSpPr>
        <p:spPr>
          <a:xfrm>
            <a:off x="593436" y="2782014"/>
            <a:ext cx="6984999" cy="738664"/>
          </a:xfrm>
          <a:prstGeom prst="rect">
            <a:avLst/>
          </a:prstGeom>
          <a:noFill/>
        </p:spPr>
        <p:txBody>
          <a:bodyPr wrap="square">
            <a:spAutoFit/>
          </a:bodyPr>
          <a:lstStyle/>
          <a:p>
            <a:r>
              <a:rPr lang="en-US" sz="1400" dirty="0"/>
              <a:t>Additionally, surgeons were required to keep a detailed journal documenting every death on board, specifying the cause of death. These journals had to be submitted upon arrival at the first British port.</a:t>
            </a:r>
            <a:endParaRPr lang="en-GB" sz="1400" dirty="0"/>
          </a:p>
        </p:txBody>
      </p:sp>
    </p:spTree>
    <p:extLst>
      <p:ext uri="{BB962C8B-B14F-4D97-AF65-F5344CB8AC3E}">
        <p14:creationId xmlns:p14="http://schemas.microsoft.com/office/powerpoint/2010/main" val="162869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DDD79-23DD-A217-0416-2049035E61F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BB12430-E6A9-9435-3839-64CFF91B6B8A}"/>
              </a:ext>
            </a:extLst>
          </p:cNvPr>
          <p:cNvSpPr>
            <a:spLocks noGrp="1"/>
          </p:cNvSpPr>
          <p:nvPr>
            <p:ph type="title"/>
          </p:nvPr>
        </p:nvSpPr>
        <p:spPr>
          <a:xfrm>
            <a:off x="838200" y="274711"/>
            <a:ext cx="10515600" cy="824418"/>
          </a:xfrm>
        </p:spPr>
        <p:txBody>
          <a:bodyPr>
            <a:normAutofit/>
          </a:bodyPr>
          <a:lstStyle/>
          <a:p>
            <a:pPr algn="ctr"/>
            <a:r>
              <a:rPr lang="en-US" sz="3600" dirty="0"/>
              <a:t>Source 2 – Overcrowding and Mortality</a:t>
            </a:r>
            <a:endParaRPr lang="en-GB" sz="3600" dirty="0"/>
          </a:p>
        </p:txBody>
      </p:sp>
      <p:sp>
        <p:nvSpPr>
          <p:cNvPr id="11" name="Title 4">
            <a:extLst>
              <a:ext uri="{FF2B5EF4-FFF2-40B4-BE49-F238E27FC236}">
                <a16:creationId xmlns:a16="http://schemas.microsoft.com/office/drawing/2014/main" id="{51638757-BF63-E578-39BC-7F7472B481AF}"/>
              </a:ext>
            </a:extLst>
          </p:cNvPr>
          <p:cNvSpPr txBox="1">
            <a:spLocks/>
          </p:cNvSpPr>
          <p:nvPr/>
        </p:nvSpPr>
        <p:spPr>
          <a:xfrm>
            <a:off x="311727" y="1900311"/>
            <a:ext cx="10515600" cy="8244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endParaRPr lang="en-GB" sz="3600" dirty="0"/>
          </a:p>
        </p:txBody>
      </p:sp>
      <p:sp>
        <p:nvSpPr>
          <p:cNvPr id="12" name="Title 4">
            <a:extLst>
              <a:ext uri="{FF2B5EF4-FFF2-40B4-BE49-F238E27FC236}">
                <a16:creationId xmlns:a16="http://schemas.microsoft.com/office/drawing/2014/main" id="{FAF71D7B-920F-53A4-5B4C-BAD4B2619C3C}"/>
              </a:ext>
            </a:extLst>
          </p:cNvPr>
          <p:cNvSpPr txBox="1">
            <a:spLocks/>
          </p:cNvSpPr>
          <p:nvPr/>
        </p:nvSpPr>
        <p:spPr>
          <a:xfrm>
            <a:off x="524164" y="2001911"/>
            <a:ext cx="10515600" cy="8244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endParaRPr lang="en-GB" sz="3600" dirty="0"/>
          </a:p>
        </p:txBody>
      </p:sp>
      <p:sp>
        <p:nvSpPr>
          <p:cNvPr id="14" name="TextBox 13">
            <a:extLst>
              <a:ext uri="{FF2B5EF4-FFF2-40B4-BE49-F238E27FC236}">
                <a16:creationId xmlns:a16="http://schemas.microsoft.com/office/drawing/2014/main" id="{27A3FF86-DC90-735D-B642-81086DE65A0C}"/>
              </a:ext>
            </a:extLst>
          </p:cNvPr>
          <p:cNvSpPr txBox="1"/>
          <p:nvPr/>
        </p:nvSpPr>
        <p:spPr>
          <a:xfrm>
            <a:off x="524163" y="1099129"/>
            <a:ext cx="6984999" cy="1323439"/>
          </a:xfrm>
          <a:prstGeom prst="rect">
            <a:avLst/>
          </a:prstGeom>
          <a:noFill/>
        </p:spPr>
        <p:txBody>
          <a:bodyPr wrap="square">
            <a:spAutoFit/>
          </a:bodyPr>
          <a:lstStyle/>
          <a:p>
            <a:r>
              <a:rPr lang="en-US" sz="1600" dirty="0"/>
              <a:t>The act introduced new regulations on how many enslaved individuals could be transported per ton of ship weight. This was intended to reduce extreme overcrowding and, in theory, lower mortality rates. Ships were also required to improve ventilation and sanitation to combat the spread of disease, a leading cause of death on the Middle Passage.</a:t>
            </a:r>
            <a:endParaRPr lang="en-GB" sz="1600" dirty="0"/>
          </a:p>
        </p:txBody>
      </p:sp>
      <p:sp>
        <p:nvSpPr>
          <p:cNvPr id="2" name="TextBox 1">
            <a:extLst>
              <a:ext uri="{FF2B5EF4-FFF2-40B4-BE49-F238E27FC236}">
                <a16:creationId xmlns:a16="http://schemas.microsoft.com/office/drawing/2014/main" id="{783E8BAD-CF0C-8826-0409-A7F70E20610E}"/>
              </a:ext>
            </a:extLst>
          </p:cNvPr>
          <p:cNvSpPr txBox="1"/>
          <p:nvPr/>
        </p:nvSpPr>
        <p:spPr>
          <a:xfrm>
            <a:off x="487218" y="2452679"/>
            <a:ext cx="6984999" cy="1323439"/>
          </a:xfrm>
          <a:prstGeom prst="rect">
            <a:avLst/>
          </a:prstGeom>
          <a:noFill/>
        </p:spPr>
        <p:txBody>
          <a:bodyPr wrap="square">
            <a:spAutoFit/>
          </a:bodyPr>
          <a:lstStyle/>
          <a:p>
            <a:r>
              <a:rPr lang="en-US" sz="1600" dirty="0"/>
              <a:t>While some ships adhered to these new regulations, slightly improving conditions for enslaved Africans, the mortality rate only saw marginal declines. Some captains used the changes to their advantage, reducing the number of people per ship but increasing the number of voyages, ensuring the overall volume of enslaved Africans transported remained constant.</a:t>
            </a:r>
            <a:endParaRPr lang="en-GB" sz="1600" dirty="0"/>
          </a:p>
        </p:txBody>
      </p:sp>
      <p:sp>
        <p:nvSpPr>
          <p:cNvPr id="3" name="TextBox 2">
            <a:extLst>
              <a:ext uri="{FF2B5EF4-FFF2-40B4-BE49-F238E27FC236}">
                <a16:creationId xmlns:a16="http://schemas.microsoft.com/office/drawing/2014/main" id="{14AF6B4F-FB29-3E58-2EE6-051F9CF11EF7}"/>
              </a:ext>
            </a:extLst>
          </p:cNvPr>
          <p:cNvSpPr txBox="1"/>
          <p:nvPr/>
        </p:nvSpPr>
        <p:spPr>
          <a:xfrm>
            <a:off x="487217" y="3806229"/>
            <a:ext cx="6984999" cy="2554545"/>
          </a:xfrm>
          <a:prstGeom prst="rect">
            <a:avLst/>
          </a:prstGeom>
          <a:noFill/>
        </p:spPr>
        <p:txBody>
          <a:bodyPr wrap="square">
            <a:spAutoFit/>
          </a:bodyPr>
          <a:lstStyle/>
          <a:p>
            <a:r>
              <a:rPr lang="en-US" sz="1600" dirty="0"/>
              <a:t>Many captains also manipulated ship logs to appear compliant while still overcrowding their vessels. Though mortality rates decreased in some cases, it was not a universal trend, and conditions on most ships remained inhumane. The limited ventilation improvements often failed to prevent the rapid spread of disease, and with little understanding of medical care, most infections and illnesses led to high fatality rates. </a:t>
            </a:r>
          </a:p>
          <a:p>
            <a:endParaRPr lang="en-US" sz="1600" dirty="0"/>
          </a:p>
          <a:p>
            <a:r>
              <a:rPr lang="en-US" sz="1600" dirty="0"/>
              <a:t>Additionally, the Dolben Act did nothing to address the widespread physical abuse, malnutrition, and extreme punishments inflicted upon enslaved people. </a:t>
            </a:r>
            <a:endParaRPr lang="en-GB" sz="1600" dirty="0"/>
          </a:p>
        </p:txBody>
      </p:sp>
      <p:graphicFrame>
        <p:nvGraphicFramePr>
          <p:cNvPr id="7" name="Table 6">
            <a:extLst>
              <a:ext uri="{FF2B5EF4-FFF2-40B4-BE49-F238E27FC236}">
                <a16:creationId xmlns:a16="http://schemas.microsoft.com/office/drawing/2014/main" id="{F688D461-924A-1732-9EEA-38929C4D9652}"/>
              </a:ext>
            </a:extLst>
          </p:cNvPr>
          <p:cNvGraphicFramePr>
            <a:graphicFrameLocks noGrp="1"/>
          </p:cNvGraphicFramePr>
          <p:nvPr/>
        </p:nvGraphicFramePr>
        <p:xfrm>
          <a:off x="7502233" y="1464144"/>
          <a:ext cx="4378040" cy="1285240"/>
        </p:xfrm>
        <a:graphic>
          <a:graphicData uri="http://schemas.openxmlformats.org/drawingml/2006/table">
            <a:tbl>
              <a:tblPr firstRow="1" bandRow="1">
                <a:tableStyleId>{5C22544A-7EE6-4342-B048-85BDC9FD1C3A}</a:tableStyleId>
              </a:tblPr>
              <a:tblGrid>
                <a:gridCol w="2189020">
                  <a:extLst>
                    <a:ext uri="{9D8B030D-6E8A-4147-A177-3AD203B41FA5}">
                      <a16:colId xmlns:a16="http://schemas.microsoft.com/office/drawing/2014/main" val="1172070033"/>
                    </a:ext>
                  </a:extLst>
                </a:gridCol>
                <a:gridCol w="2189020">
                  <a:extLst>
                    <a:ext uri="{9D8B030D-6E8A-4147-A177-3AD203B41FA5}">
                      <a16:colId xmlns:a16="http://schemas.microsoft.com/office/drawing/2014/main" val="3134610904"/>
                    </a:ext>
                  </a:extLst>
                </a:gridCol>
              </a:tblGrid>
              <a:tr h="370840">
                <a:tc>
                  <a:txBody>
                    <a:bodyPr/>
                    <a:lstStyle/>
                    <a:p>
                      <a:pPr algn="ctr"/>
                      <a:r>
                        <a:rPr lang="en-US" dirty="0"/>
                        <a:t>Average Mortality Rate before the Dolben Act</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Average Morality Rate After the Dolben Act</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0671873"/>
                  </a:ext>
                </a:extLst>
              </a:tr>
              <a:tr h="370840">
                <a:tc>
                  <a:txBody>
                    <a:bodyPr/>
                    <a:lstStyle/>
                    <a:p>
                      <a:pPr algn="ctr"/>
                      <a:r>
                        <a:rPr lang="en-US" dirty="0"/>
                        <a:t>15-18%</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13-15%</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9420090"/>
                  </a:ext>
                </a:extLst>
              </a:tr>
            </a:tbl>
          </a:graphicData>
        </a:graphic>
      </p:graphicFrame>
      <p:graphicFrame>
        <p:nvGraphicFramePr>
          <p:cNvPr id="8" name="Content Placeholder 9">
            <a:extLst>
              <a:ext uri="{FF2B5EF4-FFF2-40B4-BE49-F238E27FC236}">
                <a16:creationId xmlns:a16="http://schemas.microsoft.com/office/drawing/2014/main" id="{B1CFC015-89D5-ECCA-99A5-945FDD8EA6D2}"/>
              </a:ext>
            </a:extLst>
          </p:cNvPr>
          <p:cNvGraphicFramePr>
            <a:graphicFrameLocks noGrp="1"/>
          </p:cNvGraphicFramePr>
          <p:nvPr>
            <p:ph sz="half" idx="2"/>
          </p:nvPr>
        </p:nvGraphicFramePr>
        <p:xfrm>
          <a:off x="7681189" y="3206333"/>
          <a:ext cx="4020127" cy="2865120"/>
        </p:xfrm>
        <a:graphic>
          <a:graphicData uri="http://schemas.openxmlformats.org/drawingml/2006/table">
            <a:tbl>
              <a:tblPr firstRow="1" bandRow="1">
                <a:tableStyleId>{5C22544A-7EE6-4342-B048-85BDC9FD1C3A}</a:tableStyleId>
              </a:tblPr>
              <a:tblGrid>
                <a:gridCol w="4020127">
                  <a:extLst>
                    <a:ext uri="{9D8B030D-6E8A-4147-A177-3AD203B41FA5}">
                      <a16:colId xmlns:a16="http://schemas.microsoft.com/office/drawing/2014/main" val="330787131"/>
                    </a:ext>
                  </a:extLst>
                </a:gridCol>
              </a:tblGrid>
              <a:tr h="1025670">
                <a:tc>
                  <a:txBody>
                    <a:bodyPr/>
                    <a:lstStyle/>
                    <a:p>
                      <a:pPr algn="ctr"/>
                      <a:r>
                        <a:rPr lang="en-US" sz="1600" b="0" i="1" dirty="0">
                          <a:solidFill>
                            <a:schemeClr val="tx1"/>
                          </a:solidFill>
                        </a:rPr>
                        <a:t>Unnamed Ship Surgeon – 1791:</a:t>
                      </a:r>
                    </a:p>
                    <a:p>
                      <a:pPr algn="ctr"/>
                      <a:endParaRPr lang="en-US" sz="1600" b="0" i="1" dirty="0">
                        <a:solidFill>
                          <a:schemeClr val="tx1"/>
                        </a:solidFill>
                      </a:endParaRPr>
                    </a:p>
                    <a:p>
                      <a:pPr algn="ctr"/>
                      <a:r>
                        <a:rPr lang="en-US" sz="1600" b="0" i="0" dirty="0">
                          <a:solidFill>
                            <a:schemeClr val="tx1"/>
                          </a:solidFill>
                        </a:rPr>
                        <a:t>“The numbers may be lower on paper, yet the suffering remains. Fewer to a chain, yet the same cries in the dark.”</a:t>
                      </a:r>
                    </a:p>
                    <a:p>
                      <a:pPr algn="ctr"/>
                      <a:endParaRPr lang="en-US" sz="1600"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58694386"/>
                  </a:ext>
                </a:extLst>
              </a:tr>
              <a:tr h="884798">
                <a:tc>
                  <a:txBody>
                    <a:bodyPr/>
                    <a:lstStyle/>
                    <a:p>
                      <a:pPr algn="ctr"/>
                      <a:r>
                        <a:rPr lang="en-US" sz="1600" b="1" i="1" u="none" dirty="0"/>
                        <a:t>Maya Levin (2021), </a:t>
                      </a:r>
                      <a:r>
                        <a:rPr lang="en-US" sz="1600" b="1" i="1" u="none" kern="1200" dirty="0">
                          <a:solidFill>
                            <a:schemeClr val="dk1"/>
                          </a:solidFill>
                          <a:effectLst/>
                          <a:latin typeface="+mn-lt"/>
                          <a:ea typeface="+mn-ea"/>
                          <a:cs typeface="+mn-cs"/>
                        </a:rPr>
                        <a:t>Putrid Disorders and Dangerous Diseases”: Slave Ship Surgeons’ Journals and Medicine on the Middle Passage</a:t>
                      </a:r>
                      <a:r>
                        <a:rPr lang="en-GB" sz="1600" b="1" i="1" u="none" kern="1200" dirty="0">
                          <a:solidFill>
                            <a:schemeClr val="dk1"/>
                          </a:solidFill>
                          <a:effectLst/>
                          <a:latin typeface="+mn-lt"/>
                          <a:ea typeface="+mn-ea"/>
                          <a:cs typeface="+mn-cs"/>
                        </a:rPr>
                        <a:t>, Yale Historical Review, 2021</a:t>
                      </a:r>
                      <a:endParaRPr lang="en-US" sz="1600" b="1" i="1" u="none"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70532767"/>
                  </a:ext>
                </a:extLst>
              </a:tr>
            </a:tbl>
          </a:graphicData>
        </a:graphic>
      </p:graphicFrame>
    </p:spTree>
    <p:extLst>
      <p:ext uri="{BB962C8B-B14F-4D97-AF65-F5344CB8AC3E}">
        <p14:creationId xmlns:p14="http://schemas.microsoft.com/office/powerpoint/2010/main" val="3952782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1A426-7520-DA6A-4C96-ABC7BD3900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DB8EDD3-802D-55E7-3C33-9829AF2B1C29}"/>
              </a:ext>
            </a:extLst>
          </p:cNvPr>
          <p:cNvSpPr>
            <a:spLocks noGrp="1"/>
          </p:cNvSpPr>
          <p:nvPr>
            <p:ph type="title"/>
          </p:nvPr>
        </p:nvSpPr>
        <p:spPr>
          <a:xfrm>
            <a:off x="838200" y="274711"/>
            <a:ext cx="10515600" cy="824418"/>
          </a:xfrm>
        </p:spPr>
        <p:txBody>
          <a:bodyPr>
            <a:normAutofit/>
          </a:bodyPr>
          <a:lstStyle/>
          <a:p>
            <a:pPr algn="ctr"/>
            <a:r>
              <a:rPr lang="en-US" sz="3600" dirty="0"/>
              <a:t>Source 3 – Child Enslavement</a:t>
            </a:r>
            <a:endParaRPr lang="en-GB" sz="3600" dirty="0"/>
          </a:p>
        </p:txBody>
      </p:sp>
      <p:sp>
        <p:nvSpPr>
          <p:cNvPr id="11" name="Title 4">
            <a:extLst>
              <a:ext uri="{FF2B5EF4-FFF2-40B4-BE49-F238E27FC236}">
                <a16:creationId xmlns:a16="http://schemas.microsoft.com/office/drawing/2014/main" id="{D1C0A004-54BC-058E-0179-3CDDC262B664}"/>
              </a:ext>
            </a:extLst>
          </p:cNvPr>
          <p:cNvSpPr txBox="1">
            <a:spLocks/>
          </p:cNvSpPr>
          <p:nvPr/>
        </p:nvSpPr>
        <p:spPr>
          <a:xfrm>
            <a:off x="311727" y="1900311"/>
            <a:ext cx="10515600" cy="8244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endParaRPr lang="en-GB" sz="3600" dirty="0"/>
          </a:p>
        </p:txBody>
      </p:sp>
      <p:sp>
        <p:nvSpPr>
          <p:cNvPr id="12" name="Title 4">
            <a:extLst>
              <a:ext uri="{FF2B5EF4-FFF2-40B4-BE49-F238E27FC236}">
                <a16:creationId xmlns:a16="http://schemas.microsoft.com/office/drawing/2014/main" id="{B0C83A2A-26AF-D53C-D811-C8B798C0E1B1}"/>
              </a:ext>
            </a:extLst>
          </p:cNvPr>
          <p:cNvSpPr txBox="1">
            <a:spLocks/>
          </p:cNvSpPr>
          <p:nvPr/>
        </p:nvSpPr>
        <p:spPr>
          <a:xfrm>
            <a:off x="524164" y="2001911"/>
            <a:ext cx="10515600" cy="8244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endParaRPr lang="en-GB" sz="3600" dirty="0"/>
          </a:p>
        </p:txBody>
      </p:sp>
      <p:sp>
        <p:nvSpPr>
          <p:cNvPr id="13" name="TextBox 12">
            <a:extLst>
              <a:ext uri="{FF2B5EF4-FFF2-40B4-BE49-F238E27FC236}">
                <a16:creationId xmlns:a16="http://schemas.microsoft.com/office/drawing/2014/main" id="{2DDB6F32-9941-DA80-3113-ED0D7F0FF6D0}"/>
              </a:ext>
            </a:extLst>
          </p:cNvPr>
          <p:cNvSpPr txBox="1"/>
          <p:nvPr/>
        </p:nvSpPr>
        <p:spPr>
          <a:xfrm>
            <a:off x="416786" y="1099129"/>
            <a:ext cx="6096000" cy="1815882"/>
          </a:xfrm>
          <a:prstGeom prst="rect">
            <a:avLst/>
          </a:prstGeom>
          <a:noFill/>
        </p:spPr>
        <p:txBody>
          <a:bodyPr wrap="square">
            <a:spAutoFit/>
          </a:bodyPr>
          <a:lstStyle/>
          <a:p>
            <a:r>
              <a:rPr lang="en-US" sz="1600" dirty="0"/>
              <a:t>The Dolben Act defined children based on height, specifically as anyone under 4 feet 4 inches tall. It legally allowed slave traders to transport more children than adults, which traders exploited. Since the act did not specify a minimum age for children, enslavers increasingly transported more adolescents between the ages of 12 and 18, classifying them as "children" to circumvent restrictions on the number of enslaved individuals per ship.</a:t>
            </a:r>
          </a:p>
        </p:txBody>
      </p:sp>
      <p:sp>
        <p:nvSpPr>
          <p:cNvPr id="15" name="TextBox 14">
            <a:extLst>
              <a:ext uri="{FF2B5EF4-FFF2-40B4-BE49-F238E27FC236}">
                <a16:creationId xmlns:a16="http://schemas.microsoft.com/office/drawing/2014/main" id="{FF5DFA8E-A6B7-E1A7-A832-1618B2315AC9}"/>
              </a:ext>
            </a:extLst>
          </p:cNvPr>
          <p:cNvSpPr txBox="1"/>
          <p:nvPr/>
        </p:nvSpPr>
        <p:spPr>
          <a:xfrm>
            <a:off x="391387" y="2952871"/>
            <a:ext cx="6096000" cy="830997"/>
          </a:xfrm>
          <a:prstGeom prst="rect">
            <a:avLst/>
          </a:prstGeom>
          <a:noFill/>
        </p:spPr>
        <p:txBody>
          <a:bodyPr wrap="square">
            <a:spAutoFit/>
          </a:bodyPr>
          <a:lstStyle/>
          <a:p>
            <a:r>
              <a:rPr lang="en-US" sz="1600" dirty="0"/>
              <a:t>The act allowed captains to report fewer total enslaved people if the majority of them were children. This </a:t>
            </a:r>
            <a:r>
              <a:rPr lang="en-US" sz="1600" dirty="0" err="1"/>
              <a:t>incentivised</a:t>
            </a:r>
            <a:r>
              <a:rPr lang="en-US" sz="1600" dirty="0"/>
              <a:t> captains to transport more young individuals to manipulate ship logs </a:t>
            </a:r>
          </a:p>
        </p:txBody>
      </p:sp>
      <p:graphicFrame>
        <p:nvGraphicFramePr>
          <p:cNvPr id="16" name="Content Placeholder 9">
            <a:extLst>
              <a:ext uri="{FF2B5EF4-FFF2-40B4-BE49-F238E27FC236}">
                <a16:creationId xmlns:a16="http://schemas.microsoft.com/office/drawing/2014/main" id="{DF30FC6A-862C-B4CB-62A7-D655A3A0F053}"/>
              </a:ext>
            </a:extLst>
          </p:cNvPr>
          <p:cNvGraphicFramePr>
            <a:graphicFrameLocks/>
          </p:cNvGraphicFramePr>
          <p:nvPr>
            <p:extLst>
              <p:ext uri="{D42A27DB-BD31-4B8C-83A1-F6EECF244321}">
                <p14:modId xmlns:p14="http://schemas.microsoft.com/office/powerpoint/2010/main" val="3086068421"/>
              </p:ext>
            </p:extLst>
          </p:nvPr>
        </p:nvGraphicFramePr>
        <p:xfrm>
          <a:off x="138545" y="5311833"/>
          <a:ext cx="11896437" cy="1449185"/>
        </p:xfrm>
        <a:graphic>
          <a:graphicData uri="http://schemas.openxmlformats.org/drawingml/2006/table">
            <a:tbl>
              <a:tblPr firstRow="1" bandRow="1">
                <a:tableStyleId>{5C22544A-7EE6-4342-B048-85BDC9FD1C3A}</a:tableStyleId>
              </a:tblPr>
              <a:tblGrid>
                <a:gridCol w="11896437">
                  <a:extLst>
                    <a:ext uri="{9D8B030D-6E8A-4147-A177-3AD203B41FA5}">
                      <a16:colId xmlns:a16="http://schemas.microsoft.com/office/drawing/2014/main" val="330787131"/>
                    </a:ext>
                  </a:extLst>
                </a:gridCol>
              </a:tblGrid>
              <a:tr h="892808">
                <a:tc>
                  <a:txBody>
                    <a:bodyPr/>
                    <a:lstStyle/>
                    <a:p>
                      <a:pPr algn="ctr"/>
                      <a:r>
                        <a:rPr lang="en-US" sz="1400" b="1" i="1" dirty="0">
                          <a:solidFill>
                            <a:schemeClr val="tx1"/>
                          </a:solidFill>
                        </a:rPr>
                        <a:t>Captain John Williams – 1792:</a:t>
                      </a:r>
                    </a:p>
                    <a:p>
                      <a:pPr algn="ctr"/>
                      <a:endParaRPr lang="en-US" sz="1400" b="0" i="1" dirty="0">
                        <a:solidFill>
                          <a:schemeClr val="tx1"/>
                        </a:solidFill>
                      </a:endParaRPr>
                    </a:p>
                    <a:p>
                      <a:pPr algn="ctr"/>
                      <a:r>
                        <a:rPr lang="en-US" sz="1400" b="0" i="0" dirty="0">
                          <a:solidFill>
                            <a:schemeClr val="tx1"/>
                          </a:solidFill>
                        </a:rPr>
                        <a:t>With the smaller ones, our counts are lower. The law allows, so we take them. Their limbs weaken faster, but they are easier to manage.”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58694386"/>
                  </a:ext>
                </a:extLst>
              </a:tr>
              <a:tr h="556377">
                <a:tc>
                  <a:txBody>
                    <a:bodyPr/>
                    <a:lstStyle/>
                    <a:p>
                      <a:pPr algn="ctr"/>
                      <a:r>
                        <a:rPr lang="en-US" sz="1400" b="1" i="1" u="none" dirty="0"/>
                        <a:t>Maya Levin (2021), </a:t>
                      </a:r>
                      <a:r>
                        <a:rPr lang="en-US" sz="1400" b="1" i="1" u="none" kern="1200" dirty="0">
                          <a:solidFill>
                            <a:schemeClr val="dk1"/>
                          </a:solidFill>
                          <a:effectLst/>
                          <a:latin typeface="+mn-lt"/>
                          <a:ea typeface="+mn-ea"/>
                          <a:cs typeface="+mn-cs"/>
                        </a:rPr>
                        <a:t>Putrid Disorders and Dangerous Diseases”: Slave Ship Surgeons’ Journals and Medicine on the Middle Passage</a:t>
                      </a:r>
                      <a:r>
                        <a:rPr lang="en-GB" sz="1400" b="1" i="1" u="none" kern="1200" dirty="0">
                          <a:solidFill>
                            <a:schemeClr val="dk1"/>
                          </a:solidFill>
                          <a:effectLst/>
                          <a:latin typeface="+mn-lt"/>
                          <a:ea typeface="+mn-ea"/>
                          <a:cs typeface="+mn-cs"/>
                        </a:rPr>
                        <a:t>, Yale Historical Review, 2021</a:t>
                      </a:r>
                      <a:endParaRPr lang="en-US" sz="1400" b="1" i="1" u="none"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70532767"/>
                  </a:ext>
                </a:extLst>
              </a:tr>
            </a:tbl>
          </a:graphicData>
        </a:graphic>
      </p:graphicFrame>
      <p:sp>
        <p:nvSpPr>
          <p:cNvPr id="17" name="TextBox 16">
            <a:extLst>
              <a:ext uri="{FF2B5EF4-FFF2-40B4-BE49-F238E27FC236}">
                <a16:creationId xmlns:a16="http://schemas.microsoft.com/office/drawing/2014/main" id="{929F35F2-72DE-78CC-6DCC-36B23B0CCA27}"/>
              </a:ext>
            </a:extLst>
          </p:cNvPr>
          <p:cNvSpPr txBox="1"/>
          <p:nvPr/>
        </p:nvSpPr>
        <p:spPr>
          <a:xfrm>
            <a:off x="449118" y="3876230"/>
            <a:ext cx="6246091" cy="1323439"/>
          </a:xfrm>
          <a:prstGeom prst="rect">
            <a:avLst/>
          </a:prstGeom>
          <a:noFill/>
        </p:spPr>
        <p:txBody>
          <a:bodyPr wrap="square">
            <a:spAutoFit/>
          </a:bodyPr>
          <a:lstStyle/>
          <a:p>
            <a:r>
              <a:rPr lang="en-US" sz="1600" dirty="0"/>
              <a:t>While the Dolben Act slightly reduced overcrowding, it unintentionally led to an increase in child trafficking. Many of these children faced extreme conditions, and their smaller bodies were often more vulnerable to malnutrition and disease. The mortality rate among enslaved children remained high.</a:t>
            </a:r>
          </a:p>
        </p:txBody>
      </p:sp>
      <p:graphicFrame>
        <p:nvGraphicFramePr>
          <p:cNvPr id="4" name="Table 3">
            <a:extLst>
              <a:ext uri="{FF2B5EF4-FFF2-40B4-BE49-F238E27FC236}">
                <a16:creationId xmlns:a16="http://schemas.microsoft.com/office/drawing/2014/main" id="{964ED36F-6DFF-8F2D-ED26-81CF3F335DF3}"/>
              </a:ext>
            </a:extLst>
          </p:cNvPr>
          <p:cNvGraphicFramePr>
            <a:graphicFrameLocks noGrp="1"/>
          </p:cNvGraphicFramePr>
          <p:nvPr/>
        </p:nvGraphicFramePr>
        <p:xfrm>
          <a:off x="6746005" y="1382130"/>
          <a:ext cx="5080004" cy="3646702"/>
        </p:xfrm>
        <a:graphic>
          <a:graphicData uri="http://schemas.openxmlformats.org/drawingml/2006/table">
            <a:tbl>
              <a:tblPr firstRow="1" bandRow="1">
                <a:tableStyleId>{5C22544A-7EE6-4342-B048-85BDC9FD1C3A}</a:tableStyleId>
              </a:tblPr>
              <a:tblGrid>
                <a:gridCol w="1016001">
                  <a:extLst>
                    <a:ext uri="{9D8B030D-6E8A-4147-A177-3AD203B41FA5}">
                      <a16:colId xmlns:a16="http://schemas.microsoft.com/office/drawing/2014/main" val="1782396337"/>
                    </a:ext>
                  </a:extLst>
                </a:gridCol>
                <a:gridCol w="1016001">
                  <a:extLst>
                    <a:ext uri="{9D8B030D-6E8A-4147-A177-3AD203B41FA5}">
                      <a16:colId xmlns:a16="http://schemas.microsoft.com/office/drawing/2014/main" val="1552041958"/>
                    </a:ext>
                  </a:extLst>
                </a:gridCol>
                <a:gridCol w="1199720">
                  <a:extLst>
                    <a:ext uri="{9D8B030D-6E8A-4147-A177-3AD203B41FA5}">
                      <a16:colId xmlns:a16="http://schemas.microsoft.com/office/drawing/2014/main" val="3693508892"/>
                    </a:ext>
                  </a:extLst>
                </a:gridCol>
                <a:gridCol w="832281">
                  <a:extLst>
                    <a:ext uri="{9D8B030D-6E8A-4147-A177-3AD203B41FA5}">
                      <a16:colId xmlns:a16="http://schemas.microsoft.com/office/drawing/2014/main" val="2605020738"/>
                    </a:ext>
                  </a:extLst>
                </a:gridCol>
                <a:gridCol w="1016001">
                  <a:extLst>
                    <a:ext uri="{9D8B030D-6E8A-4147-A177-3AD203B41FA5}">
                      <a16:colId xmlns:a16="http://schemas.microsoft.com/office/drawing/2014/main" val="247924330"/>
                    </a:ext>
                  </a:extLst>
                </a:gridCol>
              </a:tblGrid>
              <a:tr h="742933">
                <a:tc>
                  <a:txBody>
                    <a:bodyPr/>
                    <a:lstStyle/>
                    <a:p>
                      <a:pPr algn="ctr"/>
                      <a:r>
                        <a:rPr lang="en-US" sz="1400" dirty="0">
                          <a:solidFill>
                            <a:schemeClr val="tx1"/>
                          </a:solidFill>
                        </a:rPr>
                        <a:t>Ship Name </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tx1"/>
                          </a:solidFill>
                        </a:rPr>
                        <a:t>Total Captives Sold</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tx1"/>
                          </a:solidFill>
                        </a:rPr>
                        <a:t>Children</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tx1"/>
                          </a:solidFill>
                        </a:rPr>
                        <a:t>Year</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tx1"/>
                          </a:solidFill>
                        </a:rPr>
                        <a:t>Origin Location</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5716581"/>
                  </a:ext>
                </a:extLst>
              </a:tr>
              <a:tr h="301564">
                <a:tc>
                  <a:txBody>
                    <a:bodyPr/>
                    <a:lstStyle/>
                    <a:p>
                      <a:pPr algn="ctr"/>
                      <a:r>
                        <a:rPr lang="en-US" sz="1400" dirty="0"/>
                        <a:t>Henry</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150</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16%</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1784</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Bonny</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2216351"/>
                  </a:ext>
                </a:extLst>
              </a:tr>
              <a:tr h="487532">
                <a:tc>
                  <a:txBody>
                    <a:bodyPr/>
                    <a:lstStyle/>
                    <a:p>
                      <a:pPr algn="ctr"/>
                      <a:r>
                        <a:rPr lang="en-US" sz="1400" dirty="0"/>
                        <a:t>Mary Ann</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400</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16%</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1785</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Sierra Leone</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0268877"/>
                  </a:ext>
                </a:extLst>
              </a:tr>
              <a:tr h="520883">
                <a:tc>
                  <a:txBody>
                    <a:bodyPr/>
                    <a:lstStyle/>
                    <a:p>
                      <a:pPr algn="ctr"/>
                      <a:r>
                        <a:rPr lang="en-US" sz="1400" dirty="0"/>
                        <a:t>Schooner Flora</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71</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41%</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1791</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Sierra Leone</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6168893"/>
                  </a:ext>
                </a:extLst>
              </a:tr>
              <a:tr h="487532">
                <a:tc>
                  <a:txBody>
                    <a:bodyPr/>
                    <a:lstStyle/>
                    <a:p>
                      <a:pPr algn="ctr"/>
                      <a:r>
                        <a:rPr lang="en-US" sz="1400" dirty="0" err="1"/>
                        <a:t>Barque</a:t>
                      </a:r>
                      <a:r>
                        <a:rPr lang="en-US" sz="1400" dirty="0"/>
                        <a:t> Fanny</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233</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34%</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1791</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Benin</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8667710"/>
                  </a:ext>
                </a:extLst>
              </a:tr>
              <a:tr h="520883">
                <a:tc>
                  <a:txBody>
                    <a:bodyPr/>
                    <a:lstStyle/>
                    <a:p>
                      <a:pPr algn="ctr"/>
                      <a:r>
                        <a:rPr lang="en-US" sz="1400" dirty="0"/>
                        <a:t>Jupiter</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342</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42%</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1793</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New Calabar</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6873212"/>
                  </a:ext>
                </a:extLst>
              </a:tr>
              <a:tr h="520883">
                <a:tc>
                  <a:txBody>
                    <a:bodyPr/>
                    <a:lstStyle/>
                    <a:p>
                      <a:pPr algn="ctr"/>
                      <a:r>
                        <a:rPr lang="en-US" sz="1400" dirty="0"/>
                        <a:t>African Queen</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202</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41%</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1793</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Cameroon</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9122524"/>
                  </a:ext>
                </a:extLst>
              </a:tr>
            </a:tbl>
          </a:graphicData>
        </a:graphic>
      </p:graphicFrame>
    </p:spTree>
    <p:extLst>
      <p:ext uri="{BB962C8B-B14F-4D97-AF65-F5344CB8AC3E}">
        <p14:creationId xmlns:p14="http://schemas.microsoft.com/office/powerpoint/2010/main" val="842170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Title 1">
            <a:extLst>
              <a:ext uri="{FF2B5EF4-FFF2-40B4-BE49-F238E27FC236}">
                <a16:creationId xmlns:a16="http://schemas.microsoft.com/office/drawing/2014/main" id="{D9E69B80-5D2F-1EF1-EBA3-5D5C0415D11D}"/>
              </a:ext>
            </a:extLst>
          </p:cNvPr>
          <p:cNvSpPr>
            <a:spLocks noGrp="1"/>
          </p:cNvSpPr>
          <p:nvPr>
            <p:ph type="ctrTitle"/>
          </p:nvPr>
        </p:nvSpPr>
        <p:spPr>
          <a:xfrm>
            <a:off x="5411988" y="881512"/>
            <a:ext cx="7163669" cy="695244"/>
          </a:xfrm>
        </p:spPr>
        <p:txBody>
          <a:bodyPr>
            <a:noAutofit/>
          </a:bodyPr>
          <a:lstStyle/>
          <a:p>
            <a:pPr algn="ctr"/>
            <a:r>
              <a:rPr lang="en-US" sz="4800" i="1" dirty="0">
                <a:latin typeface="Trebuchet MS" panose="020B0603020202020204" pitchFamily="34" charset="0"/>
              </a:rPr>
              <a:t>Lesson </a:t>
            </a:r>
            <a:br>
              <a:rPr lang="en-US" sz="4800" i="1" dirty="0">
                <a:latin typeface="Trebuchet MS" panose="020B0603020202020204" pitchFamily="34" charset="0"/>
              </a:rPr>
            </a:br>
            <a:r>
              <a:rPr lang="en-US" sz="4800" i="1" dirty="0">
                <a:latin typeface="Trebuchet MS" panose="020B0603020202020204" pitchFamily="34" charset="0"/>
              </a:rPr>
              <a:t>Starter</a:t>
            </a:r>
            <a:r>
              <a:rPr lang="en-US" sz="4800" dirty="0">
                <a:latin typeface="Trebuchet MS" panose="020B0603020202020204" pitchFamily="34" charset="0"/>
              </a:rPr>
              <a:t>: </a:t>
            </a:r>
          </a:p>
        </p:txBody>
      </p:sp>
      <p:sp>
        <p:nvSpPr>
          <p:cNvPr id="5" name="Title 1">
            <a:extLst>
              <a:ext uri="{FF2B5EF4-FFF2-40B4-BE49-F238E27FC236}">
                <a16:creationId xmlns:a16="http://schemas.microsoft.com/office/drawing/2014/main" id="{9AA8791B-15CF-65BC-2A89-ADF146AD817C}"/>
              </a:ext>
            </a:extLst>
          </p:cNvPr>
          <p:cNvSpPr txBox="1">
            <a:spLocks/>
          </p:cNvSpPr>
          <p:nvPr/>
        </p:nvSpPr>
        <p:spPr>
          <a:xfrm>
            <a:off x="6659074" y="3390765"/>
            <a:ext cx="4434840" cy="2518348"/>
          </a:xfrm>
          <a:prstGeom prst="rect">
            <a:avLst/>
          </a:prstGeom>
        </p:spPr>
        <p:txBody>
          <a:bodyPr vert="horz" lIns="91440" tIns="45720" rIns="91440" bIns="45720" rtlCol="0" anchor="b">
            <a:normAutofit/>
          </a:bodyPr>
          <a:lstStyle>
            <a:lvl1pPr algn="l" defTabSz="914400" rtl="0" eaLnBrk="1" latinLnBrk="0" hangingPunct="1">
              <a:lnSpc>
                <a:spcPct val="110000"/>
              </a:lnSpc>
              <a:spcBef>
                <a:spcPts val="1000"/>
              </a:spcBef>
              <a:buNone/>
              <a:defRPr sz="3600" b="1" i="0" kern="1200" cap="none" baseline="0">
                <a:solidFill>
                  <a:schemeClr val="tx1"/>
                </a:solidFill>
                <a:latin typeface="+mj-lt"/>
                <a:ea typeface="+mj-ea"/>
                <a:cs typeface="+mj-cs"/>
              </a:defRPr>
            </a:lvl1pPr>
          </a:lstStyle>
          <a:p>
            <a:pPr>
              <a:lnSpc>
                <a:spcPct val="100000"/>
              </a:lnSpc>
            </a:pPr>
            <a:endParaRPr lang="en-US" sz="1700" dirty="0"/>
          </a:p>
        </p:txBody>
      </p:sp>
      <p:sp>
        <p:nvSpPr>
          <p:cNvPr id="14" name="TextBox 13">
            <a:extLst>
              <a:ext uri="{FF2B5EF4-FFF2-40B4-BE49-F238E27FC236}">
                <a16:creationId xmlns:a16="http://schemas.microsoft.com/office/drawing/2014/main" id="{FE33F21F-4365-F63F-F6C7-DAD04615CC25}"/>
              </a:ext>
            </a:extLst>
          </p:cNvPr>
          <p:cNvSpPr txBox="1"/>
          <p:nvPr/>
        </p:nvSpPr>
        <p:spPr>
          <a:xfrm>
            <a:off x="5906482" y="3429000"/>
            <a:ext cx="6174682" cy="2677656"/>
          </a:xfrm>
          <a:prstGeom prst="rect">
            <a:avLst/>
          </a:prstGeom>
          <a:noFill/>
        </p:spPr>
        <p:txBody>
          <a:bodyPr wrap="square">
            <a:spAutoFit/>
          </a:bodyPr>
          <a:lstStyle/>
          <a:p>
            <a:pPr marL="342900" indent="-342900">
              <a:buFont typeface="Wingdings" panose="05000000000000000000" pitchFamily="2" charset="2"/>
              <a:buChar char="v"/>
            </a:pPr>
            <a:r>
              <a:rPr lang="en-US" sz="2800" dirty="0">
                <a:latin typeface="Trebuchet MS" panose="020B0603020202020204" pitchFamily="34" charset="0"/>
              </a:rPr>
              <a:t>What pattern do you notice in the percentages over time? </a:t>
            </a:r>
          </a:p>
          <a:p>
            <a:pPr marL="342900" indent="-342900">
              <a:buFont typeface="Wingdings" panose="05000000000000000000" pitchFamily="2" charset="2"/>
              <a:buChar char="v"/>
            </a:pPr>
            <a:r>
              <a:rPr lang="en-US" sz="2800" dirty="0">
                <a:latin typeface="Trebuchet MS" panose="020B0603020202020204" pitchFamily="34" charset="0"/>
              </a:rPr>
              <a:t>Can you see a date when things change suddenly?</a:t>
            </a:r>
          </a:p>
          <a:p>
            <a:pPr marL="342900" indent="-342900">
              <a:buFont typeface="Wingdings" panose="05000000000000000000" pitchFamily="2" charset="2"/>
              <a:buChar char="v"/>
            </a:pPr>
            <a:r>
              <a:rPr lang="en-US" sz="2800" dirty="0">
                <a:latin typeface="Trebuchet MS" panose="020B0603020202020204" pitchFamily="34" charset="0"/>
              </a:rPr>
              <a:t>Speculate - What might have caused this?</a:t>
            </a:r>
            <a:endParaRPr lang="en-GB" sz="2800" dirty="0">
              <a:latin typeface="Trebuchet MS" panose="020B0603020202020204" pitchFamily="34" charset="0"/>
            </a:endParaRPr>
          </a:p>
        </p:txBody>
      </p:sp>
      <p:sp>
        <p:nvSpPr>
          <p:cNvPr id="3" name="Title 1">
            <a:extLst>
              <a:ext uri="{FF2B5EF4-FFF2-40B4-BE49-F238E27FC236}">
                <a16:creationId xmlns:a16="http://schemas.microsoft.com/office/drawing/2014/main" id="{D7E15D88-2C8A-498D-766B-AC9572B0CCCA}"/>
              </a:ext>
            </a:extLst>
          </p:cNvPr>
          <p:cNvSpPr txBox="1">
            <a:spLocks/>
          </p:cNvSpPr>
          <p:nvPr/>
        </p:nvSpPr>
        <p:spPr>
          <a:xfrm>
            <a:off x="6141141" y="2345900"/>
            <a:ext cx="5940023" cy="695244"/>
          </a:xfrm>
          <a:prstGeom prst="rect">
            <a:avLst/>
          </a:prstGeom>
        </p:spPr>
        <p:txBody>
          <a:bodyPr vert="horz" lIns="91440" tIns="45720" rIns="91440" bIns="45720" rtlCol="0" anchor="b">
            <a:noAutofit/>
          </a:bodyPr>
          <a:lstStyle>
            <a:lvl1pPr algn="l" defTabSz="914400" rtl="0" eaLnBrk="1" latinLnBrk="0" hangingPunct="1">
              <a:lnSpc>
                <a:spcPct val="110000"/>
              </a:lnSpc>
              <a:spcBef>
                <a:spcPts val="1000"/>
              </a:spcBef>
              <a:buNone/>
              <a:defRPr sz="3600" b="1" i="0" kern="1200" cap="none" baseline="0">
                <a:solidFill>
                  <a:schemeClr val="tx1"/>
                </a:solidFill>
                <a:latin typeface="+mj-lt"/>
                <a:ea typeface="+mj-ea"/>
                <a:cs typeface="+mj-cs"/>
              </a:defRPr>
            </a:lvl1pPr>
          </a:lstStyle>
          <a:p>
            <a:pPr algn="ctr"/>
            <a:r>
              <a:rPr lang="en-US" sz="2400" i="1" dirty="0">
                <a:latin typeface="Trebuchet MS"/>
              </a:rPr>
              <a:t>The table on the left tells us about some slaving ships which left Liverpool between 1778 and 1793.</a:t>
            </a:r>
          </a:p>
        </p:txBody>
      </p:sp>
      <p:graphicFrame>
        <p:nvGraphicFramePr>
          <p:cNvPr id="4" name="Table 3">
            <a:extLst>
              <a:ext uri="{FF2B5EF4-FFF2-40B4-BE49-F238E27FC236}">
                <a16:creationId xmlns:a16="http://schemas.microsoft.com/office/drawing/2014/main" id="{14341170-84DE-75F1-1325-EA0796B6B35E}"/>
              </a:ext>
            </a:extLst>
          </p:cNvPr>
          <p:cNvGraphicFramePr>
            <a:graphicFrameLocks noGrp="1"/>
          </p:cNvGraphicFramePr>
          <p:nvPr>
            <p:extLst>
              <p:ext uri="{D42A27DB-BD31-4B8C-83A1-F6EECF244321}">
                <p14:modId xmlns:p14="http://schemas.microsoft.com/office/powerpoint/2010/main" val="2385180842"/>
              </p:ext>
            </p:extLst>
          </p:nvPr>
        </p:nvGraphicFramePr>
        <p:xfrm>
          <a:off x="0" y="0"/>
          <a:ext cx="5788520" cy="6858001"/>
        </p:xfrm>
        <a:graphic>
          <a:graphicData uri="http://schemas.openxmlformats.org/drawingml/2006/table">
            <a:tbl>
              <a:tblPr firstRow="1" bandRow="1">
                <a:tableStyleId>{5C22544A-7EE6-4342-B048-85BDC9FD1C3A}</a:tableStyleId>
              </a:tblPr>
              <a:tblGrid>
                <a:gridCol w="1157704">
                  <a:extLst>
                    <a:ext uri="{9D8B030D-6E8A-4147-A177-3AD203B41FA5}">
                      <a16:colId xmlns:a16="http://schemas.microsoft.com/office/drawing/2014/main" val="1782396337"/>
                    </a:ext>
                  </a:extLst>
                </a:gridCol>
                <a:gridCol w="1157704">
                  <a:extLst>
                    <a:ext uri="{9D8B030D-6E8A-4147-A177-3AD203B41FA5}">
                      <a16:colId xmlns:a16="http://schemas.microsoft.com/office/drawing/2014/main" val="1552041958"/>
                    </a:ext>
                  </a:extLst>
                </a:gridCol>
                <a:gridCol w="1367047">
                  <a:extLst>
                    <a:ext uri="{9D8B030D-6E8A-4147-A177-3AD203B41FA5}">
                      <a16:colId xmlns:a16="http://schemas.microsoft.com/office/drawing/2014/main" val="3693508892"/>
                    </a:ext>
                  </a:extLst>
                </a:gridCol>
                <a:gridCol w="948361">
                  <a:extLst>
                    <a:ext uri="{9D8B030D-6E8A-4147-A177-3AD203B41FA5}">
                      <a16:colId xmlns:a16="http://schemas.microsoft.com/office/drawing/2014/main" val="2605020738"/>
                    </a:ext>
                  </a:extLst>
                </a:gridCol>
                <a:gridCol w="1157704">
                  <a:extLst>
                    <a:ext uri="{9D8B030D-6E8A-4147-A177-3AD203B41FA5}">
                      <a16:colId xmlns:a16="http://schemas.microsoft.com/office/drawing/2014/main" val="247924330"/>
                    </a:ext>
                  </a:extLst>
                </a:gridCol>
              </a:tblGrid>
              <a:tr h="899270">
                <a:tc>
                  <a:txBody>
                    <a:bodyPr/>
                    <a:lstStyle/>
                    <a:p>
                      <a:pPr algn="ctr"/>
                      <a:r>
                        <a:rPr lang="en-US" sz="1600" dirty="0">
                          <a:solidFill>
                            <a:schemeClr val="tx1"/>
                          </a:solidFill>
                        </a:rPr>
                        <a:t>Ship Name </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tx1"/>
                          </a:solidFill>
                        </a:rPr>
                        <a:t>Total Captives Sold</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tx1"/>
                          </a:solidFill>
                        </a:rPr>
                        <a:t>Children</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tx1"/>
                          </a:solidFill>
                        </a:rPr>
                        <a:t>Year</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tx1"/>
                          </a:solidFill>
                        </a:rPr>
                        <a:t>Origin Location</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5716581"/>
                  </a:ext>
                </a:extLst>
              </a:tr>
              <a:tr h="630494">
                <a:tc>
                  <a:txBody>
                    <a:bodyPr/>
                    <a:lstStyle/>
                    <a:p>
                      <a:pPr algn="ctr"/>
                      <a:r>
                        <a:rPr lang="en-US" sz="1600" dirty="0"/>
                        <a:t>King of Prussia</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242</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19%</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1777</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Old Calabar</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3094360"/>
                  </a:ext>
                </a:extLst>
              </a:tr>
              <a:tr h="630494">
                <a:tc>
                  <a:txBody>
                    <a:bodyPr/>
                    <a:lstStyle/>
                    <a:p>
                      <a:pPr algn="ctr"/>
                      <a:r>
                        <a:rPr lang="en-US" sz="1600" dirty="0"/>
                        <a:t>Swift</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180</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13%</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1778</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Old Calabar</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2041037"/>
                  </a:ext>
                </a:extLst>
              </a:tr>
              <a:tr h="365023">
                <a:tc>
                  <a:txBody>
                    <a:bodyPr/>
                    <a:lstStyle/>
                    <a:p>
                      <a:pPr algn="ctr"/>
                      <a:r>
                        <a:rPr lang="en-US" sz="1600" dirty="0"/>
                        <a:t>Henry</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150</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16%</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1784</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Bonny</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2216351"/>
                  </a:ext>
                </a:extLst>
              </a:tr>
              <a:tr h="590125">
                <a:tc>
                  <a:txBody>
                    <a:bodyPr/>
                    <a:lstStyle/>
                    <a:p>
                      <a:pPr algn="ctr"/>
                      <a:r>
                        <a:rPr lang="en-US" sz="1600" dirty="0"/>
                        <a:t>Mary Ann</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400</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16%</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1785</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Sierra Leone</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0268877"/>
                  </a:ext>
                </a:extLst>
              </a:tr>
              <a:tr h="630494">
                <a:tc>
                  <a:txBody>
                    <a:bodyPr/>
                    <a:lstStyle/>
                    <a:p>
                      <a:pPr algn="ctr"/>
                      <a:r>
                        <a:rPr lang="en-US" sz="1600" dirty="0"/>
                        <a:t>Schooner Fly</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45</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49%</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1789</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Bananas Islands</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2203902"/>
                  </a:ext>
                </a:extLst>
              </a:tr>
              <a:tr h="630494">
                <a:tc>
                  <a:txBody>
                    <a:bodyPr/>
                    <a:lstStyle/>
                    <a:p>
                      <a:pPr algn="ctr"/>
                      <a:r>
                        <a:rPr lang="en-US" sz="1600" dirty="0"/>
                        <a:t>Schooner Flora</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71</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41%</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1791</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Sierra Leone</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6168893"/>
                  </a:ext>
                </a:extLst>
              </a:tr>
              <a:tr h="590125">
                <a:tc>
                  <a:txBody>
                    <a:bodyPr/>
                    <a:lstStyle/>
                    <a:p>
                      <a:pPr algn="ctr"/>
                      <a:r>
                        <a:rPr lang="en-US" sz="1600" dirty="0" err="1"/>
                        <a:t>Barque</a:t>
                      </a:r>
                      <a:r>
                        <a:rPr lang="en-US" sz="1600" dirty="0"/>
                        <a:t> Fanny</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233</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34%</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1791</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Benin</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8667710"/>
                  </a:ext>
                </a:extLst>
              </a:tr>
              <a:tr h="630494">
                <a:tc>
                  <a:txBody>
                    <a:bodyPr/>
                    <a:lstStyle/>
                    <a:p>
                      <a:pPr algn="ctr"/>
                      <a:r>
                        <a:rPr lang="en-US" sz="1600" dirty="0"/>
                        <a:t>Jupiter</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342</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42%</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1793</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New Calabar</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6873212"/>
                  </a:ext>
                </a:extLst>
              </a:tr>
              <a:tr h="630494">
                <a:tc>
                  <a:txBody>
                    <a:bodyPr/>
                    <a:lstStyle/>
                    <a:p>
                      <a:pPr algn="ctr"/>
                      <a:r>
                        <a:rPr lang="en-US" sz="1600" dirty="0"/>
                        <a:t>African Queen</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202</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41%</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1793</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Cameroon</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9122524"/>
                  </a:ext>
                </a:extLst>
              </a:tr>
              <a:tr h="630494">
                <a:tc>
                  <a:txBody>
                    <a:bodyPr/>
                    <a:lstStyle/>
                    <a:p>
                      <a:pPr algn="ctr"/>
                      <a:r>
                        <a:rPr lang="en-US" sz="1600" dirty="0"/>
                        <a:t> Rodney</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324</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30%</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1793</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Bonny</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9980851"/>
                  </a:ext>
                </a:extLst>
              </a:tr>
            </a:tbl>
          </a:graphicData>
        </a:graphic>
      </p:graphicFrame>
      <p:sp>
        <p:nvSpPr>
          <p:cNvPr id="2" name="TextBox 1">
            <a:extLst>
              <a:ext uri="{FF2B5EF4-FFF2-40B4-BE49-F238E27FC236}">
                <a16:creationId xmlns:a16="http://schemas.microsoft.com/office/drawing/2014/main" id="{AAF7F7EC-8D1B-FFFA-23EF-FE5B5240A4EC}"/>
              </a:ext>
            </a:extLst>
          </p:cNvPr>
          <p:cNvSpPr txBox="1"/>
          <p:nvPr/>
        </p:nvSpPr>
        <p:spPr>
          <a:xfrm>
            <a:off x="8341081" y="6460199"/>
            <a:ext cx="4963567"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dirty="0">
                <a:cs typeface="Arial"/>
              </a:rPr>
              <a:t>Table created using data from www.slavevoyages.org</a:t>
            </a:r>
            <a:endParaRPr lang="en-GB" sz="1200" dirty="0"/>
          </a:p>
        </p:txBody>
      </p:sp>
    </p:spTree>
    <p:extLst>
      <p:ext uri="{BB962C8B-B14F-4D97-AF65-F5344CB8AC3E}">
        <p14:creationId xmlns:p14="http://schemas.microsoft.com/office/powerpoint/2010/main" val="3282953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249E1-B3DB-8961-6217-E825491C30D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573E4F9-C17A-8170-449A-5B4A71272A33}"/>
              </a:ext>
            </a:extLst>
          </p:cNvPr>
          <p:cNvSpPr>
            <a:spLocks noGrp="1"/>
          </p:cNvSpPr>
          <p:nvPr>
            <p:ph type="title"/>
          </p:nvPr>
        </p:nvSpPr>
        <p:spPr>
          <a:xfrm>
            <a:off x="838200" y="274711"/>
            <a:ext cx="10515600" cy="824418"/>
          </a:xfrm>
        </p:spPr>
        <p:txBody>
          <a:bodyPr>
            <a:normAutofit/>
          </a:bodyPr>
          <a:lstStyle/>
          <a:p>
            <a:pPr algn="ctr"/>
            <a:r>
              <a:rPr lang="en-US" sz="3600" dirty="0"/>
              <a:t>Source 4 – Medical Care</a:t>
            </a:r>
            <a:endParaRPr lang="en-GB" sz="3600" dirty="0"/>
          </a:p>
        </p:txBody>
      </p:sp>
      <p:sp>
        <p:nvSpPr>
          <p:cNvPr id="11" name="Title 4">
            <a:extLst>
              <a:ext uri="{FF2B5EF4-FFF2-40B4-BE49-F238E27FC236}">
                <a16:creationId xmlns:a16="http://schemas.microsoft.com/office/drawing/2014/main" id="{F01D836E-BA5D-A825-EACD-00990E6752B6}"/>
              </a:ext>
            </a:extLst>
          </p:cNvPr>
          <p:cNvSpPr txBox="1">
            <a:spLocks/>
          </p:cNvSpPr>
          <p:nvPr/>
        </p:nvSpPr>
        <p:spPr>
          <a:xfrm>
            <a:off x="311727" y="1900311"/>
            <a:ext cx="10515600" cy="8244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endParaRPr lang="en-GB" sz="3600" dirty="0"/>
          </a:p>
        </p:txBody>
      </p:sp>
      <p:sp>
        <p:nvSpPr>
          <p:cNvPr id="12" name="Title 4">
            <a:extLst>
              <a:ext uri="{FF2B5EF4-FFF2-40B4-BE49-F238E27FC236}">
                <a16:creationId xmlns:a16="http://schemas.microsoft.com/office/drawing/2014/main" id="{9FEF119D-254B-1A5D-82B0-4820FE444974}"/>
              </a:ext>
            </a:extLst>
          </p:cNvPr>
          <p:cNvSpPr txBox="1">
            <a:spLocks/>
          </p:cNvSpPr>
          <p:nvPr/>
        </p:nvSpPr>
        <p:spPr>
          <a:xfrm>
            <a:off x="524164" y="2001911"/>
            <a:ext cx="10515600" cy="8244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endParaRPr lang="en-GB" sz="3600" dirty="0"/>
          </a:p>
        </p:txBody>
      </p:sp>
      <p:sp>
        <p:nvSpPr>
          <p:cNvPr id="13" name="TextBox 12">
            <a:extLst>
              <a:ext uri="{FF2B5EF4-FFF2-40B4-BE49-F238E27FC236}">
                <a16:creationId xmlns:a16="http://schemas.microsoft.com/office/drawing/2014/main" id="{EEB561BA-4B1D-3705-2F9F-511591C52ED8}"/>
              </a:ext>
            </a:extLst>
          </p:cNvPr>
          <p:cNvSpPr txBox="1"/>
          <p:nvPr/>
        </p:nvSpPr>
        <p:spPr>
          <a:xfrm>
            <a:off x="416786" y="1048329"/>
            <a:ext cx="6455068" cy="1569660"/>
          </a:xfrm>
          <a:prstGeom prst="rect">
            <a:avLst/>
          </a:prstGeom>
          <a:noFill/>
        </p:spPr>
        <p:txBody>
          <a:bodyPr wrap="square">
            <a:spAutoFit/>
          </a:bodyPr>
          <a:lstStyle/>
          <a:p>
            <a:r>
              <a:rPr lang="en-US" sz="1600" dirty="0"/>
              <a:t>The Dolben Act required ships to carry more medical supplies and improve sanitation conditions. Ships were required to stock medicines such as laudanum (an opium-based painkiller), mercury compounds (used for treating syphilis), and purgatives for digestive illnesses. However, crew members were </a:t>
            </a:r>
            <a:r>
              <a:rPr lang="en-US" sz="1600" dirty="0" err="1"/>
              <a:t>prioritised</a:t>
            </a:r>
            <a:r>
              <a:rPr lang="en-US" sz="1600" dirty="0"/>
              <a:t> over captives when it came to treatment.</a:t>
            </a:r>
          </a:p>
        </p:txBody>
      </p:sp>
      <p:graphicFrame>
        <p:nvGraphicFramePr>
          <p:cNvPr id="16" name="Content Placeholder 9">
            <a:extLst>
              <a:ext uri="{FF2B5EF4-FFF2-40B4-BE49-F238E27FC236}">
                <a16:creationId xmlns:a16="http://schemas.microsoft.com/office/drawing/2014/main" id="{6A887327-6E59-5F49-C0ED-CF03211A0993}"/>
              </a:ext>
            </a:extLst>
          </p:cNvPr>
          <p:cNvGraphicFramePr>
            <a:graphicFrameLocks/>
          </p:cNvGraphicFramePr>
          <p:nvPr>
            <p:extLst>
              <p:ext uri="{D42A27DB-BD31-4B8C-83A1-F6EECF244321}">
                <p14:modId xmlns:p14="http://schemas.microsoft.com/office/powerpoint/2010/main" val="3658889449"/>
              </p:ext>
            </p:extLst>
          </p:nvPr>
        </p:nvGraphicFramePr>
        <p:xfrm>
          <a:off x="7069277" y="1231104"/>
          <a:ext cx="4650705" cy="4762435"/>
        </p:xfrm>
        <a:graphic>
          <a:graphicData uri="http://schemas.openxmlformats.org/drawingml/2006/table">
            <a:tbl>
              <a:tblPr firstRow="1" bandRow="1">
                <a:tableStyleId>{5C22544A-7EE6-4342-B048-85BDC9FD1C3A}</a:tableStyleId>
              </a:tblPr>
              <a:tblGrid>
                <a:gridCol w="4650705">
                  <a:extLst>
                    <a:ext uri="{9D8B030D-6E8A-4147-A177-3AD203B41FA5}">
                      <a16:colId xmlns:a16="http://schemas.microsoft.com/office/drawing/2014/main" val="330787131"/>
                    </a:ext>
                  </a:extLst>
                </a:gridCol>
              </a:tblGrid>
              <a:tr h="3169314">
                <a:tc>
                  <a:txBody>
                    <a:bodyPr/>
                    <a:lstStyle/>
                    <a:p>
                      <a:pPr algn="ctr"/>
                      <a:r>
                        <a:rPr lang="en-US" sz="1800" b="1" i="1" dirty="0">
                          <a:solidFill>
                            <a:schemeClr val="tx1"/>
                          </a:solidFill>
                        </a:rPr>
                        <a:t>Christopher Bowes’ Medical Journal (1792) (Logbook): </a:t>
                      </a:r>
                    </a:p>
                    <a:p>
                      <a:pPr algn="ctr"/>
                      <a:r>
                        <a:rPr lang="en-US" sz="1800" b="0" i="0" dirty="0">
                          <a:solidFill>
                            <a:schemeClr val="tx1"/>
                          </a:solidFill>
                        </a:rPr>
                        <a:t>“[The captives] suffer from fever and severe flux (dysentery). I have given them small doses of rhubarb and Glauber’s salts. Many do not survive the treatment. However, the crew members who fall ill are given stronger spirits of lavender, and most recover. The captain is satisfied that the losses remain low, ensuring financial stability. We will continue recording cases carefully, as an accurate medical log is required under the new laws."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58694386"/>
                  </a:ext>
                </a:extLst>
              </a:tr>
              <a:tr h="1104835">
                <a:tc>
                  <a:txBody>
                    <a:bodyPr/>
                    <a:lstStyle/>
                    <a:p>
                      <a:pPr algn="ctr"/>
                      <a:r>
                        <a:rPr lang="en-US" sz="1200" b="1" i="1" u="none" kern="1200" dirty="0">
                          <a:solidFill>
                            <a:schemeClr val="dk1"/>
                          </a:solidFill>
                          <a:effectLst/>
                          <a:latin typeface="+mn-lt"/>
                          <a:ea typeface="+mn-ea"/>
                          <a:cs typeface="+mn-cs"/>
                        </a:rPr>
                        <a:t>Memorandum, "Entry for 'Medical log of the slave-ship 'Lord Stanley', kept by Christopher Bowes,'" n.d., </a:t>
                      </a:r>
                      <a:r>
                        <a:rPr lang="en-US" sz="1200" b="1" i="1" u="none" kern="1200" dirty="0">
                          <a:solidFill>
                            <a:schemeClr val="dk1"/>
                          </a:solidFill>
                          <a:effectLst/>
                          <a:latin typeface="+mn-lt"/>
                          <a:ea typeface="+mn-ea"/>
                          <a:cs typeface="+mn-cs"/>
                          <a:hlinkClick r:id="rId2"/>
                        </a:rPr>
                        <a:t>http://surgicat.rcseng.ac.uk/Details/archive/110004314</a:t>
                      </a:r>
                      <a:r>
                        <a:rPr lang="en-US" sz="1200" b="1" i="1" u="none" kern="1200" dirty="0">
                          <a:solidFill>
                            <a:schemeClr val="dk1"/>
                          </a:solidFill>
                          <a:effectLst/>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70532767"/>
                  </a:ext>
                </a:extLst>
              </a:tr>
            </a:tbl>
          </a:graphicData>
        </a:graphic>
      </p:graphicFrame>
      <p:sp>
        <p:nvSpPr>
          <p:cNvPr id="17" name="TextBox 16">
            <a:extLst>
              <a:ext uri="{FF2B5EF4-FFF2-40B4-BE49-F238E27FC236}">
                <a16:creationId xmlns:a16="http://schemas.microsoft.com/office/drawing/2014/main" id="{4A7E7637-6EC7-7644-D8E6-81585B0BA8F5}"/>
              </a:ext>
            </a:extLst>
          </p:cNvPr>
          <p:cNvSpPr txBox="1"/>
          <p:nvPr/>
        </p:nvSpPr>
        <p:spPr>
          <a:xfrm>
            <a:off x="416786" y="2594218"/>
            <a:ext cx="6547432" cy="3801041"/>
          </a:xfrm>
          <a:prstGeom prst="rect">
            <a:avLst/>
          </a:prstGeom>
          <a:noFill/>
        </p:spPr>
        <p:txBody>
          <a:bodyPr wrap="square">
            <a:spAutoFit/>
          </a:bodyPr>
          <a:lstStyle/>
          <a:p>
            <a:r>
              <a:rPr lang="en-US" sz="1600" dirty="0"/>
              <a:t>Although these measures contributed to minor improvements in overall ship conditions, they did not eliminate the primary causes of disease outbreaks.  Many ships still lacked sufficient clean water and nutritional food, and medical supplies were often inadequate. </a:t>
            </a:r>
          </a:p>
          <a:p>
            <a:endParaRPr lang="en-US" sz="1600" dirty="0"/>
          </a:p>
          <a:p>
            <a:endParaRPr lang="en-US" sz="100" dirty="0"/>
          </a:p>
          <a:p>
            <a:r>
              <a:rPr lang="en-US" sz="1600" dirty="0"/>
              <a:t>Surgeons lacked the knowledge and tools to effectively treat the illnesses that spread rapidly in the confined quarters of a slave ship. Many of the medical supplies that were used to treat sick enslaved </a:t>
            </a:r>
            <a:r>
              <a:rPr lang="en-US" sz="1600" dirty="0" err="1"/>
              <a:t>Afrcians</a:t>
            </a:r>
            <a:r>
              <a:rPr lang="en-US" sz="1600" dirty="0"/>
              <a:t> were too weak and many did not survive the treatment. Diseases like </a:t>
            </a:r>
            <a:r>
              <a:rPr lang="en-US" sz="1600" dirty="0" err="1"/>
              <a:t>thypus</a:t>
            </a:r>
            <a:r>
              <a:rPr lang="en-US" sz="1600" dirty="0"/>
              <a:t> and dysentery was still a serious problem on the slave ships. </a:t>
            </a:r>
          </a:p>
          <a:p>
            <a:endParaRPr lang="en-US" sz="1600" dirty="0"/>
          </a:p>
          <a:p>
            <a:r>
              <a:rPr lang="en-US" sz="1600" dirty="0"/>
              <a:t>The Act did nothing to prevent surgeons from force-feeding enslaved people who refused to eat or to stop the violent punishments inflicted upon those who were sick.</a:t>
            </a:r>
          </a:p>
        </p:txBody>
      </p:sp>
    </p:spTree>
    <p:extLst>
      <p:ext uri="{BB962C8B-B14F-4D97-AF65-F5344CB8AC3E}">
        <p14:creationId xmlns:p14="http://schemas.microsoft.com/office/powerpoint/2010/main" val="1541544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C08187B-E010-36D7-AE14-ECF4F87A6E65}"/>
              </a:ext>
            </a:extLst>
          </p:cNvPr>
          <p:cNvSpPr>
            <a:spLocks noGrp="1"/>
          </p:cNvSpPr>
          <p:nvPr>
            <p:ph type="subTitle" idx="1"/>
          </p:nvPr>
        </p:nvSpPr>
        <p:spPr>
          <a:xfrm>
            <a:off x="945203" y="2347732"/>
            <a:ext cx="4434835" cy="3578352"/>
          </a:xfrm>
        </p:spPr>
        <p:txBody>
          <a:bodyPr/>
          <a:lstStyle/>
          <a:p>
            <a:pPr marL="0" marR="0" lvl="0" indent="0" algn="ctr"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400" b="1" i="1" u="none" strike="noStrike" kern="1200" cap="none" spc="0" normalizeH="0" baseline="0" noProof="0" dirty="0">
                <a:ln>
                  <a:noFill/>
                </a:ln>
                <a:solidFill>
                  <a:srgbClr val="24283C"/>
                </a:solidFill>
                <a:effectLst/>
                <a:uLnTx/>
                <a:uFillTx/>
                <a:latin typeface="Trebuchet MS" panose="020B0603020202020204" pitchFamily="34" charset="0"/>
                <a:ea typeface="+mn-ea"/>
                <a:cs typeface="+mn-cs"/>
              </a:rPr>
              <a:t>In this lesson I will be:</a:t>
            </a:r>
          </a:p>
          <a:p>
            <a:pPr marL="0" marR="0" lvl="0" indent="0" algn="ctr"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24283C"/>
                </a:solidFill>
                <a:effectLst/>
                <a:uLnTx/>
                <a:uFillTx/>
                <a:latin typeface="Trebuchet MS" panose="020B0603020202020204" pitchFamily="34" charset="0"/>
                <a:ea typeface="+mn-ea"/>
                <a:cs typeface="+mn-cs"/>
              </a:rPr>
              <a:t> </a:t>
            </a:r>
          </a:p>
          <a:p>
            <a:pPr marL="342900" marR="0" lvl="0" indent="-3429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4283C"/>
                </a:solidFill>
                <a:effectLst/>
                <a:uLnTx/>
                <a:uFillTx/>
                <a:latin typeface="Trebuchet MS" panose="020B0603020202020204" pitchFamily="34" charset="0"/>
                <a:ea typeface="+mn-ea"/>
                <a:cs typeface="+mn-cs"/>
              </a:rPr>
              <a:t>Developing my knowledge and understanding on the effects of the Dolben Act 178</a:t>
            </a:r>
            <a:r>
              <a:rPr lang="en-US" sz="2400" dirty="0">
                <a:solidFill>
                  <a:srgbClr val="24283C"/>
                </a:solidFill>
                <a:latin typeface="Trebuchet MS" panose="020B0603020202020204" pitchFamily="34" charset="0"/>
              </a:rPr>
              <a:t>8</a:t>
            </a:r>
            <a:r>
              <a:rPr kumimoji="0" lang="en-US" sz="2400" b="0" i="0" u="none" strike="noStrike" kern="1200" cap="none" spc="0" normalizeH="0" baseline="0" noProof="0" dirty="0">
                <a:ln>
                  <a:noFill/>
                </a:ln>
                <a:solidFill>
                  <a:srgbClr val="24283C"/>
                </a:solidFill>
                <a:effectLst/>
                <a:uLnTx/>
                <a:uFillTx/>
                <a:latin typeface="Trebuchet MS" panose="020B0603020202020204" pitchFamily="34" charset="0"/>
                <a:ea typeface="+mn-ea"/>
                <a:cs typeface="+mn-cs"/>
              </a:rPr>
              <a:t> on the enslavement and conditions of enslaved Africans</a:t>
            </a:r>
            <a:endParaRPr lang="en-GB" dirty="0"/>
          </a:p>
        </p:txBody>
      </p:sp>
      <p:sp>
        <p:nvSpPr>
          <p:cNvPr id="3" name="Text Placeholder 2">
            <a:extLst>
              <a:ext uri="{FF2B5EF4-FFF2-40B4-BE49-F238E27FC236}">
                <a16:creationId xmlns:a16="http://schemas.microsoft.com/office/drawing/2014/main" id="{F19652D8-CD0C-646B-E4C1-2A1734CA2DAC}"/>
              </a:ext>
            </a:extLst>
          </p:cNvPr>
          <p:cNvSpPr>
            <a:spLocks noGrp="1"/>
          </p:cNvSpPr>
          <p:nvPr>
            <p:ph type="body" sz="quarter" idx="11"/>
          </p:nvPr>
        </p:nvSpPr>
        <p:spPr>
          <a:xfrm>
            <a:off x="5903088" y="2347859"/>
            <a:ext cx="5772614" cy="3578225"/>
          </a:xfrm>
        </p:spPr>
        <p:txBody>
          <a:bodyPr>
            <a:noAutofit/>
          </a:bodyPr>
          <a:lstStyle/>
          <a:p>
            <a:pPr algn="ctr"/>
            <a:r>
              <a:rPr lang="en-US" sz="2400" b="1" dirty="0">
                <a:latin typeface="Trebuchet MS" panose="020B0603020202020204" pitchFamily="34" charset="0"/>
              </a:rPr>
              <a:t>By the end of this lesson I will be able to: </a:t>
            </a:r>
          </a:p>
          <a:p>
            <a:endParaRPr lang="en-US" sz="2400" dirty="0">
              <a:latin typeface="Trebuchet MS" panose="020B0603020202020204" pitchFamily="34" charset="0"/>
            </a:endParaRPr>
          </a:p>
          <a:p>
            <a:pPr marL="285750" indent="-285750">
              <a:buFont typeface="Arial" panose="020B0604020202020204" pitchFamily="34" charset="0"/>
              <a:buChar char="•"/>
            </a:pPr>
            <a:r>
              <a:rPr lang="en-US" sz="2400" dirty="0">
                <a:latin typeface="Trebuchet MS" panose="020B0603020202020204" pitchFamily="34" charset="0"/>
              </a:rPr>
              <a:t>Explain what the Dolben Act 1788 was and its provisions</a:t>
            </a:r>
          </a:p>
          <a:p>
            <a:pPr marL="285750" indent="-285750">
              <a:buFont typeface="Arial" panose="020B0604020202020204" pitchFamily="34" charset="0"/>
              <a:buChar char="•"/>
            </a:pPr>
            <a:endParaRPr lang="en-US" sz="2400" dirty="0">
              <a:latin typeface="Trebuchet MS" panose="020B0603020202020204" pitchFamily="34" charset="0"/>
            </a:endParaRPr>
          </a:p>
          <a:p>
            <a:pPr marL="285750" indent="-285750">
              <a:buFont typeface="Arial" panose="020B0604020202020204" pitchFamily="34" charset="0"/>
              <a:buChar char="•"/>
            </a:pPr>
            <a:r>
              <a:rPr lang="en-US" sz="2400" dirty="0">
                <a:latin typeface="Trebuchet MS" panose="020B0603020202020204" pitchFamily="34" charset="0"/>
              </a:rPr>
              <a:t>Make an independent judgement as to whether the Dolben Act 1788 worked.</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189882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099E5-F263-518C-233B-0F56E34FA70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FA1DE41-6B26-A252-0E74-4561A5AF995E}"/>
              </a:ext>
            </a:extLst>
          </p:cNvPr>
          <p:cNvSpPr>
            <a:spLocks noGrp="1"/>
          </p:cNvSpPr>
          <p:nvPr>
            <p:ph type="title"/>
          </p:nvPr>
        </p:nvSpPr>
        <p:spPr/>
        <p:txBody>
          <a:bodyPr>
            <a:normAutofit/>
          </a:bodyPr>
          <a:lstStyle/>
          <a:p>
            <a:pPr algn="ctr"/>
            <a:r>
              <a:rPr lang="en-US" sz="4400" b="0" i="1" dirty="0"/>
              <a:t>Key Words for Today’s Lesson </a:t>
            </a:r>
            <a:endParaRPr lang="en-GB" sz="4400" b="0" i="1" dirty="0"/>
          </a:p>
        </p:txBody>
      </p:sp>
      <p:sp>
        <p:nvSpPr>
          <p:cNvPr id="5" name="Content Placeholder 4">
            <a:extLst>
              <a:ext uri="{FF2B5EF4-FFF2-40B4-BE49-F238E27FC236}">
                <a16:creationId xmlns:a16="http://schemas.microsoft.com/office/drawing/2014/main" id="{5753B434-5C1F-FF8A-CA1C-49DD501C7382}"/>
              </a:ext>
            </a:extLst>
          </p:cNvPr>
          <p:cNvSpPr>
            <a:spLocks noGrp="1"/>
          </p:cNvSpPr>
          <p:nvPr>
            <p:ph idx="1"/>
          </p:nvPr>
        </p:nvSpPr>
        <p:spPr/>
        <p:txBody>
          <a:bodyPr vert="horz" lIns="91440" tIns="45720" rIns="91440" bIns="45720" rtlCol="0" anchor="t">
            <a:normAutofit/>
          </a:bodyPr>
          <a:lstStyle/>
          <a:p>
            <a:pPr>
              <a:buFont typeface="Wingdings" panose="05000000000000000000" pitchFamily="2" charset="2"/>
              <a:buChar char="v"/>
            </a:pPr>
            <a:r>
              <a:rPr lang="de-DE" sz="3200" dirty="0">
                <a:latin typeface="Trebuchet MS"/>
              </a:rPr>
              <a:t> </a:t>
            </a:r>
            <a:r>
              <a:rPr lang="de-DE" sz="3200" dirty="0" err="1">
                <a:latin typeface="Trebuchet MS"/>
              </a:rPr>
              <a:t>Regulate</a:t>
            </a:r>
            <a:r>
              <a:rPr lang="de-DE" sz="3200" dirty="0">
                <a:latin typeface="Trebuchet MS"/>
              </a:rPr>
              <a:t> – </a:t>
            </a:r>
            <a:r>
              <a:rPr lang="de-DE" sz="3200" dirty="0" err="1">
                <a:latin typeface="Trebuchet MS"/>
              </a:rPr>
              <a:t>To</a:t>
            </a:r>
            <a:r>
              <a:rPr lang="de-DE" sz="3200" dirty="0">
                <a:latin typeface="Trebuchet MS"/>
              </a:rPr>
              <a:t> </a:t>
            </a:r>
            <a:r>
              <a:rPr lang="de-DE" sz="3200" dirty="0" err="1">
                <a:latin typeface="Trebuchet MS"/>
              </a:rPr>
              <a:t>control</a:t>
            </a:r>
            <a:r>
              <a:rPr lang="de-DE" sz="3200" dirty="0">
                <a:latin typeface="Trebuchet MS"/>
              </a:rPr>
              <a:t> </a:t>
            </a:r>
            <a:r>
              <a:rPr lang="de-DE" sz="3200" dirty="0" err="1">
                <a:latin typeface="Trebuchet MS"/>
              </a:rPr>
              <a:t>something</a:t>
            </a:r>
            <a:r>
              <a:rPr lang="de-DE" sz="3200" dirty="0">
                <a:latin typeface="Trebuchet MS"/>
              </a:rPr>
              <a:t> </a:t>
            </a:r>
            <a:r>
              <a:rPr lang="de-DE" sz="3200" dirty="0" err="1">
                <a:latin typeface="Trebuchet MS"/>
              </a:rPr>
              <a:t>by</a:t>
            </a:r>
            <a:r>
              <a:rPr lang="de-DE" sz="3200" dirty="0">
                <a:latin typeface="Trebuchet MS"/>
              </a:rPr>
              <a:t> </a:t>
            </a:r>
            <a:r>
              <a:rPr lang="de-DE" sz="3200" dirty="0" err="1">
                <a:latin typeface="Trebuchet MS"/>
              </a:rPr>
              <a:t>bringing</a:t>
            </a:r>
            <a:r>
              <a:rPr lang="de-DE" sz="3200" dirty="0">
                <a:latin typeface="Trebuchet MS"/>
              </a:rPr>
              <a:t> in </a:t>
            </a:r>
            <a:r>
              <a:rPr lang="de-DE" sz="3200" dirty="0" err="1">
                <a:latin typeface="Trebuchet MS"/>
              </a:rPr>
              <a:t>rules</a:t>
            </a:r>
            <a:r>
              <a:rPr lang="de-DE" sz="3200" dirty="0">
                <a:latin typeface="Trebuchet MS"/>
              </a:rPr>
              <a:t> </a:t>
            </a:r>
            <a:r>
              <a:rPr lang="de-DE" sz="3200" dirty="0" err="1">
                <a:latin typeface="Trebuchet MS"/>
              </a:rPr>
              <a:t>or</a:t>
            </a:r>
            <a:r>
              <a:rPr lang="de-DE" sz="3200" dirty="0">
                <a:latin typeface="Trebuchet MS"/>
              </a:rPr>
              <a:t> </a:t>
            </a:r>
            <a:r>
              <a:rPr lang="de-DE" sz="3200" dirty="0" err="1">
                <a:latin typeface="Trebuchet MS"/>
              </a:rPr>
              <a:t>laws</a:t>
            </a:r>
            <a:r>
              <a:rPr lang="de-DE" sz="3200" dirty="0">
                <a:latin typeface="Trebuchet MS"/>
              </a:rPr>
              <a:t>.</a:t>
            </a:r>
          </a:p>
          <a:p>
            <a:pPr>
              <a:buFont typeface="Wingdings" panose="05000000000000000000" pitchFamily="2" charset="2"/>
              <a:buChar char="v"/>
            </a:pPr>
            <a:endParaRPr lang="en-US" sz="3200" dirty="0">
              <a:latin typeface="Trebuchet MS" panose="020B0603020202020204" pitchFamily="34" charset="0"/>
            </a:endParaRPr>
          </a:p>
          <a:p>
            <a:pPr>
              <a:buFont typeface="Wingdings" panose="05000000000000000000" pitchFamily="2" charset="2"/>
              <a:buChar char="v"/>
            </a:pPr>
            <a:r>
              <a:rPr lang="en-US" sz="3200" dirty="0">
                <a:latin typeface="Trebuchet MS" panose="020B0603020202020204" pitchFamily="34" charset="0"/>
              </a:rPr>
              <a:t>Abolitionist -  Someone who wants to abolish (end) slavery and the slave trade.</a:t>
            </a:r>
          </a:p>
          <a:p>
            <a:pPr>
              <a:buFont typeface="Wingdings" panose="05000000000000000000" pitchFamily="2" charset="2"/>
              <a:buChar char="v"/>
            </a:pPr>
            <a:endParaRPr lang="en-US" sz="3200" dirty="0">
              <a:latin typeface="Trebuchet MS" panose="020B0603020202020204" pitchFamily="34" charset="0"/>
            </a:endParaRPr>
          </a:p>
          <a:p>
            <a:pPr>
              <a:buFont typeface="Wingdings" panose="05000000000000000000" pitchFamily="2" charset="2"/>
              <a:buChar char="v"/>
            </a:pPr>
            <a:r>
              <a:rPr lang="en-US" sz="3200" dirty="0">
                <a:latin typeface="Trebuchet MS"/>
              </a:rPr>
              <a:t> Mortality Rate - The proportion of a population who die of a particular cause</a:t>
            </a:r>
            <a:endParaRPr lang="de-DE" sz="3200" dirty="0">
              <a:latin typeface="Trebuchet MS"/>
            </a:endParaRPr>
          </a:p>
        </p:txBody>
      </p:sp>
    </p:spTree>
    <p:extLst>
      <p:ext uri="{BB962C8B-B14F-4D97-AF65-F5344CB8AC3E}">
        <p14:creationId xmlns:p14="http://schemas.microsoft.com/office/powerpoint/2010/main" val="2835927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69816-0C59-AFF8-5701-BEA88DF545F5}"/>
            </a:ext>
          </a:extLst>
        </p:cNvPr>
        <p:cNvGrpSpPr/>
        <p:nvPr/>
      </p:nvGrpSpPr>
      <p:grpSpPr>
        <a:xfrm>
          <a:off x="0" y="0"/>
          <a:ext cx="0" cy="0"/>
          <a:chOff x="0" y="0"/>
          <a:chExt cx="0" cy="0"/>
        </a:xfrm>
      </p:grpSpPr>
      <p:sp>
        <p:nvSpPr>
          <p:cNvPr id="1031" name="Title 1">
            <a:extLst>
              <a:ext uri="{FF2B5EF4-FFF2-40B4-BE49-F238E27FC236}">
                <a16:creationId xmlns:a16="http://schemas.microsoft.com/office/drawing/2014/main" id="{9AD6C85B-F35C-9282-6529-E574F5075EF9}"/>
              </a:ext>
            </a:extLst>
          </p:cNvPr>
          <p:cNvSpPr>
            <a:spLocks noGrp="1"/>
          </p:cNvSpPr>
          <p:nvPr>
            <p:ph type="ctrTitle"/>
          </p:nvPr>
        </p:nvSpPr>
        <p:spPr>
          <a:xfrm>
            <a:off x="5906481" y="333814"/>
            <a:ext cx="5940023" cy="695244"/>
          </a:xfrm>
        </p:spPr>
        <p:txBody>
          <a:bodyPr>
            <a:noAutofit/>
          </a:bodyPr>
          <a:lstStyle/>
          <a:p>
            <a:pPr algn="ctr"/>
            <a:r>
              <a:rPr lang="en-US" sz="4800" i="1" dirty="0">
                <a:latin typeface="Trebuchet MS" panose="020B0603020202020204" pitchFamily="34" charset="0"/>
              </a:rPr>
              <a:t>Discussion</a:t>
            </a:r>
          </a:p>
        </p:txBody>
      </p:sp>
      <p:sp>
        <p:nvSpPr>
          <p:cNvPr id="5" name="Title 1">
            <a:extLst>
              <a:ext uri="{FF2B5EF4-FFF2-40B4-BE49-F238E27FC236}">
                <a16:creationId xmlns:a16="http://schemas.microsoft.com/office/drawing/2014/main" id="{C8540F21-D7B7-B0C7-23D8-F6915E40820C}"/>
              </a:ext>
            </a:extLst>
          </p:cNvPr>
          <p:cNvSpPr txBox="1">
            <a:spLocks/>
          </p:cNvSpPr>
          <p:nvPr/>
        </p:nvSpPr>
        <p:spPr>
          <a:xfrm>
            <a:off x="6659074" y="3390765"/>
            <a:ext cx="4434840" cy="2518348"/>
          </a:xfrm>
          <a:prstGeom prst="rect">
            <a:avLst/>
          </a:prstGeom>
        </p:spPr>
        <p:txBody>
          <a:bodyPr vert="horz" lIns="91440" tIns="45720" rIns="91440" bIns="45720" rtlCol="0" anchor="b">
            <a:normAutofit/>
          </a:bodyPr>
          <a:lstStyle>
            <a:lvl1pPr algn="l" defTabSz="914400" rtl="0" eaLnBrk="1" latinLnBrk="0" hangingPunct="1">
              <a:lnSpc>
                <a:spcPct val="110000"/>
              </a:lnSpc>
              <a:spcBef>
                <a:spcPts val="1000"/>
              </a:spcBef>
              <a:buNone/>
              <a:defRPr sz="3600" b="1" i="0" kern="1200" cap="none" baseline="0">
                <a:solidFill>
                  <a:schemeClr val="tx1"/>
                </a:solidFill>
                <a:latin typeface="+mj-lt"/>
                <a:ea typeface="+mj-ea"/>
                <a:cs typeface="+mj-cs"/>
              </a:defRPr>
            </a:lvl1pPr>
          </a:lstStyle>
          <a:p>
            <a:pPr>
              <a:lnSpc>
                <a:spcPct val="100000"/>
              </a:lnSpc>
            </a:pPr>
            <a:endParaRPr lang="en-US" sz="1700" dirty="0"/>
          </a:p>
        </p:txBody>
      </p:sp>
      <p:sp>
        <p:nvSpPr>
          <p:cNvPr id="4" name="TextBox 3">
            <a:extLst>
              <a:ext uri="{FF2B5EF4-FFF2-40B4-BE49-F238E27FC236}">
                <a16:creationId xmlns:a16="http://schemas.microsoft.com/office/drawing/2014/main" id="{9CBDE368-5E65-A84E-C37E-F11803F24AE4}"/>
              </a:ext>
            </a:extLst>
          </p:cNvPr>
          <p:cNvSpPr txBox="1"/>
          <p:nvPr/>
        </p:nvSpPr>
        <p:spPr>
          <a:xfrm>
            <a:off x="-162488" y="5882204"/>
            <a:ext cx="6093500" cy="923330"/>
          </a:xfrm>
          <a:prstGeom prst="rect">
            <a:avLst/>
          </a:prstGeom>
          <a:noFill/>
        </p:spPr>
        <p:txBody>
          <a:bodyPr wrap="square">
            <a:spAutoFit/>
          </a:bodyPr>
          <a:lstStyle/>
          <a:p>
            <a:pPr algn="ctr"/>
            <a:r>
              <a:rPr lang="en-US" b="1" i="1" dirty="0">
                <a:solidFill>
                  <a:schemeClr val="bg1"/>
                </a:solidFill>
              </a:rPr>
              <a:t>Africans Packed into a Slave Ship</a:t>
            </a:r>
          </a:p>
          <a:p>
            <a:pPr algn="ctr"/>
            <a:r>
              <a:rPr lang="en-US" b="1" i="1" dirty="0">
                <a:solidFill>
                  <a:schemeClr val="bg1"/>
                </a:solidFill>
              </a:rPr>
              <a:t>. [The Illustrated London News (June 20, 1857), vol. 30, p. 595]</a:t>
            </a:r>
            <a:endParaRPr lang="en-GB" b="1" i="1" dirty="0">
              <a:solidFill>
                <a:schemeClr val="bg1"/>
              </a:solidFill>
            </a:endParaRPr>
          </a:p>
        </p:txBody>
      </p:sp>
      <p:pic>
        <p:nvPicPr>
          <p:cNvPr id="6" name="Picture 5">
            <a:extLst>
              <a:ext uri="{FF2B5EF4-FFF2-40B4-BE49-F238E27FC236}">
                <a16:creationId xmlns:a16="http://schemas.microsoft.com/office/drawing/2014/main" id="{36A984DA-14CA-6B83-1557-316EE2D62522}"/>
              </a:ext>
            </a:extLst>
          </p:cNvPr>
          <p:cNvPicPr>
            <a:picLocks noChangeAspect="1"/>
          </p:cNvPicPr>
          <p:nvPr/>
        </p:nvPicPr>
        <p:blipFill>
          <a:blip r:embed="rId2"/>
          <a:stretch>
            <a:fillRect/>
          </a:stretch>
        </p:blipFill>
        <p:spPr>
          <a:xfrm>
            <a:off x="104931" y="194872"/>
            <a:ext cx="5558662" cy="55374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TextBox 13">
            <a:extLst>
              <a:ext uri="{FF2B5EF4-FFF2-40B4-BE49-F238E27FC236}">
                <a16:creationId xmlns:a16="http://schemas.microsoft.com/office/drawing/2014/main" id="{D14790D6-5E10-1FA1-DEB0-C0496C503E83}"/>
              </a:ext>
            </a:extLst>
          </p:cNvPr>
          <p:cNvSpPr txBox="1"/>
          <p:nvPr/>
        </p:nvSpPr>
        <p:spPr>
          <a:xfrm>
            <a:off x="6096000" y="2071544"/>
            <a:ext cx="5868466" cy="3539430"/>
          </a:xfrm>
          <a:prstGeom prst="rect">
            <a:avLst/>
          </a:prstGeom>
          <a:noFill/>
        </p:spPr>
        <p:txBody>
          <a:bodyPr wrap="square" lIns="91440" tIns="45720" rIns="91440" bIns="45720" anchor="t">
            <a:spAutoFit/>
          </a:bodyPr>
          <a:lstStyle/>
          <a:p>
            <a:pPr marL="457200" indent="-457200">
              <a:buFont typeface="Wingdings" panose="05000000000000000000" pitchFamily="2" charset="2"/>
              <a:buChar char="v"/>
            </a:pPr>
            <a:r>
              <a:rPr lang="en-US" sz="2800" dirty="0">
                <a:latin typeface="Trebuchet MS"/>
              </a:rPr>
              <a:t>Why do we have laws? What is the purpose of them?</a:t>
            </a:r>
          </a:p>
          <a:p>
            <a:pPr marL="457200" indent="-457200">
              <a:buFont typeface="Wingdings" panose="05000000000000000000" pitchFamily="2" charset="2"/>
              <a:buChar char="v"/>
            </a:pPr>
            <a:endParaRPr lang="en-US" sz="2800" dirty="0">
              <a:latin typeface="Trebuchet MS" panose="020B0603020202020204" pitchFamily="34" charset="0"/>
            </a:endParaRPr>
          </a:p>
          <a:p>
            <a:pPr marL="457200" indent="-457200">
              <a:buFont typeface="Wingdings" panose="05000000000000000000" pitchFamily="2" charset="2"/>
              <a:buChar char="v"/>
            </a:pPr>
            <a:r>
              <a:rPr lang="en-US" sz="2800" dirty="0">
                <a:latin typeface="Trebuchet MS"/>
              </a:rPr>
              <a:t>Are all laws good? If not, can you think of an example? </a:t>
            </a:r>
          </a:p>
          <a:p>
            <a:pPr marL="457200" indent="-457200">
              <a:buFont typeface="Wingdings" panose="05000000000000000000" pitchFamily="2" charset="2"/>
              <a:buChar char="v"/>
            </a:pPr>
            <a:endParaRPr lang="en-US" sz="2800" dirty="0">
              <a:latin typeface="Trebuchet MS" panose="020B0603020202020204" pitchFamily="34" charset="0"/>
            </a:endParaRPr>
          </a:p>
          <a:p>
            <a:pPr marL="457200" indent="-457200">
              <a:buFont typeface="Wingdings" panose="05000000000000000000" pitchFamily="2" charset="2"/>
              <a:buChar char="v"/>
            </a:pPr>
            <a:r>
              <a:rPr lang="en-US" sz="2800" dirty="0">
                <a:latin typeface="Trebuchet MS" panose="020B0603020202020204" pitchFamily="34" charset="0"/>
              </a:rPr>
              <a:t>What can make laws ineffective?</a:t>
            </a:r>
          </a:p>
        </p:txBody>
      </p:sp>
      <p:pic>
        <p:nvPicPr>
          <p:cNvPr id="2" name="Picture 1">
            <a:extLst>
              <a:ext uri="{FF2B5EF4-FFF2-40B4-BE49-F238E27FC236}">
                <a16:creationId xmlns:a16="http://schemas.microsoft.com/office/drawing/2014/main" id="{C20E75D8-886E-84BE-18FD-9F5F8687EF50}"/>
              </a:ext>
            </a:extLst>
          </p:cNvPr>
          <p:cNvPicPr>
            <a:picLocks noChangeAspect="1"/>
          </p:cNvPicPr>
          <p:nvPr/>
        </p:nvPicPr>
        <p:blipFill>
          <a:blip r:embed="rId3"/>
          <a:stretch>
            <a:fillRect/>
          </a:stretch>
        </p:blipFill>
        <p:spPr>
          <a:xfrm>
            <a:off x="5826708" y="-61417"/>
            <a:ext cx="1403402" cy="1403402"/>
          </a:xfrm>
          <a:prstGeom prst="rect">
            <a:avLst/>
          </a:prstGeom>
        </p:spPr>
      </p:pic>
      <p:pic>
        <p:nvPicPr>
          <p:cNvPr id="3" name="Picture 2">
            <a:extLst>
              <a:ext uri="{FF2B5EF4-FFF2-40B4-BE49-F238E27FC236}">
                <a16:creationId xmlns:a16="http://schemas.microsoft.com/office/drawing/2014/main" id="{879AFB24-B7B8-EAC0-117C-9644AF987DD9}"/>
              </a:ext>
            </a:extLst>
          </p:cNvPr>
          <p:cNvPicPr>
            <a:picLocks noChangeAspect="1"/>
          </p:cNvPicPr>
          <p:nvPr/>
        </p:nvPicPr>
        <p:blipFill>
          <a:blip r:embed="rId3"/>
          <a:stretch>
            <a:fillRect/>
          </a:stretch>
        </p:blipFill>
        <p:spPr>
          <a:xfrm>
            <a:off x="10599252" y="-61417"/>
            <a:ext cx="1403402" cy="1403402"/>
          </a:xfrm>
          <a:prstGeom prst="rect">
            <a:avLst/>
          </a:prstGeom>
        </p:spPr>
      </p:pic>
    </p:spTree>
    <p:extLst>
      <p:ext uri="{BB962C8B-B14F-4D97-AF65-F5344CB8AC3E}">
        <p14:creationId xmlns:p14="http://schemas.microsoft.com/office/powerpoint/2010/main" val="4221067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F1137-EE86-1542-E534-A0C438C022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6EB4A4-8834-EB32-6B22-90FE0EEC0745}"/>
              </a:ext>
            </a:extLst>
          </p:cNvPr>
          <p:cNvSpPr>
            <a:spLocks noGrp="1"/>
          </p:cNvSpPr>
          <p:nvPr>
            <p:ph type="ctrTitle"/>
          </p:nvPr>
        </p:nvSpPr>
        <p:spPr>
          <a:xfrm>
            <a:off x="258147" y="153792"/>
            <a:ext cx="5668091" cy="1146215"/>
          </a:xfrm>
        </p:spPr>
        <p:txBody>
          <a:bodyPr>
            <a:noAutofit/>
          </a:bodyPr>
          <a:lstStyle/>
          <a:p>
            <a:pPr algn="ctr"/>
            <a:r>
              <a:rPr lang="en-US" sz="3200" i="1" dirty="0"/>
              <a:t>Sir William </a:t>
            </a:r>
            <a:r>
              <a:rPr lang="en-US" sz="3200" i="1" dirty="0" err="1"/>
              <a:t>Dolben</a:t>
            </a:r>
            <a:r>
              <a:rPr lang="en-US" sz="3200" i="1" dirty="0"/>
              <a:t> and the Call to Reform</a:t>
            </a:r>
          </a:p>
        </p:txBody>
      </p:sp>
      <p:sp>
        <p:nvSpPr>
          <p:cNvPr id="7" name="Subtitle 6">
            <a:extLst>
              <a:ext uri="{FF2B5EF4-FFF2-40B4-BE49-F238E27FC236}">
                <a16:creationId xmlns:a16="http://schemas.microsoft.com/office/drawing/2014/main" id="{A071BE4F-B9BA-EC5D-929C-33401AD11350}"/>
              </a:ext>
            </a:extLst>
          </p:cNvPr>
          <p:cNvSpPr>
            <a:spLocks noGrp="1"/>
          </p:cNvSpPr>
          <p:nvPr>
            <p:ph type="subTitle" idx="1"/>
          </p:nvPr>
        </p:nvSpPr>
        <p:spPr>
          <a:xfrm>
            <a:off x="443214" y="1683151"/>
            <a:ext cx="5483024" cy="4567177"/>
          </a:xfrm>
        </p:spPr>
        <p:txBody>
          <a:bodyPr>
            <a:noAutofit/>
          </a:bodyPr>
          <a:lstStyle/>
          <a:p>
            <a:pPr marL="285750" indent="-285750">
              <a:buFont typeface="Arial" panose="020B0604020202020204" pitchFamily="34" charset="0"/>
              <a:buChar char="•"/>
            </a:pPr>
            <a:r>
              <a:rPr lang="en-US" sz="2800" dirty="0">
                <a:latin typeface="Trebuchet MS" panose="020B0603020202020204" pitchFamily="34" charset="0"/>
              </a:rPr>
              <a:t>Sir William </a:t>
            </a:r>
            <a:r>
              <a:rPr lang="en-US" sz="2800" dirty="0" err="1">
                <a:latin typeface="Trebuchet MS" panose="020B0603020202020204" pitchFamily="34" charset="0"/>
              </a:rPr>
              <a:t>Dolben</a:t>
            </a:r>
            <a:r>
              <a:rPr lang="en-US" sz="2800" dirty="0">
                <a:latin typeface="Trebuchet MS" panose="020B0603020202020204" pitchFamily="34" charset="0"/>
              </a:rPr>
              <a:t>, MP for Oxford University (1780–1806), was a committed abolitionist, described by biographer Nigel Aston as having “no cause dearer to him than the abolition of slavery”. </a:t>
            </a:r>
          </a:p>
          <a:p>
            <a:pPr marL="285750" indent="-285750">
              <a:buFont typeface="Arial" panose="020B0604020202020204" pitchFamily="34" charset="0"/>
              <a:buChar char="•"/>
            </a:pPr>
            <a:r>
              <a:rPr lang="en-US" sz="2800" dirty="0">
                <a:latin typeface="Trebuchet MS" panose="020B0603020202020204" pitchFamily="34" charset="0"/>
              </a:rPr>
              <a:t>In 1788, he visited the slave ship Brookes to inspect its conditions. </a:t>
            </a:r>
          </a:p>
        </p:txBody>
      </p:sp>
      <p:pic>
        <p:nvPicPr>
          <p:cNvPr id="8" name="Picture 7">
            <a:extLst>
              <a:ext uri="{FF2B5EF4-FFF2-40B4-BE49-F238E27FC236}">
                <a16:creationId xmlns:a16="http://schemas.microsoft.com/office/drawing/2014/main" id="{7F10A5D6-22D8-A44E-60DA-82B6BCEF2DDB}"/>
              </a:ext>
            </a:extLst>
          </p:cNvPr>
          <p:cNvPicPr>
            <a:picLocks noChangeAspect="1"/>
          </p:cNvPicPr>
          <p:nvPr/>
        </p:nvPicPr>
        <p:blipFill>
          <a:blip r:embed="rId2"/>
          <a:stretch>
            <a:fillRect/>
          </a:stretch>
        </p:blipFill>
        <p:spPr>
          <a:xfrm>
            <a:off x="6265764" y="242714"/>
            <a:ext cx="5837851" cy="5805110"/>
          </a:xfrm>
          <a:prstGeom prst="rect">
            <a:avLst/>
          </a:prstGeom>
        </p:spPr>
      </p:pic>
      <p:sp>
        <p:nvSpPr>
          <p:cNvPr id="9" name="Subtitle 6">
            <a:extLst>
              <a:ext uri="{FF2B5EF4-FFF2-40B4-BE49-F238E27FC236}">
                <a16:creationId xmlns:a16="http://schemas.microsoft.com/office/drawing/2014/main" id="{314CF754-CC66-002C-9ABA-16E10DB5B5CF}"/>
              </a:ext>
            </a:extLst>
          </p:cNvPr>
          <p:cNvSpPr txBox="1">
            <a:spLocks/>
          </p:cNvSpPr>
          <p:nvPr/>
        </p:nvSpPr>
        <p:spPr>
          <a:xfrm>
            <a:off x="7160485" y="5745866"/>
            <a:ext cx="4434835" cy="2587752"/>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3" name="Subtitle 6">
            <a:extLst>
              <a:ext uri="{FF2B5EF4-FFF2-40B4-BE49-F238E27FC236}">
                <a16:creationId xmlns:a16="http://schemas.microsoft.com/office/drawing/2014/main" id="{1D0BBF7D-6176-66EC-E6B8-EC4A64311EBB}"/>
              </a:ext>
            </a:extLst>
          </p:cNvPr>
          <p:cNvSpPr txBox="1">
            <a:spLocks/>
          </p:cNvSpPr>
          <p:nvPr/>
        </p:nvSpPr>
        <p:spPr>
          <a:xfrm>
            <a:off x="6620591" y="6047823"/>
            <a:ext cx="5483024" cy="667014"/>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2000" dirty="0">
                <a:latin typeface="Trebuchet MS" panose="020B0603020202020204" pitchFamily="34" charset="0"/>
              </a:rPr>
              <a:t>A c. 1802 portrait of William Dolben by Mather Brown © Public Domain</a:t>
            </a:r>
          </a:p>
        </p:txBody>
      </p:sp>
    </p:spTree>
    <p:extLst>
      <p:ext uri="{BB962C8B-B14F-4D97-AF65-F5344CB8AC3E}">
        <p14:creationId xmlns:p14="http://schemas.microsoft.com/office/powerpoint/2010/main" val="1879750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01078C56-16C3-2207-1919-4358FFDC64DF}"/>
              </a:ext>
            </a:extLst>
          </p:cNvPr>
          <p:cNvSpPr>
            <a:spLocks noGrp="1"/>
          </p:cNvSpPr>
          <p:nvPr>
            <p:ph type="title"/>
          </p:nvPr>
        </p:nvSpPr>
        <p:spPr>
          <a:xfrm>
            <a:off x="730471" y="-226850"/>
            <a:ext cx="10917382" cy="1179576"/>
          </a:xfrm>
        </p:spPr>
        <p:txBody>
          <a:bodyPr>
            <a:noAutofit/>
          </a:bodyPr>
          <a:lstStyle/>
          <a:p>
            <a:pPr algn="ctr"/>
            <a:r>
              <a:rPr lang="en-US" sz="2800" dirty="0" err="1">
                <a:latin typeface="Trebuchet MS" panose="020B0603020202020204" pitchFamily="34" charset="0"/>
              </a:rPr>
              <a:t>Dolben</a:t>
            </a:r>
            <a:r>
              <a:rPr lang="en-US" sz="2800" dirty="0">
                <a:latin typeface="Trebuchet MS" panose="020B0603020202020204" pitchFamily="34" charset="0"/>
              </a:rPr>
              <a:t> speaks about slave ships</a:t>
            </a:r>
          </a:p>
        </p:txBody>
      </p:sp>
      <p:sp>
        <p:nvSpPr>
          <p:cNvPr id="13" name="Content Placeholder 3">
            <a:extLst>
              <a:ext uri="{FF2B5EF4-FFF2-40B4-BE49-F238E27FC236}">
                <a16:creationId xmlns:a16="http://schemas.microsoft.com/office/drawing/2014/main" id="{F1FF3318-8890-878E-AC3B-49449DF0CFE1}"/>
              </a:ext>
            </a:extLst>
          </p:cNvPr>
          <p:cNvSpPr>
            <a:spLocks noGrp="1"/>
          </p:cNvSpPr>
          <p:nvPr>
            <p:ph idx="1"/>
          </p:nvPr>
        </p:nvSpPr>
        <p:spPr>
          <a:xfrm>
            <a:off x="382671" y="1224303"/>
            <a:ext cx="8035465" cy="3995724"/>
          </a:xfrm>
          <a:solidFill>
            <a:schemeClr val="tx1">
              <a:lumMod val="10000"/>
              <a:lumOff val="90000"/>
            </a:schemeClr>
          </a:solidFill>
        </p:spPr>
        <p:txBody>
          <a:bodyPr>
            <a:noAutofit/>
          </a:bodyPr>
          <a:lstStyle/>
          <a:p>
            <a:r>
              <a:rPr lang="en-US" sz="1800" dirty="0">
                <a:latin typeface="Trebuchet MS" panose="020B0603020202020204" pitchFamily="34" charset="0"/>
              </a:rPr>
              <a:t>After </a:t>
            </a:r>
            <a:r>
              <a:rPr lang="en-US" sz="1800" dirty="0" err="1">
                <a:latin typeface="Trebuchet MS" panose="020B0603020202020204" pitchFamily="34" charset="0"/>
              </a:rPr>
              <a:t>Dolben</a:t>
            </a:r>
            <a:r>
              <a:rPr lang="en-US" sz="1800" dirty="0">
                <a:latin typeface="Trebuchet MS" panose="020B0603020202020204" pitchFamily="34" charset="0"/>
              </a:rPr>
              <a:t> saw the Brooks, he spoke in the House of Commons about the conditions. According to another abolitionist, Thomas Clarkson, </a:t>
            </a:r>
          </a:p>
          <a:p>
            <a:r>
              <a:rPr lang="en-US" sz="1800" i="1" dirty="0">
                <a:latin typeface="Trebuchet MS" panose="020B0603020202020204" pitchFamily="34" charset="0"/>
              </a:rPr>
              <a:t>[</a:t>
            </a:r>
            <a:r>
              <a:rPr lang="en-US" sz="1800" i="1" dirty="0" err="1">
                <a:latin typeface="Trebuchet MS" panose="020B0603020202020204" pitchFamily="34" charset="0"/>
              </a:rPr>
              <a:t>Dolben</a:t>
            </a:r>
            <a:r>
              <a:rPr lang="en-US" sz="1800" i="1" dirty="0">
                <a:latin typeface="Trebuchet MS" panose="020B0603020202020204" pitchFamily="34" charset="0"/>
              </a:rPr>
              <a:t> said that] Thus, crammed together like herrings in a barrel, [captives] contracted </a:t>
            </a:r>
            <a:r>
              <a:rPr lang="en-US" sz="1800" i="1" dirty="0">
                <a:latin typeface="+mj-lt"/>
              </a:rPr>
              <a:t>putrid</a:t>
            </a:r>
            <a:r>
              <a:rPr lang="en-US" sz="1800" i="1" dirty="0">
                <a:latin typeface="Trebuchet MS" panose="020B0603020202020204" pitchFamily="34" charset="0"/>
              </a:rPr>
              <a:t> and fatal disorders: so that they who came to inspect them in a morning had occasionally to pick dead slaves out of their rows and to unchain them from the bodies of fellow sufferers. Nor was it merely to the slaves that the baneful effects of the contagion thus created were confined. This contagion affected the ships crews, and numbers of seamen employed perished.’</a:t>
            </a:r>
          </a:p>
          <a:p>
            <a:r>
              <a:rPr lang="en-US" sz="1800" i="1" dirty="0">
                <a:latin typeface="Trebuchet MS" panose="020B0603020202020204" pitchFamily="34" charset="0"/>
              </a:rPr>
              <a:t>This evil he [</a:t>
            </a:r>
            <a:r>
              <a:rPr lang="en-US" sz="1800" i="1" dirty="0" err="1">
                <a:latin typeface="Trebuchet MS" panose="020B0603020202020204" pitchFamily="34" charset="0"/>
              </a:rPr>
              <a:t>Dolben</a:t>
            </a:r>
            <a:r>
              <a:rPr lang="en-US" sz="1800" i="1" dirty="0">
                <a:latin typeface="Trebuchet MS" panose="020B0603020202020204" pitchFamily="34" charset="0"/>
              </a:rPr>
              <a:t>] said called aloud for a remedy: otherwise no less than ten thousand lives might be lost”</a:t>
            </a:r>
          </a:p>
        </p:txBody>
      </p:sp>
      <p:sp>
        <p:nvSpPr>
          <p:cNvPr id="8" name="Content Placeholder 3">
            <a:extLst>
              <a:ext uri="{FF2B5EF4-FFF2-40B4-BE49-F238E27FC236}">
                <a16:creationId xmlns:a16="http://schemas.microsoft.com/office/drawing/2014/main" id="{93007C87-A733-B39F-F049-D59F83D51C79}"/>
              </a:ext>
            </a:extLst>
          </p:cNvPr>
          <p:cNvSpPr txBox="1">
            <a:spLocks/>
          </p:cNvSpPr>
          <p:nvPr/>
        </p:nvSpPr>
        <p:spPr>
          <a:xfrm rot="10800000" flipV="1">
            <a:off x="8530355" y="5433545"/>
            <a:ext cx="3117498" cy="262405"/>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28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100" b="1" i="1" dirty="0">
                <a:latin typeface="Trebuchet MS" panose="020B0603020202020204" pitchFamily="34" charset="0"/>
              </a:rPr>
              <a:t>From: Thomas Clarkson, History of the Rise, Progress and Accomplishment of the Abolition of the African Slave Trade by the British Parliament, J.W. Parker, pp.295-296 </a:t>
            </a:r>
          </a:p>
        </p:txBody>
      </p:sp>
      <p:pic>
        <p:nvPicPr>
          <p:cNvPr id="2" name="Picture 1">
            <a:extLst>
              <a:ext uri="{FF2B5EF4-FFF2-40B4-BE49-F238E27FC236}">
                <a16:creationId xmlns:a16="http://schemas.microsoft.com/office/drawing/2014/main" id="{BC1FD0CD-EB61-CDEF-E85F-23844737CC19}"/>
              </a:ext>
            </a:extLst>
          </p:cNvPr>
          <p:cNvPicPr>
            <a:picLocks noChangeAspect="1"/>
          </p:cNvPicPr>
          <p:nvPr/>
        </p:nvPicPr>
        <p:blipFill>
          <a:blip r:embed="rId2"/>
          <a:srcRect l="4479" t="6690" r="10801" b="7204"/>
          <a:stretch/>
        </p:blipFill>
        <p:spPr>
          <a:xfrm>
            <a:off x="8530355" y="1162049"/>
            <a:ext cx="3117498" cy="3948028"/>
          </a:xfrm>
          <a:prstGeom prst="rect">
            <a:avLst/>
          </a:prstGeom>
        </p:spPr>
      </p:pic>
      <p:sp>
        <p:nvSpPr>
          <p:cNvPr id="3" name="TextBox 2">
            <a:extLst>
              <a:ext uri="{FF2B5EF4-FFF2-40B4-BE49-F238E27FC236}">
                <a16:creationId xmlns:a16="http://schemas.microsoft.com/office/drawing/2014/main" id="{3A8079B0-D02B-67B6-86A9-D8FE7AFEE1EC}"/>
              </a:ext>
            </a:extLst>
          </p:cNvPr>
          <p:cNvSpPr txBox="1"/>
          <p:nvPr/>
        </p:nvSpPr>
        <p:spPr>
          <a:xfrm>
            <a:off x="1517717" y="5564748"/>
            <a:ext cx="5326144" cy="646331"/>
          </a:xfrm>
          <a:prstGeom prst="rect">
            <a:avLst/>
          </a:prstGeom>
          <a:noFill/>
        </p:spPr>
        <p:txBody>
          <a:bodyPr wrap="square" lIns="91440" tIns="45720" rIns="91440" bIns="45720" rtlCol="0" anchor="t">
            <a:spAutoFit/>
          </a:bodyPr>
          <a:lstStyle/>
          <a:p>
            <a:pPr algn="ctr"/>
            <a:r>
              <a:rPr lang="en-GB" dirty="0"/>
              <a:t>Dolben is not calling for an end to the slave trade. What is he asking for?</a:t>
            </a:r>
          </a:p>
        </p:txBody>
      </p:sp>
    </p:spTree>
    <p:extLst>
      <p:ext uri="{BB962C8B-B14F-4D97-AF65-F5344CB8AC3E}">
        <p14:creationId xmlns:p14="http://schemas.microsoft.com/office/powerpoint/2010/main" val="1987916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9830EE-9173-8B1F-A616-B687FD0BB8AB}"/>
              </a:ext>
            </a:extLst>
          </p:cNvPr>
          <p:cNvSpPr>
            <a:spLocks noGrp="1"/>
          </p:cNvSpPr>
          <p:nvPr>
            <p:ph type="title"/>
          </p:nvPr>
        </p:nvSpPr>
        <p:spPr/>
        <p:txBody>
          <a:bodyPr>
            <a:normAutofit/>
          </a:bodyPr>
          <a:lstStyle/>
          <a:p>
            <a:pPr algn="ctr"/>
            <a:r>
              <a:rPr lang="en-US" sz="4400" b="0" i="1" dirty="0"/>
              <a:t>The Slave Trade Act 1788 (The Dolben Act) </a:t>
            </a:r>
            <a:endParaRPr lang="en-GB" sz="4400" b="0" i="1" dirty="0"/>
          </a:p>
        </p:txBody>
      </p:sp>
      <p:sp>
        <p:nvSpPr>
          <p:cNvPr id="5" name="Content Placeholder 4">
            <a:extLst>
              <a:ext uri="{FF2B5EF4-FFF2-40B4-BE49-F238E27FC236}">
                <a16:creationId xmlns:a16="http://schemas.microsoft.com/office/drawing/2014/main" id="{F1C601D2-0F2C-DD1B-A817-475F5BBED8EE}"/>
              </a:ext>
            </a:extLst>
          </p:cNvPr>
          <p:cNvSpPr>
            <a:spLocks noGrp="1"/>
          </p:cNvSpPr>
          <p:nvPr>
            <p:ph idx="1"/>
          </p:nvPr>
        </p:nvSpPr>
        <p:spPr>
          <a:xfrm>
            <a:off x="576072" y="1825625"/>
            <a:ext cx="10771632" cy="4672461"/>
          </a:xfrm>
        </p:spPr>
        <p:txBody>
          <a:bodyPr vert="horz" lIns="91440" tIns="45720" rIns="91440" bIns="45720" rtlCol="0" anchor="t">
            <a:normAutofit fontScale="92500" lnSpcReduction="10000"/>
          </a:bodyPr>
          <a:lstStyle/>
          <a:p>
            <a:r>
              <a:rPr lang="en-US" dirty="0">
                <a:latin typeface="Trebuchet MS"/>
              </a:rPr>
              <a:t>In 1789, the Dolben Act became law, and it was the first attempt to control and regulate the slave trade to reduce overcrowding and reduce deaths.</a:t>
            </a:r>
            <a:endParaRPr lang="en-US" dirty="0"/>
          </a:p>
          <a:p>
            <a:endParaRPr lang="en-US"/>
          </a:p>
          <a:p>
            <a:r>
              <a:rPr lang="en-US" dirty="0">
                <a:latin typeface="Arial"/>
                <a:cs typeface="Arial"/>
              </a:rPr>
              <a:t>It introduced two important rules:</a:t>
            </a:r>
          </a:p>
          <a:p>
            <a:pPr lvl="1">
              <a:buFont typeface="Courier New" panose="020B0604020202020204" pitchFamily="34" charset="0"/>
              <a:buChar char="o"/>
            </a:pPr>
            <a:r>
              <a:rPr lang="en-US" dirty="0">
                <a:latin typeface="Trebuchet MS"/>
              </a:rPr>
              <a:t>If more than 80% of the captives on board were children shorter than 4ft 4 inches, then the ship’s captain could report that there were fewer captives on board. </a:t>
            </a:r>
          </a:p>
          <a:p>
            <a:pPr lvl="1">
              <a:buFont typeface="Courier New" panose="020B0604020202020204" pitchFamily="34" charset="0"/>
              <a:buChar char="o"/>
            </a:pPr>
            <a:r>
              <a:rPr lang="en-US" dirty="0">
                <a:latin typeface="Trebuchet MS"/>
                <a:cs typeface="Aharoni"/>
              </a:rPr>
              <a:t>Ships must carry a surgeon who kept a 'regular and true journal' of sickness and death on board. The surgeon must hand the log to officials in Britain</a:t>
            </a:r>
          </a:p>
          <a:p>
            <a:pPr lvl="1">
              <a:lnSpc>
                <a:spcPct val="100000"/>
              </a:lnSpc>
              <a:spcBef>
                <a:spcPts val="0"/>
              </a:spcBef>
              <a:buFont typeface="Courier New" panose="020B0604020202020204" pitchFamily="34" charset="0"/>
              <a:buChar char="o"/>
            </a:pPr>
            <a:endParaRPr lang="en-US" sz="1700" dirty="0">
              <a:solidFill>
                <a:srgbClr val="F2F0FF"/>
              </a:solidFill>
              <a:latin typeface="Aharoni"/>
              <a:cs typeface="Aharoni"/>
            </a:endParaRPr>
          </a:p>
          <a:p>
            <a:r>
              <a:rPr lang="en-US" dirty="0">
                <a:latin typeface="Trebuchet MS"/>
              </a:rPr>
              <a:t>It also allowed for financial bonuses for slave ships which reduced their death rates. </a:t>
            </a:r>
            <a:endParaRPr lang="en-US" dirty="0">
              <a:latin typeface="Trebuchet MS" panose="020B0603020202020204" pitchFamily="34" charset="0"/>
            </a:endParaRPr>
          </a:p>
          <a:p>
            <a:pPr lvl="1">
              <a:buFont typeface="Courier New" panose="020B0604020202020204" pitchFamily="34" charset="0"/>
              <a:buChar char="o"/>
            </a:pPr>
            <a:endParaRPr lang="en-US" dirty="0">
              <a:latin typeface="Trebuchet MS" panose="020B0603020202020204" pitchFamily="34" charset="0"/>
            </a:endParaRPr>
          </a:p>
          <a:p>
            <a:endParaRPr lang="en-US" dirty="0">
              <a:latin typeface="Trebuchet MS" panose="020B0603020202020204" pitchFamily="34" charset="0"/>
            </a:endParaRPr>
          </a:p>
          <a:p>
            <a:endParaRPr lang="en-US" dirty="0">
              <a:latin typeface="Trebuchet MS" panose="020B0603020202020204" pitchFamily="34" charset="0"/>
            </a:endParaRPr>
          </a:p>
          <a:p>
            <a:endParaRPr lang="en-US" dirty="0">
              <a:latin typeface="Trebuchet MS" panose="020B0603020202020204" pitchFamily="34" charset="0"/>
            </a:endParaRPr>
          </a:p>
          <a:p>
            <a:endParaRPr lang="en-US" dirty="0">
              <a:latin typeface="Trebuchet MS" panose="020B0603020202020204" pitchFamily="34" charset="0"/>
            </a:endParaRPr>
          </a:p>
          <a:p>
            <a:endParaRPr lang="en-GB" dirty="0">
              <a:latin typeface="Trebuchet MS" panose="020B0603020202020204" pitchFamily="34" charset="0"/>
            </a:endParaRPr>
          </a:p>
        </p:txBody>
      </p:sp>
    </p:spTree>
    <p:extLst>
      <p:ext uri="{BB962C8B-B14F-4D97-AF65-F5344CB8AC3E}">
        <p14:creationId xmlns:p14="http://schemas.microsoft.com/office/powerpoint/2010/main" val="877627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F6E1F-4F06-23D6-8198-8FDABE0C9DAC}"/>
              </a:ext>
            </a:extLst>
          </p:cNvPr>
          <p:cNvSpPr>
            <a:spLocks noGrp="1"/>
          </p:cNvSpPr>
          <p:nvPr>
            <p:ph type="ctrTitle"/>
          </p:nvPr>
        </p:nvSpPr>
        <p:spPr/>
        <p:txBody>
          <a:bodyPr>
            <a:normAutofit fontScale="90000"/>
          </a:bodyPr>
          <a:lstStyle/>
          <a:p>
            <a:pPr algn="ctr"/>
            <a:r>
              <a:rPr lang="en-GB" b="1" i="1" dirty="0"/>
              <a:t>Group Discussion </a:t>
            </a:r>
          </a:p>
        </p:txBody>
      </p:sp>
      <p:sp>
        <p:nvSpPr>
          <p:cNvPr id="3" name="Subtitle 2">
            <a:extLst>
              <a:ext uri="{FF2B5EF4-FFF2-40B4-BE49-F238E27FC236}">
                <a16:creationId xmlns:a16="http://schemas.microsoft.com/office/drawing/2014/main" id="{13378ACD-3128-FF27-8628-791240ABD7BE}"/>
              </a:ext>
            </a:extLst>
          </p:cNvPr>
          <p:cNvSpPr>
            <a:spLocks noGrp="1"/>
          </p:cNvSpPr>
          <p:nvPr>
            <p:ph type="subTitle" idx="1"/>
          </p:nvPr>
        </p:nvSpPr>
        <p:spPr>
          <a:xfrm>
            <a:off x="5922381" y="2206482"/>
            <a:ext cx="5976394" cy="4754880"/>
          </a:xfrm>
        </p:spPr>
        <p:txBody>
          <a:bodyPr vert="horz" lIns="91440" tIns="45720" rIns="91440" bIns="45720" rtlCol="0" anchor="t">
            <a:normAutofit/>
          </a:bodyPr>
          <a:lstStyle/>
          <a:p>
            <a:pPr algn="ctr"/>
            <a:r>
              <a:rPr lang="en-US" sz="3600" b="1" i="1" dirty="0">
                <a:latin typeface="Trebuchet MS"/>
              </a:rPr>
              <a:t> What impact do you think this law may have had on the conditions during the Middle Passage?</a:t>
            </a:r>
            <a:endParaRPr lang="en-GB" sz="3600" b="1" i="1" dirty="0">
              <a:latin typeface="Trebuchet MS"/>
            </a:endParaRPr>
          </a:p>
          <a:p>
            <a:pPr algn="ctr"/>
            <a:endParaRPr lang="en-US" sz="3600" b="1" i="1" dirty="0">
              <a:latin typeface="Trebuchet MS"/>
            </a:endParaRPr>
          </a:p>
          <a:p>
            <a:pPr algn="ctr"/>
            <a:r>
              <a:rPr lang="en-US" sz="3600" b="1" i="1" dirty="0">
                <a:latin typeface="Trebuchet MS"/>
              </a:rPr>
              <a:t>Is this what Dolben intended?</a:t>
            </a:r>
          </a:p>
        </p:txBody>
      </p:sp>
      <p:sp>
        <p:nvSpPr>
          <p:cNvPr id="4" name="TextBox 3">
            <a:extLst>
              <a:ext uri="{FF2B5EF4-FFF2-40B4-BE49-F238E27FC236}">
                <a16:creationId xmlns:a16="http://schemas.microsoft.com/office/drawing/2014/main" id="{2D0E770C-9169-D06E-1B49-3542E5EA1861}"/>
              </a:ext>
            </a:extLst>
          </p:cNvPr>
          <p:cNvSpPr txBox="1"/>
          <p:nvPr/>
        </p:nvSpPr>
        <p:spPr>
          <a:xfrm>
            <a:off x="794657" y="804672"/>
            <a:ext cx="4082143" cy="707886"/>
          </a:xfrm>
          <a:prstGeom prst="rect">
            <a:avLst/>
          </a:prstGeom>
          <a:solidFill>
            <a:schemeClr val="tx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2F0FF"/>
                </a:solidFill>
                <a:effectLst/>
                <a:uLnTx/>
                <a:uFillTx/>
                <a:latin typeface="Aharoni" panose="02010803020104030203" pitchFamily="2" charset="-79"/>
                <a:ea typeface="+mn-ea"/>
                <a:cs typeface="Aharoni" panose="02010803020104030203" pitchFamily="2" charset="-79"/>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F2F0FF"/>
              </a:solidFill>
              <a:effectLst/>
              <a:uLnTx/>
              <a:uFillTx/>
              <a:latin typeface="Aharoni" panose="02010803020104030203" pitchFamily="2" charset="-79"/>
              <a:ea typeface="+mn-ea"/>
              <a:cs typeface="Aharoni" panose="02010803020104030203" pitchFamily="2" charset="-79"/>
            </a:endParaRPr>
          </a:p>
        </p:txBody>
      </p:sp>
      <p:sp>
        <p:nvSpPr>
          <p:cNvPr id="5" name="TextBox 4">
            <a:extLst>
              <a:ext uri="{FF2B5EF4-FFF2-40B4-BE49-F238E27FC236}">
                <a16:creationId xmlns:a16="http://schemas.microsoft.com/office/drawing/2014/main" id="{C917AEEC-5DD9-CC3F-1CD9-B9E066369432}"/>
              </a:ext>
            </a:extLst>
          </p:cNvPr>
          <p:cNvSpPr txBox="1"/>
          <p:nvPr/>
        </p:nvSpPr>
        <p:spPr>
          <a:xfrm>
            <a:off x="936928" y="3745004"/>
            <a:ext cx="3797600" cy="2123658"/>
          </a:xfrm>
          <a:prstGeom prst="rect">
            <a:avLst/>
          </a:prstGeom>
          <a:solidFill>
            <a:schemeClr val="tx1"/>
          </a:solid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aseline="0">
                <a:solidFill>
                  <a:srgbClr val="F2F0FF"/>
                </a:solidFill>
                <a:latin typeface="Trebuchet MS"/>
              </a:rPr>
              <a:t>Ships must carry a surgeon who kept a 'regular and true journal' of sickness and death on board. The surgeon must hand the log to officials in Britain</a:t>
            </a:r>
            <a:endParaRPr kumimoji="0" lang="en-GB" sz="1800" b="0" i="0" u="none" strike="noStrike" kern="1200" cap="none" spc="0" normalizeH="0" baseline="0" noProof="0" dirty="0">
              <a:ln>
                <a:noFill/>
              </a:ln>
              <a:solidFill>
                <a:srgbClr val="F2F0FF"/>
              </a:solidFill>
              <a:effectLst/>
              <a:uLnTx/>
              <a:uFillTx/>
              <a:latin typeface="Aharoni" panose="02010803020104030203" pitchFamily="2" charset="-79"/>
              <a:ea typeface="+mn-ea"/>
              <a:cs typeface="Aharoni" panose="02010803020104030203" pitchFamily="2" charset="-79"/>
            </a:endParaRPr>
          </a:p>
        </p:txBody>
      </p:sp>
      <p:sp>
        <p:nvSpPr>
          <p:cNvPr id="6" name="TextBox 5">
            <a:extLst>
              <a:ext uri="{FF2B5EF4-FFF2-40B4-BE49-F238E27FC236}">
                <a16:creationId xmlns:a16="http://schemas.microsoft.com/office/drawing/2014/main" id="{B891F4DF-3DED-BA93-E7E3-A0F022DD3ED2}"/>
              </a:ext>
            </a:extLst>
          </p:cNvPr>
          <p:cNvSpPr txBox="1"/>
          <p:nvPr/>
        </p:nvSpPr>
        <p:spPr>
          <a:xfrm>
            <a:off x="936928" y="496895"/>
            <a:ext cx="3797600" cy="2031325"/>
          </a:xfrm>
          <a:prstGeom prst="rect">
            <a:avLst/>
          </a:prstGeom>
          <a:solidFill>
            <a:schemeClr val="tx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2F0FF"/>
                </a:solidFill>
                <a:latin typeface="Aharoni" panose="02010803020104030203" pitchFamily="2" charset="-79"/>
                <a:cs typeface="Aharoni" panose="02010803020104030203" pitchFamily="2" charset="-79"/>
              </a:rPr>
              <a:t>C</a:t>
            </a:r>
            <a:r>
              <a:rPr kumimoji="0" lang="en-US" sz="1800" b="0" i="0" u="none" strike="noStrike" kern="1200" cap="none" spc="0" normalizeH="0" baseline="0" noProof="0" dirty="0" err="1">
                <a:ln>
                  <a:noFill/>
                </a:ln>
                <a:solidFill>
                  <a:srgbClr val="F2F0FF"/>
                </a:solidFill>
                <a:effectLst/>
                <a:uLnTx/>
                <a:uFillTx/>
                <a:latin typeface="Aharoni" panose="02010803020104030203" pitchFamily="2" charset="-79"/>
                <a:ea typeface="+mn-ea"/>
                <a:cs typeface="Aharoni" panose="02010803020104030203" pitchFamily="2" charset="-79"/>
              </a:rPr>
              <a:t>hildren</a:t>
            </a:r>
            <a:r>
              <a:rPr kumimoji="0" lang="en-US" sz="1800" b="0" i="0" u="none" strike="noStrike" kern="1200" cap="none" spc="0" normalizeH="0" baseline="0" noProof="0" dirty="0">
                <a:ln>
                  <a:noFill/>
                </a:ln>
                <a:solidFill>
                  <a:srgbClr val="F2F0FF"/>
                </a:solidFill>
                <a:effectLst/>
                <a:uLnTx/>
                <a:uFillTx/>
                <a:latin typeface="Aharoni" panose="02010803020104030203" pitchFamily="2" charset="-79"/>
                <a:ea typeface="+mn-ea"/>
                <a:cs typeface="Aharoni" panose="02010803020104030203" pitchFamily="2" charset="-79"/>
              </a:rPr>
              <a:t> as being under 4 foot 4 inches tall.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noProof="0" dirty="0">
              <a:solidFill>
                <a:srgbClr val="F2F0FF"/>
              </a:solidFill>
              <a:latin typeface="Aharoni" panose="02010803020104030203" pitchFamily="2" charset="-79"/>
              <a:cs typeface="Aharoni" panose="02010803020104030203"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2F0FF"/>
                </a:solidFill>
                <a:latin typeface="Aharoni" panose="02010803020104030203" pitchFamily="2" charset="-79"/>
                <a:cs typeface="Aharoni" panose="02010803020104030203" pitchFamily="2" charset="-79"/>
              </a:rPr>
              <a:t>S</a:t>
            </a:r>
            <a:r>
              <a:rPr kumimoji="0" lang="en-US" sz="1800" b="0" i="0" u="none" strike="noStrike" kern="1200" cap="none" spc="0" normalizeH="0" baseline="0" noProof="0" dirty="0">
                <a:ln>
                  <a:noFill/>
                </a:ln>
                <a:solidFill>
                  <a:srgbClr val="F2F0FF"/>
                </a:solidFill>
                <a:effectLst/>
                <a:uLnTx/>
                <a:uFillTx/>
                <a:latin typeface="Aharoni" panose="02010803020104030203" pitchFamily="2" charset="-79"/>
                <a:ea typeface="+mn-ea"/>
                <a:cs typeface="Aharoni" panose="02010803020104030203" pitchFamily="2" charset="-79"/>
              </a:rPr>
              <a:t>lave traders could take more enslaved people aboard, provided they were under 4’4″ and presumed to be children.</a:t>
            </a:r>
          </a:p>
        </p:txBody>
      </p:sp>
    </p:spTree>
    <p:extLst>
      <p:ext uri="{BB962C8B-B14F-4D97-AF65-F5344CB8AC3E}">
        <p14:creationId xmlns:p14="http://schemas.microsoft.com/office/powerpoint/2010/main" val="4614182"/>
      </p:ext>
    </p:extLst>
  </p:cSld>
  <p:clrMapOvr>
    <a:masterClrMapping/>
  </p:clrMapOvr>
</p:sld>
</file>

<file path=ppt/theme/theme1.xml><?xml version="1.0" encoding="utf-8"?>
<a:theme xmlns:a="http://schemas.openxmlformats.org/drawingml/2006/main" name="Teaching Slavery in Scotland 2023">
  <a:themeElements>
    <a:clrScheme name="Teaching Slavery 23">
      <a:dk1>
        <a:srgbClr val="24283C"/>
      </a:dk1>
      <a:lt1>
        <a:srgbClr val="F2F0FF"/>
      </a:lt1>
      <a:dk2>
        <a:srgbClr val="24283C"/>
      </a:dk2>
      <a:lt2>
        <a:srgbClr val="F2F0FF"/>
      </a:lt2>
      <a:accent1>
        <a:srgbClr val="F75122"/>
      </a:accent1>
      <a:accent2>
        <a:srgbClr val="DE0B18"/>
      </a:accent2>
      <a:accent3>
        <a:srgbClr val="F1A828"/>
      </a:accent3>
      <a:accent4>
        <a:srgbClr val="59AFA4"/>
      </a:accent4>
      <a:accent5>
        <a:srgbClr val="24283C"/>
      </a:accent5>
      <a:accent6>
        <a:srgbClr val="EB875E"/>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SS23-Financial-Institutions2" id="{665E58F1-6198-2F4F-B2F6-4E5A0E3702F4}" vid="{8BC3C8DF-93B2-0841-9C45-7D57890EC7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BB567BAEBD0184EA2DCFCF3C857B699" ma:contentTypeVersion="8" ma:contentTypeDescription="Create a new document." ma:contentTypeScope="" ma:versionID="df91578ff566aa316c7d3a2a5719ea67">
  <xsd:schema xmlns:xsd="http://www.w3.org/2001/XMLSchema" xmlns:xs="http://www.w3.org/2001/XMLSchema" xmlns:p="http://schemas.microsoft.com/office/2006/metadata/properties" xmlns:ns2="4d1d189b-1757-41f7-815e-1218e5cf37ce" targetNamespace="http://schemas.microsoft.com/office/2006/metadata/properties" ma:root="true" ma:fieldsID="951459e3ffe1e70c93c62cf13897c8e6" ns2:_="">
    <xsd:import namespace="4d1d189b-1757-41f7-815e-1218e5cf37c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1d189b-1757-41f7-815e-1218e5cf37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984955E-BF57-43EB-9BA0-B8B411CE3752}">
  <ds:schemaRefs>
    <ds:schemaRef ds:uri="http://schemas.microsoft.com/sharepoint/v3/contenttype/forms"/>
  </ds:schemaRefs>
</ds:datastoreItem>
</file>

<file path=customXml/itemProps2.xml><?xml version="1.0" encoding="utf-8"?>
<ds:datastoreItem xmlns:ds="http://schemas.openxmlformats.org/officeDocument/2006/customXml" ds:itemID="{8F74E2A6-8A0B-43BC-A01C-DDB8FE3C56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1d189b-1757-41f7-815e-1218e5cf37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40F65C4-658C-4D4C-B003-06BF600FF2A3}">
  <ds:schemaRefs>
    <ds:schemaRef ds:uri="4d1d189b-1757-41f7-815e-1218e5cf37ce"/>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http://purl.org/dc/dcmitype/"/>
    <ds:schemaRef ds:uri="http://schemas.microsoft.com/office/2006/metadata/properties"/>
    <ds:schemaRef ds:uri="http://www.w3.org/XML/1998/namespace"/>
    <ds:schemaRef ds:uri="http://purl.org/dc/terms/"/>
  </ds:schemaRefs>
</ds:datastoreItem>
</file>

<file path=docMetadata/LabelInfo.xml><?xml version="1.0" encoding="utf-8"?>
<clbl:labelList xmlns:clbl="http://schemas.microsoft.com/office/2020/mipLabelMetadata">
  <clbl:label id="{d6fa6db5-9f3a-4c93-9e38-61059ee07e95}" enabled="1" method="Standard" siteId="{4e8d09f7-cc79-4ccb-9149-a4238dd17422}" removed="0"/>
</clbl:labelList>
</file>

<file path=docProps/app.xml><?xml version="1.0" encoding="utf-8"?>
<Properties xmlns="http://schemas.openxmlformats.org/officeDocument/2006/extended-properties" xmlns:vt="http://schemas.openxmlformats.org/officeDocument/2006/docPropsVTypes">
  <Template/>
  <TotalTime>30</TotalTime>
  <Words>2853</Words>
  <Application>Microsoft Office PowerPoint</Application>
  <PresentationFormat>Widescreen</PresentationFormat>
  <Paragraphs>274</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Teaching Slavery in Scotland 2023</vt:lpstr>
      <vt:lpstr>Did the Dolben Act work as intended? </vt:lpstr>
      <vt:lpstr>Lesson  Starter: </vt:lpstr>
      <vt:lpstr>PowerPoint Presentation</vt:lpstr>
      <vt:lpstr>Key Words for Today’s Lesson </vt:lpstr>
      <vt:lpstr>Discussion</vt:lpstr>
      <vt:lpstr>Sir William Dolben and the Call to Reform</vt:lpstr>
      <vt:lpstr>Dolben speaks about slave ships</vt:lpstr>
      <vt:lpstr>The Slave Trade Act 1788 (The Dolben Act) </vt:lpstr>
      <vt:lpstr>Group Discussion </vt:lpstr>
      <vt:lpstr>Did the Dolben Act have an impact on Child Enslavement Group Task</vt:lpstr>
      <vt:lpstr>PowerPoint Presentation</vt:lpstr>
      <vt:lpstr>Plenary – State Your Opinion</vt:lpstr>
      <vt:lpstr>Lesson Plan</vt:lpstr>
      <vt:lpstr>PowerPoint Presentation</vt:lpstr>
      <vt:lpstr>Resources</vt:lpstr>
      <vt:lpstr>PowerPoint Presentation</vt:lpstr>
      <vt:lpstr>Source 1 – The Role of Surgeons</vt:lpstr>
      <vt:lpstr>Source 2 – Overcrowding and Mortality</vt:lpstr>
      <vt:lpstr>Source 3 – Child Enslavement</vt:lpstr>
      <vt:lpstr>Source 4 – Medical Care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Slavery in Scotland</dc:title>
  <dc:creator>Katherine Burns</dc:creator>
  <cp:lastModifiedBy>Joseph Smith</cp:lastModifiedBy>
  <cp:revision>129</cp:revision>
  <cp:lastPrinted>2024-02-23T08:35:09Z</cp:lastPrinted>
  <dcterms:created xsi:type="dcterms:W3CDTF">2023-02-08T13:19:14Z</dcterms:created>
  <dcterms:modified xsi:type="dcterms:W3CDTF">2025-07-31T08:31:04Z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0x0101003BB567BAEBD0184EA2DCFCF3C857B699</vt:lpwstr>
  </property>
</Properties>
</file>