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74" r:id="rId5"/>
  </p:sldMasterIdLst>
  <p:notesMasterIdLst>
    <p:notesMasterId r:id="rId22"/>
  </p:notesMasterIdLst>
  <p:sldIdLst>
    <p:sldId id="257" r:id="rId6"/>
    <p:sldId id="258" r:id="rId7"/>
    <p:sldId id="259" r:id="rId8"/>
    <p:sldId id="260" r:id="rId9"/>
    <p:sldId id="261" r:id="rId10"/>
    <p:sldId id="262" r:id="rId11"/>
    <p:sldId id="264" r:id="rId12"/>
    <p:sldId id="266" r:id="rId13"/>
    <p:sldId id="268" r:id="rId14"/>
    <p:sldId id="269" r:id="rId15"/>
    <p:sldId id="270" r:id="rId16"/>
    <p:sldId id="271" r:id="rId17"/>
    <p:sldId id="272" r:id="rId18"/>
    <p:sldId id="273" r:id="rId19"/>
    <p:sldId id="277" r:id="rId20"/>
    <p:sldId id="276" r:id="rId21"/>
  </p:sldIdLst>
  <p:sldSz cx="12192000" cy="6858000"/>
  <p:notesSz cx="6797675" cy="9926638"/>
  <p:embeddedFontLst>
    <p:embeddedFont>
      <p:font typeface="EB Garamond" panose="00000500000000000000" pitchFamily="2"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34" roundtripDataSignature="AMtx7mg47IgQ/LiMe3FmUOenbLZjeEdYp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C98249-F0A4-991F-52AF-57493B4C3B52}" v="365" dt="2025-06-24T09:14:43.603"/>
  </p1510:revLst>
</p1510:revInfo>
</file>

<file path=ppt/tableStyles.xml><?xml version="1.0" encoding="utf-8"?>
<a:tblStyleLst xmlns:a="http://schemas.openxmlformats.org/drawingml/2006/main" def="{98C318D1-4C98-4BEF-AA5A-94EC3D64CB54}">
  <a:tblStyle styleId="{98C318D1-4C98-4BEF-AA5A-94EC3D64CB54}" styleName="Table_0">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6.xml"/><Relationship Id="rId34" Type="http://customschemas.google.com/relationships/presentationmetadata" Target="meta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35"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06T13:40:39.0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83,'1477'0,"-1436"-1,56-11,18-2,523 11,-324 6,-146-17,-3 1,1345 12,-688 3,-803-3,-1-1,35-8,26-3,453 10,-270 5,2796-2,-3048 1,1-1,-1 1,0 1,0 0,0 0,12 5,7 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6-06T13:40:43.2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56,'3391'0,"-3191"-14,-3 0,-55 2,-3-1,1077 11,-593 4,2827-2,-3277 14,8-1,241-14,-399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06T13:40:47.4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0,'9208'0'0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5659" cy="49805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3" y="0"/>
            <a:ext cx="2945659" cy="498056"/>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584"/>
            <a:ext cx="2945659" cy="49805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omensprinthistoryproject.com/blog/post/2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urreycc.gov.uk/culture-and-leisure/history-centre/marvels/phillis-wheatley-the-mother-of-black-literature#:~:text=Endorsed%20by%20British%20nobility%2C%20Phillis,Religious%20and%20Moral'%20was%20published"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omensprinthistoryproject.com/blog/post/25"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04bbe3134e_1_0: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GB" sz="1550" u="sng">
                <a:solidFill>
                  <a:schemeClr val="hlink"/>
                </a:solidFill>
                <a:highlight>
                  <a:srgbClr val="FCFCFC"/>
                </a:highlight>
                <a:latin typeface="EB Garamond"/>
                <a:ea typeface="EB Garamond"/>
                <a:cs typeface="EB Garamond"/>
                <a:sym typeface="EB Garamond"/>
                <a:hlinkClick r:id="rId3"/>
              </a:rPr>
              <a:t>https://womensprinthistoryproject.com/blog/post/25</a:t>
            </a:r>
            <a:r>
              <a:rPr lang="en-GB" sz="1550">
                <a:solidFill>
                  <a:srgbClr val="050505"/>
                </a:solidFill>
                <a:highlight>
                  <a:srgbClr val="FCFCFC"/>
                </a:highlight>
                <a:latin typeface="EB Garamond"/>
                <a:ea typeface="EB Garamond"/>
                <a:cs typeface="EB Garamond"/>
                <a:sym typeface="EB Garamond"/>
              </a:rPr>
              <a:t>  </a:t>
            </a:r>
            <a:endParaRPr/>
          </a:p>
        </p:txBody>
      </p:sp>
      <p:sp>
        <p:nvSpPr>
          <p:cNvPr id="389" name="Google Shape;389;g304bbe3134e_1_0: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422918cbc8_0_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3422918cbc8_0_6:notes"/>
          <p:cNvSpPr txBox="1">
            <a:spLocks noGrp="1"/>
          </p:cNvSpPr>
          <p:nvPr>
            <p:ph type="body" idx="1"/>
          </p:nvPr>
        </p:nvSpPr>
        <p:spPr>
          <a:xfrm>
            <a:off x="679768" y="4777194"/>
            <a:ext cx="5438100" cy="3908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g3422918cbc8_0_6:notes"/>
          <p:cNvSpPr txBox="1">
            <a:spLocks noGrp="1"/>
          </p:cNvSpPr>
          <p:nvPr>
            <p:ph type="sldNum" idx="12"/>
          </p:nvPr>
        </p:nvSpPr>
        <p:spPr>
          <a:xfrm>
            <a:off x="3850443" y="9428584"/>
            <a:ext cx="2945700" cy="498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422918cbc8_0_1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3422918cbc8_0_16:notes"/>
          <p:cNvSpPr txBox="1">
            <a:spLocks noGrp="1"/>
          </p:cNvSpPr>
          <p:nvPr>
            <p:ph type="body" idx="1"/>
          </p:nvPr>
        </p:nvSpPr>
        <p:spPr>
          <a:xfrm>
            <a:off x="679768" y="4777194"/>
            <a:ext cx="5438100" cy="3908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g3422918cbc8_0_16:notes"/>
          <p:cNvSpPr txBox="1">
            <a:spLocks noGrp="1"/>
          </p:cNvSpPr>
          <p:nvPr>
            <p:ph type="sldNum" idx="12"/>
          </p:nvPr>
        </p:nvSpPr>
        <p:spPr>
          <a:xfrm>
            <a:off x="3850443" y="9428584"/>
            <a:ext cx="2945700" cy="498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422918cbc8_0_1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3422918cbc8_0_11:notes"/>
          <p:cNvSpPr txBox="1">
            <a:spLocks noGrp="1"/>
          </p:cNvSpPr>
          <p:nvPr>
            <p:ph type="body" idx="1"/>
          </p:nvPr>
        </p:nvSpPr>
        <p:spPr>
          <a:xfrm>
            <a:off x="679768" y="4777194"/>
            <a:ext cx="5438100" cy="3908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g3422918cbc8_0_11:notes"/>
          <p:cNvSpPr txBox="1">
            <a:spLocks noGrp="1"/>
          </p:cNvSpPr>
          <p:nvPr>
            <p:ph type="sldNum" idx="12"/>
          </p:nvPr>
        </p:nvSpPr>
        <p:spPr>
          <a:xfrm>
            <a:off x="3850443" y="9428584"/>
            <a:ext cx="2945700" cy="498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422918cbc8_0_2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3422918cbc8_0_26:notes"/>
          <p:cNvSpPr txBox="1">
            <a:spLocks noGrp="1"/>
          </p:cNvSpPr>
          <p:nvPr>
            <p:ph type="body" idx="1"/>
          </p:nvPr>
        </p:nvSpPr>
        <p:spPr>
          <a:xfrm>
            <a:off x="679768" y="4777194"/>
            <a:ext cx="5438100" cy="3908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g3422918cbc8_0_26:notes"/>
          <p:cNvSpPr txBox="1">
            <a:spLocks noGrp="1"/>
          </p:cNvSpPr>
          <p:nvPr>
            <p:ph type="sldNum" idx="12"/>
          </p:nvPr>
        </p:nvSpPr>
        <p:spPr>
          <a:xfrm>
            <a:off x="3850443" y="9428584"/>
            <a:ext cx="2945700" cy="498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422918cbc8_0_2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3422918cbc8_0_26:notes"/>
          <p:cNvSpPr txBox="1">
            <a:spLocks noGrp="1"/>
          </p:cNvSpPr>
          <p:nvPr>
            <p:ph type="body" idx="1"/>
          </p:nvPr>
        </p:nvSpPr>
        <p:spPr>
          <a:xfrm>
            <a:off x="679768" y="4777194"/>
            <a:ext cx="5438100" cy="3908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g3422918cbc8_0_26:notes"/>
          <p:cNvSpPr txBox="1">
            <a:spLocks noGrp="1"/>
          </p:cNvSpPr>
          <p:nvPr>
            <p:ph type="sldNum" idx="12"/>
          </p:nvPr>
        </p:nvSpPr>
        <p:spPr>
          <a:xfrm>
            <a:off x="3850443" y="9428584"/>
            <a:ext cx="2945700" cy="498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15</a:t>
            </a:fld>
            <a:endParaRPr/>
          </a:p>
        </p:txBody>
      </p:sp>
    </p:spTree>
    <p:extLst>
      <p:ext uri="{BB962C8B-B14F-4D97-AF65-F5344CB8AC3E}">
        <p14:creationId xmlns:p14="http://schemas.microsoft.com/office/powerpoint/2010/main" val="635977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39375cbca3_0_151: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g339375cbca3_0_15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39375cbca3_0_301: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This should take 5 mins max</a:t>
            </a:r>
            <a:endParaRPr/>
          </a:p>
        </p:txBody>
      </p:sp>
      <p:sp>
        <p:nvSpPr>
          <p:cNvPr id="318" name="Google Shape;318;g339375cbca3_0_30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39375cbca3_0_45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339375cbca3_0_459: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en-GB" u="sng">
                <a:solidFill>
                  <a:schemeClr val="hlink"/>
                </a:solidFill>
                <a:highlight>
                  <a:schemeClr val="lt1"/>
                </a:highlight>
                <a:latin typeface="Arial"/>
                <a:ea typeface="Arial"/>
                <a:cs typeface="Arial"/>
                <a:sym typeface="Arial"/>
                <a:hlinkClick r:id="rId3"/>
              </a:rPr>
              <a:t>https://www.surreycc.gov.uk/culture-and-leisure/history-centre/marvels/phillis-wheatley-the-mother-of-black-literature#:~:text=Endorsed%20by%20British%20nobility%2C%20Phillis,Religious%20and%20Moral'%20was%20published</a:t>
            </a:r>
            <a:r>
              <a:rPr lang="en-GB">
                <a:solidFill>
                  <a:srgbClr val="222222"/>
                </a:solidFill>
                <a:highlight>
                  <a:schemeClr val="lt1"/>
                </a:highlight>
                <a:latin typeface="Arial"/>
                <a:ea typeface="Arial"/>
                <a:cs typeface="Arial"/>
                <a:sym typeface="Arial"/>
              </a:rPr>
              <a:t>. </a:t>
            </a:r>
            <a:endParaRPr/>
          </a:p>
        </p:txBody>
      </p:sp>
      <p:sp>
        <p:nvSpPr>
          <p:cNvPr id="326" name="Google Shape;326;g339375cbca3_0_459:notes"/>
          <p:cNvSpPr txBox="1">
            <a:spLocks noGrp="1"/>
          </p:cNvSpPr>
          <p:nvPr>
            <p:ph type="sldNum" idx="12"/>
          </p:nvPr>
        </p:nvSpPr>
        <p:spPr>
          <a:xfrm>
            <a:off x="3850443" y="9428584"/>
            <a:ext cx="2945700" cy="4980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39375cbca3_0_615: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3" name="Google Shape;333;g339375cbca3_0_61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37bd52041b_1_14: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g337bd52041b_1_14: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37bd52041b_0_23: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en-GB" sz="1550" u="sng">
                <a:solidFill>
                  <a:schemeClr val="hlink"/>
                </a:solidFill>
                <a:highlight>
                  <a:srgbClr val="FCFCFC"/>
                </a:highlight>
                <a:latin typeface="EB Garamond"/>
                <a:ea typeface="EB Garamond"/>
                <a:cs typeface="EB Garamond"/>
                <a:sym typeface="EB Garamond"/>
                <a:hlinkClick r:id="rId3"/>
              </a:rPr>
              <a:t>https://womensprinthistoryproject.com/blog/post/25</a:t>
            </a:r>
            <a:r>
              <a:rPr lang="en-GB" sz="1550">
                <a:solidFill>
                  <a:srgbClr val="050505"/>
                </a:solidFill>
                <a:highlight>
                  <a:srgbClr val="FCFCFC"/>
                </a:highlight>
                <a:latin typeface="EB Garamond"/>
                <a:ea typeface="EB Garamond"/>
                <a:cs typeface="EB Garamond"/>
                <a:sym typeface="EB Garamond"/>
              </a:rPr>
              <a:t>  </a:t>
            </a:r>
            <a:endParaRPr/>
          </a:p>
        </p:txBody>
      </p:sp>
      <p:sp>
        <p:nvSpPr>
          <p:cNvPr id="351" name="Google Shape;351;g337bd52041b_0_2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39375cbca3_0_786: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339375cbca3_0_78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39375cbca3_0_959:notes"/>
          <p:cNvSpPr txBox="1">
            <a:spLocks noGrp="1"/>
          </p:cNvSpPr>
          <p:nvPr>
            <p:ph type="body" idx="1"/>
          </p:nvPr>
        </p:nvSpPr>
        <p:spPr>
          <a:xfrm>
            <a:off x="679768" y="4777194"/>
            <a:ext cx="5438100" cy="3908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g339375cbca3_0_95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age 1" type="title">
  <p:cSld name="TITL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1298448" y="594360"/>
            <a:ext cx="6272784" cy="2373086"/>
          </a:xfrm>
          <a:prstGeom prst="rect">
            <a:avLst/>
          </a:prstGeom>
          <a:solidFill>
            <a:schemeClr val="accent5"/>
          </a:soli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400"/>
              <a:buFont typeface="Arial"/>
              <a:buNone/>
              <a:defRPr sz="5400" b="1" i="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298448" y="2967445"/>
            <a:ext cx="6272783" cy="762725"/>
          </a:xfrm>
          <a:prstGeom prst="rect">
            <a:avLst/>
          </a:prstGeom>
          <a:solidFill>
            <a:schemeClr val="accent5"/>
          </a:solidFill>
          <a:ln>
            <a:noFill/>
          </a:ln>
        </p:spPr>
        <p:txBody>
          <a:bodyPr spcFirstLastPara="1" wrap="square" lIns="91425" tIns="45700" rIns="91425" bIns="45700" anchor="b" anchorCtr="0">
            <a:normAutofit/>
          </a:bodyPr>
          <a:lstStyle>
            <a:lvl1pPr lvl="0" algn="l">
              <a:lnSpc>
                <a:spcPct val="100000"/>
              </a:lnSpc>
              <a:spcBef>
                <a:spcPts val="1000"/>
              </a:spcBef>
              <a:spcAft>
                <a:spcPts val="0"/>
              </a:spcAft>
              <a:buClr>
                <a:schemeClr val="lt1"/>
              </a:buClr>
              <a:buSzPts val="2000"/>
              <a:buNone/>
              <a:defRPr sz="20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ntro Slide 3">
  <p:cSld name="Intro Slide 3">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11"/>
          <p:cNvSpPr>
            <a:spLocks noGrp="1"/>
          </p:cNvSpPr>
          <p:nvPr>
            <p:ph type="pic" idx="2"/>
          </p:nvPr>
        </p:nvSpPr>
        <p:spPr>
          <a:xfrm>
            <a:off x="7451965" y="1665520"/>
            <a:ext cx="4266960" cy="4266968"/>
          </a:xfrm>
          <a:prstGeom prst="rect">
            <a:avLst/>
          </a:prstGeom>
          <a:noFill/>
          <a:ln>
            <a:noFill/>
          </a:ln>
        </p:spPr>
      </p:sp>
      <p:sp>
        <p:nvSpPr>
          <p:cNvPr id="52" name="Google Shape;52;p11"/>
          <p:cNvSpPr txBox="1">
            <a:spLocks noGrp="1"/>
          </p:cNvSpPr>
          <p:nvPr>
            <p:ph type="title"/>
          </p:nvPr>
        </p:nvSpPr>
        <p:spPr>
          <a:xfrm>
            <a:off x="804672" y="1335024"/>
            <a:ext cx="6190488" cy="117957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400"/>
              <a:buFont typeface="Arial"/>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1"/>
          <p:cNvSpPr txBox="1">
            <a:spLocks noGrp="1"/>
          </p:cNvSpPr>
          <p:nvPr>
            <p:ph type="body" idx="1"/>
          </p:nvPr>
        </p:nvSpPr>
        <p:spPr>
          <a:xfrm>
            <a:off x="850392" y="2825496"/>
            <a:ext cx="6190488" cy="3346704"/>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2000"/>
              <a:buNone/>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Slide">
  <p:cSld name="Section Slide">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12"/>
          <p:cNvSpPr txBox="1">
            <a:spLocks noGrp="1"/>
          </p:cNvSpPr>
          <p:nvPr>
            <p:ph type="ctrTitle"/>
          </p:nvPr>
        </p:nvSpPr>
        <p:spPr>
          <a:xfrm>
            <a:off x="1524000" y="1463040"/>
            <a:ext cx="9144000" cy="2340864"/>
          </a:xfrm>
          <a:prstGeom prst="rect">
            <a:avLst/>
          </a:prstGeom>
          <a:solidFill>
            <a:schemeClr val="accent3"/>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5"/>
              </a:buClr>
              <a:buSzPts val="6000"/>
              <a:buFont typeface="Arial"/>
              <a:buNone/>
              <a:defRPr sz="6000" b="1" i="0" cap="none">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2"/>
          <p:cNvSpPr txBox="1">
            <a:spLocks noGrp="1"/>
          </p:cNvSpPr>
          <p:nvPr>
            <p:ph type="subTitle" idx="1"/>
          </p:nvPr>
        </p:nvSpPr>
        <p:spPr>
          <a:xfrm>
            <a:off x="1524000" y="3803904"/>
            <a:ext cx="9144000" cy="653022"/>
          </a:xfrm>
          <a:prstGeom prst="rect">
            <a:avLst/>
          </a:prstGeom>
          <a:solidFill>
            <a:schemeClr val="accent3"/>
          </a:solidFill>
          <a:ln>
            <a:noFill/>
          </a:ln>
        </p:spPr>
        <p:txBody>
          <a:bodyPr spcFirstLastPara="1" wrap="square" lIns="91425" tIns="45700" rIns="91425" bIns="45700" anchor="b" anchorCtr="0">
            <a:normAutofit/>
          </a:bodyPr>
          <a:lstStyle>
            <a:lvl1pPr lvl="0" algn="ctr">
              <a:lnSpc>
                <a:spcPct val="90000"/>
              </a:lnSpc>
              <a:spcBef>
                <a:spcPts val="1000"/>
              </a:spcBef>
              <a:spcAft>
                <a:spcPts val="0"/>
              </a:spcAft>
              <a:buClr>
                <a:schemeClr val="dk1"/>
              </a:buClr>
              <a:buSzPts val="2000"/>
              <a:buNone/>
              <a:defRPr sz="20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7" name="Google Shape;57;p12"/>
          <p:cNvSpPr/>
          <p:nvPr/>
        </p:nvSpPr>
        <p:spPr>
          <a:xfrm>
            <a:off x="10772266" y="3054359"/>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8" name="Google Shape;58;p12"/>
          <p:cNvSpPr/>
          <p:nvPr/>
        </p:nvSpPr>
        <p:spPr>
          <a:xfrm>
            <a:off x="10724364" y="2515838"/>
            <a:ext cx="13903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9" name="Google Shape;59;p12"/>
          <p:cNvSpPr/>
          <p:nvPr/>
        </p:nvSpPr>
        <p:spPr>
          <a:xfrm>
            <a:off x="11024834" y="2787572"/>
            <a:ext cx="127714"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0" name="Google Shape;60;p12"/>
          <p:cNvSpPr/>
          <p:nvPr/>
        </p:nvSpPr>
        <p:spPr>
          <a:xfrm>
            <a:off x="1261869" y="2633448"/>
            <a:ext cx="151536" cy="151536"/>
          </a:xfrm>
          <a:custGeom>
            <a:avLst/>
            <a:gdLst/>
            <a:ahLst/>
            <a:cxnLst/>
            <a:rect l="l" t="t" r="r" b="b"/>
            <a:pathLst>
              <a:path w="151536" h="151536" extrusionOk="0">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 name="Google Shape;61;p12"/>
          <p:cNvSpPr/>
          <p:nvPr/>
        </p:nvSpPr>
        <p:spPr>
          <a:xfrm>
            <a:off x="1064053" y="3083338"/>
            <a:ext cx="95759" cy="95759"/>
          </a:xfrm>
          <a:custGeom>
            <a:avLst/>
            <a:gdLst/>
            <a:ahLst/>
            <a:cxnLst/>
            <a:rect l="l" t="t" r="r" b="b"/>
            <a:pathLst>
              <a:path w="95759" h="95759" extrusionOk="0">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 name="Google Shape;62;p12"/>
          <p:cNvSpPr/>
          <p:nvPr/>
        </p:nvSpPr>
        <p:spPr>
          <a:xfrm>
            <a:off x="1413405" y="3492870"/>
            <a:ext cx="108625" cy="108625"/>
          </a:xfrm>
          <a:custGeom>
            <a:avLst/>
            <a:gdLst/>
            <a:ahLst/>
            <a:cxnLst/>
            <a:rect l="l" t="t" r="r" b="b"/>
            <a:pathLst>
              <a:path w="108625" h="108625" extrusionOk="0">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Slide 1" type="obj">
  <p:cSld name="OBJECT">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400"/>
              <a:buFont typeface="Arial"/>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Slide 2">
  <p:cSld name="Content Slide 2">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576072" y="365125"/>
            <a:ext cx="10771632" cy="1325563"/>
          </a:xfrm>
          <a:prstGeom prst="rect">
            <a:avLst/>
          </a:prstGeom>
          <a:solidFill>
            <a:schemeClr val="accent5"/>
          </a:soli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400"/>
              <a:buFont typeface="Arial"/>
              <a:buNone/>
              <a:defRPr sz="5400" b="1"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4"/>
          <p:cNvSpPr txBox="1">
            <a:spLocks noGrp="1"/>
          </p:cNvSpPr>
          <p:nvPr>
            <p:ph type="body" idx="1"/>
          </p:nvPr>
        </p:nvSpPr>
        <p:spPr>
          <a:xfrm>
            <a:off x="576072" y="1825625"/>
            <a:ext cx="10771632" cy="4351338"/>
          </a:xfrm>
          <a:prstGeom prst="rect">
            <a:avLst/>
          </a:prstGeom>
          <a:solidFill>
            <a:schemeClr val="accent5"/>
          </a:solid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Slide 3" type="twoObj">
  <p:cSld name="TWO_OBJECTS">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5"/>
          <p:cNvSpPr txBox="1">
            <a:spLocks noGrp="1"/>
          </p:cNvSpPr>
          <p:nvPr>
            <p:ph type="body" idx="1"/>
          </p:nvPr>
        </p:nvSpPr>
        <p:spPr>
          <a:xfrm>
            <a:off x="1444752" y="1825625"/>
            <a:ext cx="4553712"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15"/>
          <p:cNvSpPr txBox="1">
            <a:spLocks noGrp="1"/>
          </p:cNvSpPr>
          <p:nvPr>
            <p:ph type="body" idx="2"/>
          </p:nvPr>
        </p:nvSpPr>
        <p:spPr>
          <a:xfrm>
            <a:off x="6784848" y="1825625"/>
            <a:ext cx="4553712" cy="4351338"/>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7"/>
          <p:cNvSpPr txBox="1">
            <a:spLocks noGrp="1"/>
          </p:cNvSpPr>
          <p:nvPr>
            <p:ph type="body" idx="1"/>
          </p:nvPr>
        </p:nvSpPr>
        <p:spPr>
          <a:xfrm>
            <a:off x="1444752" y="1681163"/>
            <a:ext cx="4553712"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 name="Google Shape;77;p17"/>
          <p:cNvSpPr txBox="1">
            <a:spLocks noGrp="1"/>
          </p:cNvSpPr>
          <p:nvPr>
            <p:ph type="body" idx="2"/>
          </p:nvPr>
        </p:nvSpPr>
        <p:spPr>
          <a:xfrm>
            <a:off x="1444752" y="2505075"/>
            <a:ext cx="4553712" cy="368458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7"/>
          <p:cNvSpPr txBox="1">
            <a:spLocks noGrp="1"/>
          </p:cNvSpPr>
          <p:nvPr>
            <p:ph type="body" idx="3"/>
          </p:nvPr>
        </p:nvSpPr>
        <p:spPr>
          <a:xfrm>
            <a:off x="6784848" y="1681163"/>
            <a:ext cx="4553712"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9" name="Google Shape;79;p17"/>
          <p:cNvSpPr txBox="1">
            <a:spLocks noGrp="1"/>
          </p:cNvSpPr>
          <p:nvPr>
            <p:ph type="body" idx="4"/>
          </p:nvPr>
        </p:nvSpPr>
        <p:spPr>
          <a:xfrm>
            <a:off x="6784848" y="2505075"/>
            <a:ext cx="4553712" cy="368458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Comparison">
  <p:cSld name="1_Comparison">
    <p:bg>
      <p:bgPr>
        <a:blipFill>
          <a:blip r:embed="rId2">
            <a:alphaModFix/>
          </a:blip>
          <a:stretch>
            <a:fillRect/>
          </a:stretch>
        </a:blipFill>
        <a:effectLst/>
      </p:bgPr>
    </p:bg>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8"/>
          <p:cNvSpPr txBox="1">
            <a:spLocks noGrp="1"/>
          </p:cNvSpPr>
          <p:nvPr>
            <p:ph type="body" idx="1"/>
          </p:nvPr>
        </p:nvSpPr>
        <p:spPr>
          <a:xfrm>
            <a:off x="1444752" y="1681163"/>
            <a:ext cx="28346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p18"/>
          <p:cNvSpPr txBox="1">
            <a:spLocks noGrp="1"/>
          </p:cNvSpPr>
          <p:nvPr>
            <p:ph type="body" idx="2"/>
          </p:nvPr>
        </p:nvSpPr>
        <p:spPr>
          <a:xfrm>
            <a:off x="1444752" y="2505075"/>
            <a:ext cx="2834640" cy="368458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8"/>
          <p:cNvSpPr txBox="1">
            <a:spLocks noGrp="1"/>
          </p:cNvSpPr>
          <p:nvPr>
            <p:ph type="body" idx="3"/>
          </p:nvPr>
        </p:nvSpPr>
        <p:spPr>
          <a:xfrm>
            <a:off x="4983480" y="1681163"/>
            <a:ext cx="28346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5" name="Google Shape;85;p18"/>
          <p:cNvSpPr txBox="1">
            <a:spLocks noGrp="1"/>
          </p:cNvSpPr>
          <p:nvPr>
            <p:ph type="body" idx="4"/>
          </p:nvPr>
        </p:nvSpPr>
        <p:spPr>
          <a:xfrm>
            <a:off x="4983480" y="2505075"/>
            <a:ext cx="2834640" cy="368458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18"/>
          <p:cNvSpPr/>
          <p:nvPr/>
        </p:nvSpPr>
        <p:spPr>
          <a:xfrm>
            <a:off x="10508317" y="492206"/>
            <a:ext cx="13903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7" name="Google Shape;87;p18"/>
          <p:cNvSpPr/>
          <p:nvPr/>
        </p:nvSpPr>
        <p:spPr>
          <a:xfrm>
            <a:off x="11477944" y="1055581"/>
            <a:ext cx="127714"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8" name="Google Shape;88;p18"/>
          <p:cNvSpPr/>
          <p:nvPr/>
        </p:nvSpPr>
        <p:spPr>
          <a:xfrm>
            <a:off x="11241555" y="446637"/>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9" name="Google Shape;89;p18"/>
          <p:cNvSpPr txBox="1">
            <a:spLocks noGrp="1"/>
          </p:cNvSpPr>
          <p:nvPr>
            <p:ph type="body" idx="5"/>
          </p:nvPr>
        </p:nvSpPr>
        <p:spPr>
          <a:xfrm>
            <a:off x="8531352" y="1769269"/>
            <a:ext cx="28346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0" name="Google Shape;90;p18"/>
          <p:cNvSpPr txBox="1">
            <a:spLocks noGrp="1"/>
          </p:cNvSpPr>
          <p:nvPr>
            <p:ph type="body" idx="6"/>
          </p:nvPr>
        </p:nvSpPr>
        <p:spPr>
          <a:xfrm>
            <a:off x="8531352" y="2593181"/>
            <a:ext cx="2834640" cy="3684588"/>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91"/>
        <p:cNvGrpSpPr/>
        <p:nvPr/>
      </p:nvGrpSpPr>
      <p:grpSpPr>
        <a:xfrm>
          <a:off x="0" y="0"/>
          <a:ext cx="0" cy="0"/>
          <a:chOff x="0" y="0"/>
          <a:chExt cx="0" cy="0"/>
        </a:xfrm>
      </p:grpSpPr>
      <p:sp>
        <p:nvSpPr>
          <p:cNvPr id="92" name="Google Shape;92;p19"/>
          <p:cNvSpPr txBox="1">
            <a:spLocks noGrp="1"/>
          </p:cNvSpPr>
          <p:nvPr>
            <p:ph type="ctrTitle"/>
          </p:nvPr>
        </p:nvSpPr>
        <p:spPr>
          <a:xfrm>
            <a:off x="6391656" y="804672"/>
            <a:ext cx="4434840" cy="88696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400"/>
              <a:buFont typeface="Arial"/>
              <a:buNone/>
              <a:defRPr sz="5400" b="0" i="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9"/>
          <p:cNvSpPr txBox="1">
            <a:spLocks noGrp="1"/>
          </p:cNvSpPr>
          <p:nvPr>
            <p:ph type="subTitle" idx="1"/>
          </p:nvPr>
        </p:nvSpPr>
        <p:spPr>
          <a:xfrm>
            <a:off x="6391654" y="1801368"/>
            <a:ext cx="4434840" cy="4754880"/>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2000"/>
              <a:buNone/>
              <a:defRPr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4" name="Google Shape;94;p19"/>
          <p:cNvSpPr/>
          <p:nvPr/>
        </p:nvSpPr>
        <p:spPr>
          <a:xfrm>
            <a:off x="0" y="0"/>
            <a:ext cx="5779911" cy="6858000"/>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5" name="Google Shape;95;p19"/>
          <p:cNvSpPr>
            <a:spLocks noGrp="1"/>
          </p:cNvSpPr>
          <p:nvPr>
            <p:ph type="pic" idx="2"/>
          </p:nvPr>
        </p:nvSpPr>
        <p:spPr>
          <a:xfrm>
            <a:off x="283464" y="3108960"/>
            <a:ext cx="5221224" cy="3447288"/>
          </a:xfrm>
          <a:prstGeom prst="rect">
            <a:avLst/>
          </a:prstGeom>
          <a:noFill/>
          <a:ln>
            <a:noFill/>
          </a:ln>
        </p:spPr>
      </p:sp>
      <p:sp>
        <p:nvSpPr>
          <p:cNvPr id="96" name="Google Shape;96;p19"/>
          <p:cNvSpPr>
            <a:spLocks noGrp="1"/>
          </p:cNvSpPr>
          <p:nvPr>
            <p:ph type="pic" idx="3"/>
          </p:nvPr>
        </p:nvSpPr>
        <p:spPr>
          <a:xfrm>
            <a:off x="283464" y="301752"/>
            <a:ext cx="2459736" cy="2505456"/>
          </a:xfrm>
          <a:prstGeom prst="rect">
            <a:avLst/>
          </a:prstGeom>
          <a:noFill/>
          <a:ln>
            <a:noFill/>
          </a:ln>
        </p:spPr>
      </p:sp>
      <p:sp>
        <p:nvSpPr>
          <p:cNvPr id="97" name="Google Shape;97;p19"/>
          <p:cNvSpPr>
            <a:spLocks noGrp="1"/>
          </p:cNvSpPr>
          <p:nvPr>
            <p:ph type="pic" idx="4"/>
          </p:nvPr>
        </p:nvSpPr>
        <p:spPr>
          <a:xfrm>
            <a:off x="3044952" y="301752"/>
            <a:ext cx="2459736" cy="2505456"/>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98"/>
        <p:cNvGrpSpPr/>
        <p:nvPr/>
      </p:nvGrpSpPr>
      <p:grpSpPr>
        <a:xfrm>
          <a:off x="0" y="0"/>
          <a:ext cx="0" cy="0"/>
          <a:chOff x="0" y="0"/>
          <a:chExt cx="0" cy="0"/>
        </a:xfrm>
      </p:grpSpPr>
      <p:sp>
        <p:nvSpPr>
          <p:cNvPr id="99" name="Google Shape;99;p20"/>
          <p:cNvSpPr txBox="1">
            <a:spLocks noGrp="1"/>
          </p:cNvSpPr>
          <p:nvPr>
            <p:ph type="ctrTitle"/>
          </p:nvPr>
        </p:nvSpPr>
        <p:spPr>
          <a:xfrm>
            <a:off x="6391656" y="804672"/>
            <a:ext cx="4434840" cy="88696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400"/>
              <a:buFont typeface="Arial"/>
              <a:buNone/>
              <a:defRPr sz="5400" b="0" i="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20"/>
          <p:cNvSpPr txBox="1">
            <a:spLocks noGrp="1"/>
          </p:cNvSpPr>
          <p:nvPr>
            <p:ph type="subTitle" idx="1"/>
          </p:nvPr>
        </p:nvSpPr>
        <p:spPr>
          <a:xfrm>
            <a:off x="6391654" y="1801368"/>
            <a:ext cx="4434840" cy="4754880"/>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2000"/>
              <a:buNone/>
              <a:defRPr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1" name="Google Shape;101;p20"/>
          <p:cNvSpPr/>
          <p:nvPr/>
        </p:nvSpPr>
        <p:spPr>
          <a:xfrm>
            <a:off x="0" y="0"/>
            <a:ext cx="5779911" cy="6858000"/>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2" name="Google Shape;102;p20"/>
          <p:cNvSpPr/>
          <p:nvPr/>
        </p:nvSpPr>
        <p:spPr>
          <a:xfrm>
            <a:off x="433313" y="160019"/>
            <a:ext cx="4913284" cy="3200400"/>
          </a:xfrm>
          <a:custGeom>
            <a:avLst/>
            <a:gdLst/>
            <a:ahLst/>
            <a:cxnLst/>
            <a:rect l="l" t="t" r="r" b="b"/>
            <a:pathLst>
              <a:path w="4913284" h="1678971" extrusionOk="0">
                <a:moveTo>
                  <a:pt x="2427752" y="1678972"/>
                </a:moveTo>
                <a:cubicBezTo>
                  <a:pt x="2420608" y="1678972"/>
                  <a:pt x="2413369" y="1678019"/>
                  <a:pt x="2405940" y="1676210"/>
                </a:cubicBezTo>
                <a:cubicBezTo>
                  <a:pt x="2354600" y="1663160"/>
                  <a:pt x="2338788" y="1611916"/>
                  <a:pt x="2327263" y="1574578"/>
                </a:cubicBezTo>
                <a:cubicBezTo>
                  <a:pt x="2323548" y="1562481"/>
                  <a:pt x="2319738" y="1550003"/>
                  <a:pt x="2315928" y="1543336"/>
                </a:cubicBezTo>
                <a:cubicBezTo>
                  <a:pt x="2295069" y="1506379"/>
                  <a:pt x="2267065" y="1471422"/>
                  <a:pt x="2232680" y="1439418"/>
                </a:cubicBezTo>
                <a:cubicBezTo>
                  <a:pt x="2168100" y="1379315"/>
                  <a:pt x="2086376" y="1334357"/>
                  <a:pt x="1996079" y="1309402"/>
                </a:cubicBezTo>
                <a:cubicBezTo>
                  <a:pt x="1824915" y="1262063"/>
                  <a:pt x="1639368" y="1278731"/>
                  <a:pt x="1460012" y="1294924"/>
                </a:cubicBezTo>
                <a:lnTo>
                  <a:pt x="1419150" y="1298543"/>
                </a:lnTo>
                <a:cubicBezTo>
                  <a:pt x="1074345" y="1329500"/>
                  <a:pt x="723539" y="1341596"/>
                  <a:pt x="376924" y="1334929"/>
                </a:cubicBezTo>
                <a:cubicBezTo>
                  <a:pt x="259100" y="1333310"/>
                  <a:pt x="114701" y="1317212"/>
                  <a:pt x="45454" y="1206246"/>
                </a:cubicBezTo>
                <a:cubicBezTo>
                  <a:pt x="6497" y="1143667"/>
                  <a:pt x="5544" y="1068800"/>
                  <a:pt x="4782" y="1008602"/>
                </a:cubicBezTo>
                <a:lnTo>
                  <a:pt x="305" y="761143"/>
                </a:lnTo>
                <a:cubicBezTo>
                  <a:pt x="-3028" y="538734"/>
                  <a:pt x="18212" y="295751"/>
                  <a:pt x="200331" y="179165"/>
                </a:cubicBezTo>
                <a:cubicBezTo>
                  <a:pt x="301391" y="114586"/>
                  <a:pt x="427121" y="110109"/>
                  <a:pt x="528181" y="106585"/>
                </a:cubicBezTo>
                <a:cubicBezTo>
                  <a:pt x="867366" y="94869"/>
                  <a:pt x="1206647" y="83344"/>
                  <a:pt x="1545832" y="71819"/>
                </a:cubicBezTo>
                <a:cubicBezTo>
                  <a:pt x="1885017" y="60293"/>
                  <a:pt x="2224203" y="48768"/>
                  <a:pt x="2563388" y="37052"/>
                </a:cubicBezTo>
                <a:lnTo>
                  <a:pt x="2634063" y="34671"/>
                </a:lnTo>
                <a:cubicBezTo>
                  <a:pt x="3122696" y="18288"/>
                  <a:pt x="3627902" y="1429"/>
                  <a:pt x="4125488" y="0"/>
                </a:cubicBezTo>
                <a:cubicBezTo>
                  <a:pt x="4244074" y="0"/>
                  <a:pt x="4378282" y="0"/>
                  <a:pt x="4505535" y="35433"/>
                </a:cubicBezTo>
                <a:cubicBezTo>
                  <a:pt x="4648506" y="75248"/>
                  <a:pt x="4764234" y="159163"/>
                  <a:pt x="4823004" y="265652"/>
                </a:cubicBezTo>
                <a:cubicBezTo>
                  <a:pt x="4870248" y="350330"/>
                  <a:pt x="4883297" y="447104"/>
                  <a:pt x="4892631" y="538925"/>
                </a:cubicBezTo>
                <a:cubicBezTo>
                  <a:pt x="4902156" y="639032"/>
                  <a:pt x="4908824" y="736092"/>
                  <a:pt x="4912443" y="827627"/>
                </a:cubicBezTo>
                <a:lnTo>
                  <a:pt x="4912443" y="827913"/>
                </a:lnTo>
                <a:cubicBezTo>
                  <a:pt x="4915015" y="908876"/>
                  <a:pt x="4914062" y="987362"/>
                  <a:pt x="4874153" y="1057085"/>
                </a:cubicBezTo>
                <a:cubicBezTo>
                  <a:pt x="4803858" y="1178147"/>
                  <a:pt x="4652982" y="1208151"/>
                  <a:pt x="4514680" y="1221486"/>
                </a:cubicBezTo>
                <a:cubicBezTo>
                  <a:pt x="3925939" y="1278255"/>
                  <a:pt x="3329103" y="1304068"/>
                  <a:pt x="2741220" y="1297972"/>
                </a:cubicBezTo>
                <a:cubicBezTo>
                  <a:pt x="2676069" y="1297114"/>
                  <a:pt x="2610822" y="1299782"/>
                  <a:pt x="2575104" y="1337786"/>
                </a:cubicBezTo>
                <a:cubicBezTo>
                  <a:pt x="2543385" y="1371124"/>
                  <a:pt x="2539766" y="1425416"/>
                  <a:pt x="2535861" y="1482852"/>
                </a:cubicBezTo>
                <a:lnTo>
                  <a:pt x="2534146" y="1507522"/>
                </a:lnTo>
                <a:cubicBezTo>
                  <a:pt x="2526907" y="1589151"/>
                  <a:pt x="2507000" y="1640300"/>
                  <a:pt x="2473186" y="1664208"/>
                </a:cubicBezTo>
                <a:cubicBezTo>
                  <a:pt x="2459470" y="1673924"/>
                  <a:pt x="2444040" y="1678781"/>
                  <a:pt x="2427752" y="1678781"/>
                </a:cubicBezTo>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3" name="Google Shape;103;p20"/>
          <p:cNvSpPr txBox="1"/>
          <p:nvPr/>
        </p:nvSpPr>
        <p:spPr>
          <a:xfrm>
            <a:off x="605838" y="457199"/>
            <a:ext cx="4480512" cy="164592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2"/>
              </a:buClr>
              <a:buSzPts val="2400"/>
              <a:buFont typeface="Arial"/>
              <a:buNone/>
            </a:pPr>
            <a:r>
              <a:rPr lang="en-GB" sz="2400" b="1" i="0" u="none" strike="noStrike" cap="none">
                <a:solidFill>
                  <a:schemeClr val="lt2"/>
                </a:solidFill>
                <a:latin typeface="Arial"/>
                <a:ea typeface="Arial"/>
                <a:cs typeface="Arial"/>
                <a:sym typeface="Arial"/>
              </a:rPr>
              <a:t>“Click to edit quote text”</a:t>
            </a:r>
            <a:endParaRPr sz="1400" b="0" i="0" u="none" strike="noStrike" cap="none">
              <a:solidFill>
                <a:srgbClr val="000000"/>
              </a:solidFill>
              <a:latin typeface="Arial"/>
              <a:ea typeface="Arial"/>
              <a:cs typeface="Arial"/>
              <a:sym typeface="Arial"/>
            </a:endParaRPr>
          </a:p>
        </p:txBody>
      </p:sp>
      <p:sp>
        <p:nvSpPr>
          <p:cNvPr id="104" name="Google Shape;104;p20"/>
          <p:cNvSpPr txBox="1"/>
          <p:nvPr/>
        </p:nvSpPr>
        <p:spPr>
          <a:xfrm>
            <a:off x="665675" y="2103119"/>
            <a:ext cx="4420675" cy="414337"/>
          </a:xfrm>
          <a:prstGeom prst="rect">
            <a:avLst/>
          </a:prstGeom>
          <a:noFill/>
          <a:ln>
            <a:noFill/>
          </a:ln>
        </p:spPr>
        <p:txBody>
          <a:bodyPr spcFirstLastPara="1" wrap="square" lIns="91425" tIns="45700" rIns="91425" bIns="45700" anchor="t" anchorCtr="0">
            <a:normAutofit/>
          </a:bodyPr>
          <a:lstStyle/>
          <a:p>
            <a:pPr marL="0" marR="0" lvl="0" indent="0" algn="ctr" rtl="0">
              <a:lnSpc>
                <a:spcPct val="110000"/>
              </a:lnSpc>
              <a:spcBef>
                <a:spcPts val="0"/>
              </a:spcBef>
              <a:spcAft>
                <a:spcPts val="0"/>
              </a:spcAft>
              <a:buClr>
                <a:schemeClr val="lt2"/>
              </a:buClr>
              <a:buSzPts val="1600"/>
              <a:buFont typeface="Arial"/>
              <a:buNone/>
            </a:pPr>
            <a:r>
              <a:rPr lang="en-GB" sz="1600" b="0" i="0" u="none" strike="noStrike" cap="none">
                <a:solidFill>
                  <a:schemeClr val="lt2"/>
                </a:solidFill>
                <a:latin typeface="Arial"/>
                <a:ea typeface="Arial"/>
                <a:cs typeface="Arial"/>
                <a:sym typeface="Arial"/>
              </a:rPr>
              <a:t>(Attribute quote here)</a:t>
            </a:r>
            <a:endParaRPr sz="1400" b="0" i="0" u="none" strike="noStrike" cap="none">
              <a:solidFill>
                <a:srgbClr val="000000"/>
              </a:solidFill>
              <a:latin typeface="Arial"/>
              <a:ea typeface="Arial"/>
              <a:cs typeface="Arial"/>
              <a:sym typeface="Arial"/>
            </a:endParaRPr>
          </a:p>
        </p:txBody>
      </p:sp>
      <p:sp>
        <p:nvSpPr>
          <p:cNvPr id="105" name="Google Shape;105;p20"/>
          <p:cNvSpPr/>
          <p:nvPr/>
        </p:nvSpPr>
        <p:spPr>
          <a:xfrm>
            <a:off x="423989" y="3384327"/>
            <a:ext cx="5081662" cy="3289745"/>
          </a:xfrm>
          <a:custGeom>
            <a:avLst/>
            <a:gdLst/>
            <a:ahLst/>
            <a:cxnLst/>
            <a:rect l="l" t="t" r="r" b="b"/>
            <a:pathLst>
              <a:path w="2973657" h="2866771" extrusionOk="0">
                <a:moveTo>
                  <a:pt x="2970587" y="1544579"/>
                </a:moveTo>
                <a:lnTo>
                  <a:pt x="2902388" y="686275"/>
                </a:lnTo>
                <a:cubicBezTo>
                  <a:pt x="2896101" y="605396"/>
                  <a:pt x="2888958" y="513778"/>
                  <a:pt x="2852001" y="430143"/>
                </a:cubicBezTo>
                <a:cubicBezTo>
                  <a:pt x="2809138" y="333868"/>
                  <a:pt x="2728461" y="266485"/>
                  <a:pt x="2641784" y="254320"/>
                </a:cubicBezTo>
                <a:cubicBezTo>
                  <a:pt x="1923027" y="151201"/>
                  <a:pt x="1190555" y="67376"/>
                  <a:pt x="464655" y="5220"/>
                </a:cubicBezTo>
                <a:cubicBezTo>
                  <a:pt x="399504" y="-672"/>
                  <a:pt x="340639" y="-4379"/>
                  <a:pt x="281965" y="9972"/>
                </a:cubicBezTo>
                <a:cubicBezTo>
                  <a:pt x="116516" y="50554"/>
                  <a:pt x="23552" y="220200"/>
                  <a:pt x="4788" y="370458"/>
                </a:cubicBezTo>
                <a:cubicBezTo>
                  <a:pt x="-10357" y="496481"/>
                  <a:pt x="13265" y="621553"/>
                  <a:pt x="36125" y="742444"/>
                </a:cubicBezTo>
                <a:cubicBezTo>
                  <a:pt x="40792" y="767344"/>
                  <a:pt x="45555" y="792244"/>
                  <a:pt x="49841" y="817050"/>
                </a:cubicBezTo>
                <a:cubicBezTo>
                  <a:pt x="83655" y="1011501"/>
                  <a:pt x="95466" y="1213080"/>
                  <a:pt x="106896" y="1407912"/>
                </a:cubicBezTo>
                <a:cubicBezTo>
                  <a:pt x="117373" y="1585826"/>
                  <a:pt x="128232" y="1769633"/>
                  <a:pt x="155568" y="1949543"/>
                </a:cubicBezTo>
                <a:cubicBezTo>
                  <a:pt x="172713" y="2061310"/>
                  <a:pt x="197288" y="2178684"/>
                  <a:pt x="260534" y="2279997"/>
                </a:cubicBezTo>
                <a:cubicBezTo>
                  <a:pt x="332448" y="2395850"/>
                  <a:pt x="444366" y="2467890"/>
                  <a:pt x="559809" y="2472547"/>
                </a:cubicBezTo>
                <a:cubicBezTo>
                  <a:pt x="1044537" y="2492315"/>
                  <a:pt x="1526311" y="2430730"/>
                  <a:pt x="1990750" y="2289596"/>
                </a:cubicBezTo>
                <a:cubicBezTo>
                  <a:pt x="2020944" y="2280377"/>
                  <a:pt x="2051043" y="2270873"/>
                  <a:pt x="2081047" y="2261084"/>
                </a:cubicBezTo>
                <a:cubicBezTo>
                  <a:pt x="2086286" y="2259373"/>
                  <a:pt x="2092287" y="2256902"/>
                  <a:pt x="2098859" y="2254051"/>
                </a:cubicBezTo>
                <a:cubicBezTo>
                  <a:pt x="2086667" y="2297199"/>
                  <a:pt x="2063807" y="2373135"/>
                  <a:pt x="2022945" y="2503910"/>
                </a:cubicBezTo>
                <a:lnTo>
                  <a:pt x="2014277" y="2531757"/>
                </a:lnTo>
                <a:cubicBezTo>
                  <a:pt x="1996656" y="2589541"/>
                  <a:pt x="1979415" y="2647420"/>
                  <a:pt x="1962556" y="2705394"/>
                </a:cubicBezTo>
                <a:cubicBezTo>
                  <a:pt x="1960461" y="2712427"/>
                  <a:pt x="1957603" y="2719650"/>
                  <a:pt x="1954650" y="2726874"/>
                </a:cubicBezTo>
                <a:cubicBezTo>
                  <a:pt x="1946935" y="2746261"/>
                  <a:pt x="1938267" y="2768311"/>
                  <a:pt x="1938553" y="2792736"/>
                </a:cubicBezTo>
                <a:cubicBezTo>
                  <a:pt x="1938839" y="2820583"/>
                  <a:pt x="1955698" y="2855177"/>
                  <a:pt x="1986273" y="2864491"/>
                </a:cubicBezTo>
                <a:cubicBezTo>
                  <a:pt x="1991322" y="2866107"/>
                  <a:pt x="1996465" y="2866772"/>
                  <a:pt x="2001513" y="2866772"/>
                </a:cubicBezTo>
                <a:cubicBezTo>
                  <a:pt x="2019706" y="2866772"/>
                  <a:pt x="2037042" y="2856888"/>
                  <a:pt x="2049805" y="2838545"/>
                </a:cubicBezTo>
                <a:cubicBezTo>
                  <a:pt x="2134768" y="2721076"/>
                  <a:pt x="2219541" y="2603607"/>
                  <a:pt x="2304408" y="2486138"/>
                </a:cubicBezTo>
                <a:cubicBezTo>
                  <a:pt x="2392705" y="2363917"/>
                  <a:pt x="2480907" y="2241601"/>
                  <a:pt x="2570728" y="2117479"/>
                </a:cubicBezTo>
                <a:cubicBezTo>
                  <a:pt x="2629878" y="2035459"/>
                  <a:pt x="2691123" y="1950589"/>
                  <a:pt x="2769609" y="1889383"/>
                </a:cubicBezTo>
                <a:cubicBezTo>
                  <a:pt x="2783706" y="1878359"/>
                  <a:pt x="2798565" y="1867809"/>
                  <a:pt x="2813520" y="1857260"/>
                </a:cubicBezTo>
                <a:cubicBezTo>
                  <a:pt x="2871432" y="1816108"/>
                  <a:pt x="2931249" y="1773625"/>
                  <a:pt x="2958490" y="1702725"/>
                </a:cubicBezTo>
                <a:cubicBezTo>
                  <a:pt x="2977350" y="1652829"/>
                  <a:pt x="2975064" y="1601603"/>
                  <a:pt x="2970396" y="1544674"/>
                </a:cubicBezTo>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6" name="Google Shape;106;p20"/>
          <p:cNvSpPr txBox="1"/>
          <p:nvPr/>
        </p:nvSpPr>
        <p:spPr>
          <a:xfrm>
            <a:off x="605837" y="3657599"/>
            <a:ext cx="4480512" cy="18479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2"/>
              </a:buClr>
              <a:buSzPts val="2400"/>
              <a:buFont typeface="Arial"/>
              <a:buNone/>
            </a:pPr>
            <a:r>
              <a:rPr lang="en-GB" sz="2400" b="1" i="0" u="none" strike="noStrike" cap="none">
                <a:solidFill>
                  <a:schemeClr val="lt2"/>
                </a:solidFill>
                <a:latin typeface="Arial"/>
                <a:ea typeface="Arial"/>
                <a:cs typeface="Arial"/>
                <a:sym typeface="Arial"/>
              </a:rPr>
              <a:t>“Click to edit quote text”</a:t>
            </a:r>
            <a:endParaRPr sz="1400" b="0" i="0" u="none" strike="noStrike" cap="none">
              <a:solidFill>
                <a:srgbClr val="000000"/>
              </a:solidFill>
              <a:latin typeface="Arial"/>
              <a:ea typeface="Arial"/>
              <a:cs typeface="Arial"/>
              <a:sym typeface="Arial"/>
            </a:endParaRPr>
          </a:p>
        </p:txBody>
      </p:sp>
      <p:sp>
        <p:nvSpPr>
          <p:cNvPr id="107" name="Google Shape;107;p20"/>
          <p:cNvSpPr txBox="1"/>
          <p:nvPr/>
        </p:nvSpPr>
        <p:spPr>
          <a:xfrm>
            <a:off x="665674" y="5505499"/>
            <a:ext cx="4420675" cy="414337"/>
          </a:xfrm>
          <a:prstGeom prst="rect">
            <a:avLst/>
          </a:prstGeom>
          <a:noFill/>
          <a:ln>
            <a:noFill/>
          </a:ln>
        </p:spPr>
        <p:txBody>
          <a:bodyPr spcFirstLastPara="1" wrap="square" lIns="91425" tIns="45700" rIns="91425" bIns="45700" anchor="t" anchorCtr="0">
            <a:normAutofit/>
          </a:bodyPr>
          <a:lstStyle/>
          <a:p>
            <a:pPr marL="0" marR="0" lvl="0" indent="0" algn="ctr" rtl="0">
              <a:lnSpc>
                <a:spcPct val="110000"/>
              </a:lnSpc>
              <a:spcBef>
                <a:spcPts val="0"/>
              </a:spcBef>
              <a:spcAft>
                <a:spcPts val="0"/>
              </a:spcAft>
              <a:buClr>
                <a:schemeClr val="lt2"/>
              </a:buClr>
              <a:buSzPts val="1600"/>
              <a:buFont typeface="Arial"/>
              <a:buNone/>
            </a:pPr>
            <a:r>
              <a:rPr lang="en-GB" sz="1600" b="0" i="0" u="none" strike="noStrike" cap="none">
                <a:solidFill>
                  <a:schemeClr val="lt2"/>
                </a:solidFill>
                <a:latin typeface="Arial"/>
                <a:ea typeface="Arial"/>
                <a:cs typeface="Arial"/>
                <a:sym typeface="Arial"/>
              </a:rPr>
              <a:t>(Attribute quote here)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108"/>
        <p:cNvGrpSpPr/>
        <p:nvPr/>
      </p:nvGrpSpPr>
      <p:grpSpPr>
        <a:xfrm>
          <a:off x="0" y="0"/>
          <a:ext cx="0" cy="0"/>
          <a:chOff x="0" y="0"/>
          <a:chExt cx="0" cy="0"/>
        </a:xfrm>
      </p:grpSpPr>
      <p:pic>
        <p:nvPicPr>
          <p:cNvPr id="109" name="Google Shape;109;p21"/>
          <p:cNvPicPr preferRelativeResize="0"/>
          <p:nvPr/>
        </p:nvPicPr>
        <p:blipFill rotWithShape="1">
          <a:blip r:embed="rId2">
            <a:alphaModFix/>
          </a:blip>
          <a:srcRect/>
          <a:stretch/>
        </p:blipFill>
        <p:spPr>
          <a:xfrm>
            <a:off x="6096000" y="0"/>
            <a:ext cx="6096000" cy="6858000"/>
          </a:xfrm>
          <a:prstGeom prst="rect">
            <a:avLst/>
          </a:prstGeom>
          <a:noFill/>
          <a:ln>
            <a:noFill/>
          </a:ln>
        </p:spPr>
      </p:pic>
      <p:sp>
        <p:nvSpPr>
          <p:cNvPr id="110" name="Google Shape;11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11" name="Google Shape;111;p21"/>
          <p:cNvSpPr txBox="1">
            <a:spLocks noGrp="1"/>
          </p:cNvSpPr>
          <p:nvPr>
            <p:ph type="ctrTitle"/>
          </p:nvPr>
        </p:nvSpPr>
        <p:spPr>
          <a:xfrm>
            <a:off x="944881" y="841248"/>
            <a:ext cx="4434840" cy="3236976"/>
          </a:xfrm>
          <a:prstGeom prst="rect">
            <a:avLst/>
          </a:prstGeom>
          <a:noFill/>
          <a:ln>
            <a:noFill/>
          </a:ln>
        </p:spPr>
        <p:txBody>
          <a:bodyPr spcFirstLastPara="1" wrap="square" lIns="91425" tIns="45700" rIns="91425" bIns="45700" anchor="b" anchorCtr="0">
            <a:normAutofit/>
          </a:bodyPr>
          <a:lstStyle>
            <a:lvl1pPr lvl="0" algn="l">
              <a:lnSpc>
                <a:spcPct val="110000"/>
              </a:lnSpc>
              <a:spcBef>
                <a:spcPts val="1000"/>
              </a:spcBef>
              <a:spcAft>
                <a:spcPts val="0"/>
              </a:spcAft>
              <a:buClr>
                <a:schemeClr val="dk1"/>
              </a:buClr>
              <a:buSzPts val="3600"/>
              <a:buFont typeface="Arial"/>
              <a:buNone/>
              <a:defRPr sz="3600" b="0" i="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21"/>
          <p:cNvSpPr txBox="1">
            <a:spLocks noGrp="1"/>
          </p:cNvSpPr>
          <p:nvPr>
            <p:ph type="subTitle" idx="1"/>
          </p:nvPr>
        </p:nvSpPr>
        <p:spPr>
          <a:xfrm>
            <a:off x="944880" y="4498848"/>
            <a:ext cx="4434835" cy="510474"/>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1800"/>
              <a:buNone/>
              <a:defRPr sz="18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3" name="Google Shape;113;p21"/>
          <p:cNvSpPr txBox="1">
            <a:spLocks noGrp="1"/>
          </p:cNvSpPr>
          <p:nvPr>
            <p:ph type="body" idx="2"/>
          </p:nvPr>
        </p:nvSpPr>
        <p:spPr>
          <a:xfrm>
            <a:off x="7486331" y="841248"/>
            <a:ext cx="3760788" cy="4113389"/>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800"/>
              <a:buNone/>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21"/>
          <p:cNvSpPr txBox="1">
            <a:spLocks noGrp="1"/>
          </p:cNvSpPr>
          <p:nvPr>
            <p:ph type="body" idx="3"/>
          </p:nvPr>
        </p:nvSpPr>
        <p:spPr>
          <a:xfrm>
            <a:off x="7486331" y="5089652"/>
            <a:ext cx="3760788" cy="411124"/>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1600"/>
              <a:buNone/>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8"/>
        <p:cNvGrpSpPr/>
        <p:nvPr/>
      </p:nvGrpSpPr>
      <p:grpSpPr>
        <a:xfrm>
          <a:off x="0" y="0"/>
          <a:ext cx="0" cy="0"/>
          <a:chOff x="0" y="0"/>
          <a:chExt cx="0" cy="0"/>
        </a:xfrm>
      </p:grpSpPr>
      <p:sp>
        <p:nvSpPr>
          <p:cNvPr id="19" name="Google Shape;19;p16"/>
          <p:cNvSpPr txBox="1">
            <a:spLocks noGrp="1"/>
          </p:cNvSpPr>
          <p:nvPr>
            <p:ph type="ctrTitle"/>
          </p:nvPr>
        </p:nvSpPr>
        <p:spPr>
          <a:xfrm>
            <a:off x="6391656" y="841248"/>
            <a:ext cx="4434840" cy="2587752"/>
          </a:xfrm>
          <a:prstGeom prst="rect">
            <a:avLst/>
          </a:prstGeom>
          <a:noFill/>
          <a:ln>
            <a:noFill/>
          </a:ln>
        </p:spPr>
        <p:txBody>
          <a:bodyPr spcFirstLastPara="1" wrap="square" lIns="91425" tIns="45700" rIns="91425" bIns="45700" anchor="b" anchorCtr="0">
            <a:normAutofit/>
          </a:bodyPr>
          <a:lstStyle>
            <a:lvl1pPr lvl="0" algn="l">
              <a:lnSpc>
                <a:spcPct val="110000"/>
              </a:lnSpc>
              <a:spcBef>
                <a:spcPts val="1000"/>
              </a:spcBef>
              <a:spcAft>
                <a:spcPts val="0"/>
              </a:spcAft>
              <a:buClr>
                <a:schemeClr val="dk1"/>
              </a:buClr>
              <a:buSzPts val="3600"/>
              <a:buFont typeface="Arial"/>
              <a:buNone/>
              <a:defRPr sz="3600" b="1" i="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6"/>
          <p:cNvSpPr txBox="1">
            <a:spLocks noGrp="1"/>
          </p:cNvSpPr>
          <p:nvPr>
            <p:ph type="subTitle" idx="1"/>
          </p:nvPr>
        </p:nvSpPr>
        <p:spPr>
          <a:xfrm>
            <a:off x="6391655" y="3547555"/>
            <a:ext cx="4434835" cy="2587752"/>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1800"/>
              <a:buNone/>
              <a:defRPr sz="18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16"/>
          <p:cNvSpPr/>
          <p:nvPr/>
        </p:nvSpPr>
        <p:spPr>
          <a:xfrm>
            <a:off x="0" y="0"/>
            <a:ext cx="5779911" cy="6858000"/>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2" name="Google Shape;22;p16"/>
          <p:cNvSpPr>
            <a:spLocks noGrp="1"/>
          </p:cNvSpPr>
          <p:nvPr>
            <p:ph type="pic" idx="2"/>
          </p:nvPr>
        </p:nvSpPr>
        <p:spPr>
          <a:xfrm>
            <a:off x="283464" y="301752"/>
            <a:ext cx="5221224" cy="6263640"/>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115"/>
        <p:cNvGrpSpPr/>
        <p:nvPr/>
      </p:nvGrpSpPr>
      <p:grpSpPr>
        <a:xfrm>
          <a:off x="0" y="0"/>
          <a:ext cx="0" cy="0"/>
          <a:chOff x="0" y="0"/>
          <a:chExt cx="0" cy="0"/>
        </a:xfrm>
      </p:grpSpPr>
      <p:sp>
        <p:nvSpPr>
          <p:cNvPr id="116" name="Google Shape;11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17" name="Google Shape;117;p22"/>
          <p:cNvSpPr txBox="1">
            <a:spLocks noGrp="1"/>
          </p:cNvSpPr>
          <p:nvPr>
            <p:ph type="ctrTitle"/>
          </p:nvPr>
        </p:nvSpPr>
        <p:spPr>
          <a:xfrm>
            <a:off x="944881" y="841248"/>
            <a:ext cx="4434840" cy="2587752"/>
          </a:xfrm>
          <a:prstGeom prst="rect">
            <a:avLst/>
          </a:prstGeom>
          <a:noFill/>
          <a:ln>
            <a:noFill/>
          </a:ln>
        </p:spPr>
        <p:txBody>
          <a:bodyPr spcFirstLastPara="1" wrap="square" lIns="91425" tIns="45700" rIns="91425" bIns="45700" anchor="b" anchorCtr="0">
            <a:normAutofit/>
          </a:bodyPr>
          <a:lstStyle>
            <a:lvl1pPr lvl="0" algn="l">
              <a:lnSpc>
                <a:spcPct val="110000"/>
              </a:lnSpc>
              <a:spcBef>
                <a:spcPts val="1000"/>
              </a:spcBef>
              <a:spcAft>
                <a:spcPts val="0"/>
              </a:spcAft>
              <a:buClr>
                <a:schemeClr val="dk1"/>
              </a:buClr>
              <a:buSzPts val="3600"/>
              <a:buFont typeface="Arial"/>
              <a:buNone/>
              <a:defRPr sz="3600" b="1" i="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22"/>
          <p:cNvSpPr txBox="1">
            <a:spLocks noGrp="1"/>
          </p:cNvSpPr>
          <p:nvPr>
            <p:ph type="subTitle" idx="1"/>
          </p:nvPr>
        </p:nvSpPr>
        <p:spPr>
          <a:xfrm>
            <a:off x="944880" y="3581400"/>
            <a:ext cx="4434835" cy="2587752"/>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1800"/>
              <a:buNone/>
              <a:defRPr sz="18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19" name="Google Shape;119;p22" descr="A picture containing text, sign, vector graphics&#10;&#10;Description automatically generated"/>
          <p:cNvPicPr preferRelativeResize="0"/>
          <p:nvPr/>
        </p:nvPicPr>
        <p:blipFill rotWithShape="1">
          <a:blip r:embed="rId2">
            <a:alphaModFix/>
          </a:blip>
          <a:srcRect/>
          <a:stretch/>
        </p:blipFill>
        <p:spPr>
          <a:xfrm>
            <a:off x="6096000" y="0"/>
            <a:ext cx="6096000" cy="68580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le Only">
  <p:cSld name="1_Title Only">
    <p:bg>
      <p:bgPr>
        <a:blipFill>
          <a:blip r:embed="rId2">
            <a:alphaModFix/>
          </a:blip>
          <a:stretch>
            <a:fillRect/>
          </a:stretch>
        </a:blipFill>
        <a:effectLst/>
      </p:bgPr>
    </p:bg>
    <p:spTree>
      <p:nvGrpSpPr>
        <p:cNvPr id="1" name="Shape 120"/>
        <p:cNvGrpSpPr/>
        <p:nvPr/>
      </p:nvGrpSpPr>
      <p:grpSpPr>
        <a:xfrm>
          <a:off x="0" y="0"/>
          <a:ext cx="0" cy="0"/>
          <a:chOff x="0" y="0"/>
          <a:chExt cx="0" cy="0"/>
        </a:xfrm>
      </p:grpSpPr>
      <p:sp>
        <p:nvSpPr>
          <p:cNvPr id="121" name="Google Shape;121;p23"/>
          <p:cNvSpPr>
            <a:spLocks noGrp="1"/>
          </p:cNvSpPr>
          <p:nvPr>
            <p:ph type="pic" idx="2"/>
          </p:nvPr>
        </p:nvSpPr>
        <p:spPr>
          <a:xfrm>
            <a:off x="1777111" y="407499"/>
            <a:ext cx="1952279" cy="1952279"/>
          </a:xfrm>
          <a:prstGeom prst="rect">
            <a:avLst/>
          </a:prstGeom>
          <a:noFill/>
          <a:ln>
            <a:noFill/>
          </a:ln>
        </p:spPr>
      </p:sp>
      <p:sp>
        <p:nvSpPr>
          <p:cNvPr id="122" name="Google Shape;122;p23"/>
          <p:cNvSpPr>
            <a:spLocks noGrp="1"/>
          </p:cNvSpPr>
          <p:nvPr>
            <p:ph type="pic" idx="3"/>
          </p:nvPr>
        </p:nvSpPr>
        <p:spPr>
          <a:xfrm>
            <a:off x="3528345" y="1972581"/>
            <a:ext cx="2290065" cy="2273502"/>
          </a:xfrm>
          <a:prstGeom prst="rect">
            <a:avLst/>
          </a:prstGeom>
          <a:noFill/>
          <a:ln>
            <a:noFill/>
          </a:ln>
        </p:spPr>
      </p:sp>
      <p:sp>
        <p:nvSpPr>
          <p:cNvPr id="123" name="Google Shape;123;p23"/>
          <p:cNvSpPr>
            <a:spLocks noGrp="1"/>
          </p:cNvSpPr>
          <p:nvPr>
            <p:ph type="pic" idx="4"/>
          </p:nvPr>
        </p:nvSpPr>
        <p:spPr>
          <a:xfrm>
            <a:off x="5579539" y="4386312"/>
            <a:ext cx="3119293" cy="2462810"/>
          </a:xfrm>
          <a:prstGeom prst="rect">
            <a:avLst/>
          </a:prstGeom>
          <a:noFill/>
          <a:ln>
            <a:noFill/>
          </a:ln>
        </p:spPr>
      </p:sp>
      <p:sp>
        <p:nvSpPr>
          <p:cNvPr id="124" name="Google Shape;124;p23"/>
          <p:cNvSpPr>
            <a:spLocks noGrp="1"/>
          </p:cNvSpPr>
          <p:nvPr>
            <p:ph type="pic" idx="5"/>
          </p:nvPr>
        </p:nvSpPr>
        <p:spPr>
          <a:xfrm>
            <a:off x="1092905" y="4018982"/>
            <a:ext cx="3854161" cy="2839018"/>
          </a:xfrm>
          <a:prstGeom prst="rect">
            <a:avLst/>
          </a:prstGeom>
          <a:noFill/>
          <a:ln>
            <a:noFill/>
          </a:ln>
        </p:spPr>
      </p:sp>
      <p:sp>
        <p:nvSpPr>
          <p:cNvPr id="125" name="Google Shape;125;p23"/>
          <p:cNvSpPr txBox="1">
            <a:spLocks noGrp="1"/>
          </p:cNvSpPr>
          <p:nvPr>
            <p:ph type="title"/>
          </p:nvPr>
        </p:nvSpPr>
        <p:spPr>
          <a:xfrm>
            <a:off x="5760720" y="585216"/>
            <a:ext cx="5276088" cy="2276856"/>
          </a:xfrm>
          <a:prstGeom prst="rect">
            <a:avLst/>
          </a:prstGeom>
          <a:solidFill>
            <a:schemeClr val="accent2"/>
          </a:solid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4800"/>
              <a:buFont typeface="Arial"/>
              <a:buNone/>
              <a:defRPr sz="4800" b="1"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23"/>
          <p:cNvSpPr txBox="1">
            <a:spLocks noGrp="1"/>
          </p:cNvSpPr>
          <p:nvPr>
            <p:ph type="dt" idx="10"/>
          </p:nvPr>
        </p:nvSpPr>
        <p:spPr>
          <a:xfrm>
            <a:off x="658368" y="201168"/>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23"/>
          <p:cNvSpPr txBox="1">
            <a:spLocks noGrp="1"/>
          </p:cNvSpPr>
          <p:nvPr>
            <p:ph type="ftr" idx="11"/>
          </p:nvPr>
        </p:nvSpPr>
        <p:spPr>
          <a:xfrm rot="-5400000">
            <a:off x="-548640" y="1938528"/>
            <a:ext cx="278892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23"/>
          <p:cNvSpPr txBox="1">
            <a:spLocks noGrp="1"/>
          </p:cNvSpPr>
          <p:nvPr>
            <p:ph type="sldNum" idx="12"/>
          </p:nvPr>
        </p:nvSpPr>
        <p:spPr>
          <a:xfrm>
            <a:off x="8610600" y="201168"/>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29" name="Google Shape;129;p23"/>
          <p:cNvSpPr/>
          <p:nvPr/>
        </p:nvSpPr>
        <p:spPr>
          <a:xfrm>
            <a:off x="1472366" y="1859534"/>
            <a:ext cx="13903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0" name="Google Shape;130;p23"/>
          <p:cNvSpPr/>
          <p:nvPr/>
        </p:nvSpPr>
        <p:spPr>
          <a:xfrm>
            <a:off x="2014523" y="3146867"/>
            <a:ext cx="127714"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1" name="Google Shape;131;p23"/>
          <p:cNvSpPr/>
          <p:nvPr/>
        </p:nvSpPr>
        <p:spPr>
          <a:xfrm>
            <a:off x="5404920" y="4508295"/>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132" name="Google Shape;132;p23"/>
          <p:cNvCxnSpPr/>
          <p:nvPr/>
        </p:nvCxnSpPr>
        <p:spPr>
          <a:xfrm>
            <a:off x="856114" y="3503032"/>
            <a:ext cx="0" cy="3346090"/>
          </a:xfrm>
          <a:prstGeom prst="straightConnector1">
            <a:avLst/>
          </a:prstGeom>
          <a:noFill/>
          <a:ln w="25400" cap="sq" cmpd="sng">
            <a:solidFill>
              <a:schemeClr val="lt1"/>
            </a:solidFill>
            <a:prstDash val="solid"/>
            <a:bevel/>
            <a:headEnd type="none" w="sm" len="sm"/>
            <a:tailEnd type="none" w="sm" len="sm"/>
          </a:ln>
        </p:spPr>
      </p:cxnSp>
      <p:sp>
        <p:nvSpPr>
          <p:cNvPr id="133" name="Google Shape;133;p23"/>
          <p:cNvSpPr txBox="1">
            <a:spLocks noGrp="1"/>
          </p:cNvSpPr>
          <p:nvPr>
            <p:ph type="body" idx="1"/>
          </p:nvPr>
        </p:nvSpPr>
        <p:spPr>
          <a:xfrm>
            <a:off x="5760720" y="3127248"/>
            <a:ext cx="5276088" cy="1124712"/>
          </a:xfrm>
          <a:prstGeom prst="rect">
            <a:avLst/>
          </a:prstGeom>
          <a:solidFill>
            <a:schemeClr val="accent2"/>
          </a:solid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1800"/>
              <a:buNone/>
              <a:defRPr sz="18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134"/>
        <p:cNvGrpSpPr/>
        <p:nvPr/>
      </p:nvGrpSpPr>
      <p:grpSpPr>
        <a:xfrm>
          <a:off x="0" y="0"/>
          <a:ext cx="0" cy="0"/>
          <a:chOff x="0" y="0"/>
          <a:chExt cx="0" cy="0"/>
        </a:xfrm>
      </p:grpSpPr>
      <p:sp>
        <p:nvSpPr>
          <p:cNvPr id="135" name="Google Shape;135;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24"/>
          <p:cNvSpPr txBox="1">
            <a:spLocks noGrp="1"/>
          </p:cNvSpPr>
          <p:nvPr>
            <p:ph type="dt" idx="10"/>
          </p:nvPr>
        </p:nvSpPr>
        <p:spPr>
          <a:xfrm>
            <a:off x="838200" y="6218237"/>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24"/>
          <p:cNvSpPr txBox="1">
            <a:spLocks noGrp="1"/>
          </p:cNvSpPr>
          <p:nvPr>
            <p:ph type="ftr" idx="11"/>
          </p:nvPr>
        </p:nvSpPr>
        <p:spPr>
          <a:xfrm>
            <a:off x="4038600" y="6218237"/>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24"/>
          <p:cNvSpPr txBox="1">
            <a:spLocks noGrp="1"/>
          </p:cNvSpPr>
          <p:nvPr>
            <p:ph type="sldNum" idx="12"/>
          </p:nvPr>
        </p:nvSpPr>
        <p:spPr>
          <a:xfrm>
            <a:off x="8610600" y="621823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39"/>
        <p:cNvGrpSpPr/>
        <p:nvPr/>
      </p:nvGrpSpPr>
      <p:grpSpPr>
        <a:xfrm>
          <a:off x="0" y="0"/>
          <a:ext cx="0" cy="0"/>
          <a:chOff x="0" y="0"/>
          <a:chExt cx="0" cy="0"/>
        </a:xfrm>
      </p:grpSpPr>
      <p:sp>
        <p:nvSpPr>
          <p:cNvPr id="140" name="Google Shape;140;p25"/>
          <p:cNvSpPr txBox="1">
            <a:spLocks noGrp="1"/>
          </p:cNvSpPr>
          <p:nvPr>
            <p:ph type="dt" idx="10"/>
          </p:nvPr>
        </p:nvSpPr>
        <p:spPr>
          <a:xfrm>
            <a:off x="838200" y="6218237"/>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25"/>
          <p:cNvSpPr txBox="1">
            <a:spLocks noGrp="1"/>
          </p:cNvSpPr>
          <p:nvPr>
            <p:ph type="ftr" idx="11"/>
          </p:nvPr>
        </p:nvSpPr>
        <p:spPr>
          <a:xfrm>
            <a:off x="4038600" y="6218237"/>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25"/>
          <p:cNvSpPr txBox="1">
            <a:spLocks noGrp="1"/>
          </p:cNvSpPr>
          <p:nvPr>
            <p:ph type="sldNum" idx="12"/>
          </p:nvPr>
        </p:nvSpPr>
        <p:spPr>
          <a:xfrm>
            <a:off x="8610600" y="621823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143"/>
        <p:cNvGrpSpPr/>
        <p:nvPr/>
      </p:nvGrpSpPr>
      <p:grpSpPr>
        <a:xfrm>
          <a:off x="0" y="0"/>
          <a:ext cx="0" cy="0"/>
          <a:chOff x="0" y="0"/>
          <a:chExt cx="0" cy="0"/>
        </a:xfrm>
      </p:grpSpPr>
      <p:sp>
        <p:nvSpPr>
          <p:cNvPr id="144" name="Google Shape;144;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6" name="Google Shape;146;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7" name="Google Shape;147;p26"/>
          <p:cNvSpPr txBox="1">
            <a:spLocks noGrp="1"/>
          </p:cNvSpPr>
          <p:nvPr>
            <p:ph type="dt" idx="10"/>
          </p:nvPr>
        </p:nvSpPr>
        <p:spPr>
          <a:xfrm>
            <a:off x="838200" y="6218237"/>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26"/>
          <p:cNvSpPr txBox="1">
            <a:spLocks noGrp="1"/>
          </p:cNvSpPr>
          <p:nvPr>
            <p:ph type="ftr" idx="11"/>
          </p:nvPr>
        </p:nvSpPr>
        <p:spPr>
          <a:xfrm>
            <a:off x="4038600" y="6218237"/>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26"/>
          <p:cNvSpPr txBox="1">
            <a:spLocks noGrp="1"/>
          </p:cNvSpPr>
          <p:nvPr>
            <p:ph type="sldNum" idx="12"/>
          </p:nvPr>
        </p:nvSpPr>
        <p:spPr>
          <a:xfrm>
            <a:off x="8610600" y="6218237"/>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blipFill>
          <a:blip r:embed="rId2">
            <a:alphaModFix/>
          </a:blip>
          <a:stretch>
            <a:fillRect/>
          </a:stretch>
        </a:blipFill>
        <a:effectLst/>
      </p:bgPr>
    </p:bg>
    <p:spTree>
      <p:nvGrpSpPr>
        <p:cNvPr id="1" name="Shape 150"/>
        <p:cNvGrpSpPr/>
        <p:nvPr/>
      </p:nvGrpSpPr>
      <p:grpSpPr>
        <a:xfrm>
          <a:off x="0" y="0"/>
          <a:ext cx="0" cy="0"/>
          <a:chOff x="0" y="0"/>
          <a:chExt cx="0" cy="0"/>
        </a:xfrm>
      </p:grpSpPr>
      <p:sp>
        <p:nvSpPr>
          <p:cNvPr id="151" name="Google Shape;151;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27"/>
          <p:cNvSpPr>
            <a:spLocks noGrp="1"/>
          </p:cNvSpPr>
          <p:nvPr>
            <p:ph type="pic" idx="2"/>
          </p:nvPr>
        </p:nvSpPr>
        <p:spPr>
          <a:xfrm>
            <a:off x="5183188" y="987425"/>
            <a:ext cx="6172200" cy="4873625"/>
          </a:xfrm>
          <a:prstGeom prst="rect">
            <a:avLst/>
          </a:prstGeom>
          <a:noFill/>
          <a:ln>
            <a:noFill/>
          </a:ln>
        </p:spPr>
      </p:sp>
      <p:sp>
        <p:nvSpPr>
          <p:cNvPr id="153" name="Google Shape;153;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Learning Intentions 2">
  <p:cSld name="Learning Intentions 2">
    <p:bg>
      <p:bgPr>
        <a:blipFill>
          <a:blip r:embed="rId2">
            <a:alphaModFix/>
          </a:blip>
          <a:stretch>
            <a:fillRect/>
          </a:stretch>
        </a:blipFill>
        <a:effectLst/>
      </p:bgPr>
    </p:bg>
    <p:spTree>
      <p:nvGrpSpPr>
        <p:cNvPr id="1" name="Shape 160"/>
        <p:cNvGrpSpPr/>
        <p:nvPr/>
      </p:nvGrpSpPr>
      <p:grpSpPr>
        <a:xfrm>
          <a:off x="0" y="0"/>
          <a:ext cx="0" cy="0"/>
          <a:chOff x="0" y="0"/>
          <a:chExt cx="0" cy="0"/>
        </a:xfrm>
      </p:grpSpPr>
      <p:sp>
        <p:nvSpPr>
          <p:cNvPr id="161" name="Google Shape;161;g339375cbca3_0_165"/>
          <p:cNvSpPr txBox="1">
            <a:spLocks noGrp="1"/>
          </p:cNvSpPr>
          <p:nvPr>
            <p:ph type="subTitle" idx="1"/>
          </p:nvPr>
        </p:nvSpPr>
        <p:spPr>
          <a:xfrm>
            <a:off x="944880" y="2590800"/>
            <a:ext cx="4434900" cy="3578400"/>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1800"/>
              <a:buNone/>
              <a:defRPr sz="18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62" name="Google Shape;162;g339375cbca3_0_165"/>
          <p:cNvPicPr preferRelativeResize="0"/>
          <p:nvPr/>
        </p:nvPicPr>
        <p:blipFill rotWithShape="1">
          <a:blip r:embed="rId3">
            <a:alphaModFix/>
          </a:blip>
          <a:srcRect/>
          <a:stretch/>
        </p:blipFill>
        <p:spPr>
          <a:xfrm>
            <a:off x="704847" y="1107948"/>
            <a:ext cx="4914900" cy="863600"/>
          </a:xfrm>
          <a:prstGeom prst="rect">
            <a:avLst/>
          </a:prstGeom>
          <a:noFill/>
          <a:ln>
            <a:noFill/>
          </a:ln>
        </p:spPr>
      </p:pic>
      <p:sp>
        <p:nvSpPr>
          <p:cNvPr id="163" name="Google Shape;163;g339375cbca3_0_165"/>
          <p:cNvSpPr txBox="1">
            <a:spLocks noGrp="1"/>
          </p:cNvSpPr>
          <p:nvPr>
            <p:ph type="body" idx="2"/>
          </p:nvPr>
        </p:nvSpPr>
        <p:spPr>
          <a:xfrm>
            <a:off x="6811963" y="2590800"/>
            <a:ext cx="4435500" cy="3578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228600" algn="l">
              <a:lnSpc>
                <a:spcPct val="90000"/>
              </a:lnSpc>
              <a:spcBef>
                <a:spcPts val="500"/>
              </a:spcBef>
              <a:spcAft>
                <a:spcPts val="0"/>
              </a:spcAft>
              <a:buClr>
                <a:schemeClr val="dk1"/>
              </a:buClr>
              <a:buSzPts val="1800"/>
              <a:buNone/>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4" name="Google Shape;164;g339375cbca3_0_165"/>
          <p:cNvPicPr preferRelativeResize="0"/>
          <p:nvPr/>
        </p:nvPicPr>
        <p:blipFill rotWithShape="1">
          <a:blip r:embed="rId4">
            <a:alphaModFix/>
          </a:blip>
          <a:srcRect/>
          <a:stretch/>
        </p:blipFill>
        <p:spPr>
          <a:xfrm>
            <a:off x="6572255" y="1095248"/>
            <a:ext cx="4584702" cy="8636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Slide 1" type="obj">
  <p:cSld name="OBJECT">
    <p:bg>
      <p:bgPr>
        <a:blipFill>
          <a:blip r:embed="rId2">
            <a:alphaModFix/>
          </a:blip>
          <a:stretch>
            <a:fillRect/>
          </a:stretch>
        </a:blipFill>
        <a:effectLst/>
      </p:bgPr>
    </p:bg>
    <p:spTree>
      <p:nvGrpSpPr>
        <p:cNvPr id="1" name="Shape 165"/>
        <p:cNvGrpSpPr/>
        <p:nvPr/>
      </p:nvGrpSpPr>
      <p:grpSpPr>
        <a:xfrm>
          <a:off x="0" y="0"/>
          <a:ext cx="0" cy="0"/>
          <a:chOff x="0" y="0"/>
          <a:chExt cx="0" cy="0"/>
        </a:xfrm>
      </p:grpSpPr>
      <p:sp>
        <p:nvSpPr>
          <p:cNvPr id="166" name="Google Shape;166;g339375cbca3_0_17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5400"/>
              <a:buFont typeface="Arial"/>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g339375cbca3_0_17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g339375cbca3_0_17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169"/>
        <p:cNvGrpSpPr/>
        <p:nvPr/>
      </p:nvGrpSpPr>
      <p:grpSpPr>
        <a:xfrm>
          <a:off x="0" y="0"/>
          <a:ext cx="0" cy="0"/>
          <a:chOff x="0" y="0"/>
          <a:chExt cx="0" cy="0"/>
        </a:xfrm>
      </p:grpSpPr>
      <p:sp>
        <p:nvSpPr>
          <p:cNvPr id="170" name="Google Shape;170;g339375cbca3_0_174"/>
          <p:cNvSpPr txBox="1">
            <a:spLocks noGrp="1"/>
          </p:cNvSpPr>
          <p:nvPr>
            <p:ph type="ctrTitle"/>
          </p:nvPr>
        </p:nvSpPr>
        <p:spPr>
          <a:xfrm>
            <a:off x="6391656" y="804672"/>
            <a:ext cx="4434900" cy="8871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400"/>
              <a:buFont typeface="Arial"/>
              <a:buNone/>
              <a:defRPr sz="5400" b="0" i="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g339375cbca3_0_174"/>
          <p:cNvSpPr txBox="1">
            <a:spLocks noGrp="1"/>
          </p:cNvSpPr>
          <p:nvPr>
            <p:ph type="subTitle" idx="1"/>
          </p:nvPr>
        </p:nvSpPr>
        <p:spPr>
          <a:xfrm>
            <a:off x="6391654" y="1801368"/>
            <a:ext cx="4434900" cy="4755000"/>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2000"/>
              <a:buNone/>
              <a:defRPr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2" name="Google Shape;172;g339375cbca3_0_174"/>
          <p:cNvSpPr/>
          <p:nvPr/>
        </p:nvSpPr>
        <p:spPr>
          <a:xfrm>
            <a:off x="0" y="0"/>
            <a:ext cx="5779800" cy="6858000"/>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3" name="Google Shape;173;g339375cbca3_0_174"/>
          <p:cNvSpPr>
            <a:spLocks noGrp="1"/>
          </p:cNvSpPr>
          <p:nvPr>
            <p:ph type="pic" idx="2"/>
          </p:nvPr>
        </p:nvSpPr>
        <p:spPr>
          <a:xfrm>
            <a:off x="283464" y="3108960"/>
            <a:ext cx="5221200" cy="3447300"/>
          </a:xfrm>
          <a:prstGeom prst="rect">
            <a:avLst/>
          </a:prstGeom>
          <a:noFill/>
          <a:ln>
            <a:noFill/>
          </a:ln>
        </p:spPr>
      </p:sp>
      <p:sp>
        <p:nvSpPr>
          <p:cNvPr id="174" name="Google Shape;174;g339375cbca3_0_174"/>
          <p:cNvSpPr>
            <a:spLocks noGrp="1"/>
          </p:cNvSpPr>
          <p:nvPr>
            <p:ph type="pic" idx="3"/>
          </p:nvPr>
        </p:nvSpPr>
        <p:spPr>
          <a:xfrm>
            <a:off x="283464" y="301752"/>
            <a:ext cx="2459700" cy="2505600"/>
          </a:xfrm>
          <a:prstGeom prst="rect">
            <a:avLst/>
          </a:prstGeom>
          <a:noFill/>
          <a:ln>
            <a:noFill/>
          </a:ln>
        </p:spPr>
      </p:sp>
      <p:sp>
        <p:nvSpPr>
          <p:cNvPr id="175" name="Google Shape;175;g339375cbca3_0_174"/>
          <p:cNvSpPr>
            <a:spLocks noGrp="1"/>
          </p:cNvSpPr>
          <p:nvPr>
            <p:ph type="pic" idx="4"/>
          </p:nvPr>
        </p:nvSpPr>
        <p:spPr>
          <a:xfrm>
            <a:off x="3044952" y="301752"/>
            <a:ext cx="2459700" cy="2505600"/>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ntro Slide 3">
  <p:cSld name="Intro Slide 3">
    <p:bg>
      <p:bgPr>
        <a:blipFill>
          <a:blip r:embed="rId2">
            <a:alphaModFix/>
          </a:blip>
          <a:stretch>
            <a:fillRect/>
          </a:stretch>
        </a:blipFill>
        <a:effectLst/>
      </p:bgPr>
    </p:bg>
    <p:spTree>
      <p:nvGrpSpPr>
        <p:cNvPr id="1" name="Shape 176"/>
        <p:cNvGrpSpPr/>
        <p:nvPr/>
      </p:nvGrpSpPr>
      <p:grpSpPr>
        <a:xfrm>
          <a:off x="0" y="0"/>
          <a:ext cx="0" cy="0"/>
          <a:chOff x="0" y="0"/>
          <a:chExt cx="0" cy="0"/>
        </a:xfrm>
      </p:grpSpPr>
      <p:sp>
        <p:nvSpPr>
          <p:cNvPr id="177" name="Google Shape;177;g339375cbca3_0_181"/>
          <p:cNvSpPr>
            <a:spLocks noGrp="1"/>
          </p:cNvSpPr>
          <p:nvPr>
            <p:ph type="pic" idx="2"/>
          </p:nvPr>
        </p:nvSpPr>
        <p:spPr>
          <a:xfrm>
            <a:off x="7451965" y="1665520"/>
            <a:ext cx="4266900" cy="4266900"/>
          </a:xfrm>
          <a:prstGeom prst="rect">
            <a:avLst/>
          </a:prstGeom>
          <a:noFill/>
          <a:ln>
            <a:noFill/>
          </a:ln>
        </p:spPr>
      </p:sp>
      <p:sp>
        <p:nvSpPr>
          <p:cNvPr id="178" name="Google Shape;178;g339375cbca3_0_181"/>
          <p:cNvSpPr txBox="1">
            <a:spLocks noGrp="1"/>
          </p:cNvSpPr>
          <p:nvPr>
            <p:ph type="title"/>
          </p:nvPr>
        </p:nvSpPr>
        <p:spPr>
          <a:xfrm>
            <a:off x="804672" y="1335024"/>
            <a:ext cx="6190500" cy="1179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400"/>
              <a:buFont typeface="Arial"/>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g339375cbca3_0_181"/>
          <p:cNvSpPr txBox="1">
            <a:spLocks noGrp="1"/>
          </p:cNvSpPr>
          <p:nvPr>
            <p:ph type="body" idx="1"/>
          </p:nvPr>
        </p:nvSpPr>
        <p:spPr>
          <a:xfrm>
            <a:off x="850392" y="2825496"/>
            <a:ext cx="6190500" cy="33468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1000"/>
              </a:spcBef>
              <a:spcAft>
                <a:spcPts val="0"/>
              </a:spcAft>
              <a:buClr>
                <a:schemeClr val="dk1"/>
              </a:buClr>
              <a:buSzPts val="2000"/>
              <a:buNone/>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age 2">
  <p:cSld name="Title Page 2">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ctrTitle"/>
          </p:nvPr>
        </p:nvSpPr>
        <p:spPr>
          <a:xfrm>
            <a:off x="1298448" y="594360"/>
            <a:ext cx="6272784" cy="2373086"/>
          </a:xfrm>
          <a:prstGeom prst="rect">
            <a:avLst/>
          </a:prstGeom>
          <a:solidFill>
            <a:schemeClr val="accent5"/>
          </a:soli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400"/>
              <a:buFont typeface="Arial"/>
              <a:buNone/>
              <a:defRPr sz="5400" b="1" i="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subTitle" idx="1"/>
          </p:nvPr>
        </p:nvSpPr>
        <p:spPr>
          <a:xfrm>
            <a:off x="1298448" y="2967445"/>
            <a:ext cx="6272783" cy="762725"/>
          </a:xfrm>
          <a:prstGeom prst="rect">
            <a:avLst/>
          </a:prstGeom>
          <a:solidFill>
            <a:schemeClr val="accent5"/>
          </a:solidFill>
          <a:ln>
            <a:noFill/>
          </a:ln>
        </p:spPr>
        <p:txBody>
          <a:bodyPr spcFirstLastPara="1" wrap="square" lIns="91425" tIns="45700" rIns="91425" bIns="45700" anchor="b" anchorCtr="0">
            <a:normAutofit/>
          </a:bodyPr>
          <a:lstStyle>
            <a:lvl1pPr lvl="0" algn="l">
              <a:lnSpc>
                <a:spcPct val="100000"/>
              </a:lnSpc>
              <a:spcBef>
                <a:spcPts val="1000"/>
              </a:spcBef>
              <a:spcAft>
                <a:spcPts val="0"/>
              </a:spcAft>
              <a:buClr>
                <a:schemeClr val="lt1"/>
              </a:buClr>
              <a:buSzPts val="2000"/>
              <a:buNone/>
              <a:defRPr sz="20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Page 1" type="title">
  <p:cSld name="TITLE">
    <p:bg>
      <p:bgPr>
        <a:blipFill>
          <a:blip r:embed="rId2">
            <a:alphaModFix/>
          </a:blip>
          <a:stretch>
            <a:fillRect/>
          </a:stretch>
        </a:blipFill>
        <a:effectLst/>
      </p:bgPr>
    </p:bg>
    <p:spTree>
      <p:nvGrpSpPr>
        <p:cNvPr id="1" name="Shape 180"/>
        <p:cNvGrpSpPr/>
        <p:nvPr/>
      </p:nvGrpSpPr>
      <p:grpSpPr>
        <a:xfrm>
          <a:off x="0" y="0"/>
          <a:ext cx="0" cy="0"/>
          <a:chOff x="0" y="0"/>
          <a:chExt cx="0" cy="0"/>
        </a:xfrm>
      </p:grpSpPr>
      <p:sp>
        <p:nvSpPr>
          <p:cNvPr id="181" name="Google Shape;181;g339375cbca3_0_162"/>
          <p:cNvSpPr txBox="1">
            <a:spLocks noGrp="1"/>
          </p:cNvSpPr>
          <p:nvPr>
            <p:ph type="ctrTitle"/>
          </p:nvPr>
        </p:nvSpPr>
        <p:spPr>
          <a:xfrm>
            <a:off x="1298448" y="594360"/>
            <a:ext cx="6272700" cy="2373000"/>
          </a:xfrm>
          <a:prstGeom prst="rect">
            <a:avLst/>
          </a:prstGeom>
          <a:solidFill>
            <a:schemeClr val="accent5"/>
          </a:soli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400"/>
              <a:buFont typeface="Arial"/>
              <a:buNone/>
              <a:defRPr sz="5400" b="1" i="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g339375cbca3_0_162"/>
          <p:cNvSpPr txBox="1">
            <a:spLocks noGrp="1"/>
          </p:cNvSpPr>
          <p:nvPr>
            <p:ph type="subTitle" idx="1"/>
          </p:nvPr>
        </p:nvSpPr>
        <p:spPr>
          <a:xfrm>
            <a:off x="1298448" y="2967445"/>
            <a:ext cx="6272700" cy="762600"/>
          </a:xfrm>
          <a:prstGeom prst="rect">
            <a:avLst/>
          </a:prstGeom>
          <a:solidFill>
            <a:schemeClr val="accent5"/>
          </a:solidFill>
          <a:ln>
            <a:noFill/>
          </a:ln>
        </p:spPr>
        <p:txBody>
          <a:bodyPr spcFirstLastPara="1" wrap="square" lIns="91425" tIns="45700" rIns="91425" bIns="45700" anchor="b" anchorCtr="0">
            <a:normAutofit/>
          </a:bodyPr>
          <a:lstStyle>
            <a:lvl1pPr lvl="0" algn="l">
              <a:lnSpc>
                <a:spcPct val="100000"/>
              </a:lnSpc>
              <a:spcBef>
                <a:spcPts val="1000"/>
              </a:spcBef>
              <a:spcAft>
                <a:spcPts val="0"/>
              </a:spcAft>
              <a:buClr>
                <a:schemeClr val="lt1"/>
              </a:buClr>
              <a:buSzPts val="2000"/>
              <a:buNone/>
              <a:defRPr sz="20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83"/>
        <p:cNvGrpSpPr/>
        <p:nvPr/>
      </p:nvGrpSpPr>
      <p:grpSpPr>
        <a:xfrm>
          <a:off x="0" y="0"/>
          <a:ext cx="0" cy="0"/>
          <a:chOff x="0" y="0"/>
          <a:chExt cx="0" cy="0"/>
        </a:xfrm>
      </p:grpSpPr>
      <p:sp>
        <p:nvSpPr>
          <p:cNvPr id="184" name="Google Shape;184;g339375cbca3_0_185"/>
          <p:cNvSpPr txBox="1">
            <a:spLocks noGrp="1"/>
          </p:cNvSpPr>
          <p:nvPr>
            <p:ph type="ctrTitle"/>
          </p:nvPr>
        </p:nvSpPr>
        <p:spPr>
          <a:xfrm>
            <a:off x="6391656" y="841248"/>
            <a:ext cx="4434900" cy="2587800"/>
          </a:xfrm>
          <a:prstGeom prst="rect">
            <a:avLst/>
          </a:prstGeom>
          <a:noFill/>
          <a:ln>
            <a:noFill/>
          </a:ln>
        </p:spPr>
        <p:txBody>
          <a:bodyPr spcFirstLastPara="1" wrap="square" lIns="91425" tIns="45700" rIns="91425" bIns="45700" anchor="b" anchorCtr="0">
            <a:normAutofit/>
          </a:bodyPr>
          <a:lstStyle>
            <a:lvl1pPr lvl="0" algn="l">
              <a:lnSpc>
                <a:spcPct val="110000"/>
              </a:lnSpc>
              <a:spcBef>
                <a:spcPts val="1000"/>
              </a:spcBef>
              <a:spcAft>
                <a:spcPts val="0"/>
              </a:spcAft>
              <a:buClr>
                <a:schemeClr val="dk1"/>
              </a:buClr>
              <a:buSzPts val="3600"/>
              <a:buFont typeface="Arial"/>
              <a:buNone/>
              <a:defRPr sz="3600" b="1" i="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g339375cbca3_0_185"/>
          <p:cNvSpPr txBox="1">
            <a:spLocks noGrp="1"/>
          </p:cNvSpPr>
          <p:nvPr>
            <p:ph type="subTitle" idx="1"/>
          </p:nvPr>
        </p:nvSpPr>
        <p:spPr>
          <a:xfrm>
            <a:off x="6391655" y="3547555"/>
            <a:ext cx="4434900" cy="2587800"/>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1800"/>
              <a:buNone/>
              <a:defRPr sz="18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6" name="Google Shape;186;g339375cbca3_0_185"/>
          <p:cNvSpPr/>
          <p:nvPr/>
        </p:nvSpPr>
        <p:spPr>
          <a:xfrm>
            <a:off x="0" y="0"/>
            <a:ext cx="5779800" cy="6858000"/>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7" name="Google Shape;187;g339375cbca3_0_185"/>
          <p:cNvSpPr>
            <a:spLocks noGrp="1"/>
          </p:cNvSpPr>
          <p:nvPr>
            <p:ph type="pic" idx="2"/>
          </p:nvPr>
        </p:nvSpPr>
        <p:spPr>
          <a:xfrm>
            <a:off x="283464" y="301752"/>
            <a:ext cx="5221200" cy="6263700"/>
          </a:xfrm>
          <a:prstGeom prst="rect">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88"/>
        <p:cNvGrpSpPr/>
        <p:nvPr/>
      </p:nvGrpSpPr>
      <p:grpSpPr>
        <a:xfrm>
          <a:off x="0" y="0"/>
          <a:ext cx="0" cy="0"/>
          <a:chOff x="0" y="0"/>
          <a:chExt cx="0" cy="0"/>
        </a:xfrm>
      </p:grpSpPr>
      <p:sp>
        <p:nvSpPr>
          <p:cNvPr id="189" name="Google Shape;189;g339375cbca3_0_190"/>
          <p:cNvSpPr txBox="1">
            <a:spLocks noGrp="1"/>
          </p:cNvSpPr>
          <p:nvPr>
            <p:ph type="dt" idx="10"/>
          </p:nvPr>
        </p:nvSpPr>
        <p:spPr>
          <a:xfrm>
            <a:off x="838200" y="6218237"/>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g339375cbca3_0_190"/>
          <p:cNvSpPr txBox="1">
            <a:spLocks noGrp="1"/>
          </p:cNvSpPr>
          <p:nvPr>
            <p:ph type="ftr" idx="11"/>
          </p:nvPr>
        </p:nvSpPr>
        <p:spPr>
          <a:xfrm>
            <a:off x="4038600" y="6218237"/>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g339375cbca3_0_190"/>
          <p:cNvSpPr txBox="1">
            <a:spLocks noGrp="1"/>
          </p:cNvSpPr>
          <p:nvPr>
            <p:ph type="sldNum" idx="12"/>
          </p:nvPr>
        </p:nvSpPr>
        <p:spPr>
          <a:xfrm>
            <a:off x="8610600" y="6218237"/>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Comparison" type="twoTxTwoObj">
  <p:cSld name="TWO_OBJECTS_WITH_TEXT">
    <p:bg>
      <p:bgPr>
        <a:blipFill>
          <a:blip r:embed="rId2">
            <a:alphaModFix/>
          </a:blip>
          <a:stretch>
            <a:fillRect/>
          </a:stretch>
        </a:blipFill>
        <a:effectLst/>
      </p:bgPr>
    </p:bg>
    <p:spTree>
      <p:nvGrpSpPr>
        <p:cNvPr id="1" name="Shape 192"/>
        <p:cNvGrpSpPr/>
        <p:nvPr/>
      </p:nvGrpSpPr>
      <p:grpSpPr>
        <a:xfrm>
          <a:off x="0" y="0"/>
          <a:ext cx="0" cy="0"/>
          <a:chOff x="0" y="0"/>
          <a:chExt cx="0" cy="0"/>
        </a:xfrm>
      </p:grpSpPr>
      <p:sp>
        <p:nvSpPr>
          <p:cNvPr id="193" name="Google Shape;193;g339375cbca3_0_194"/>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g339375cbca3_0_194"/>
          <p:cNvSpPr txBox="1">
            <a:spLocks noGrp="1"/>
          </p:cNvSpPr>
          <p:nvPr>
            <p:ph type="body" idx="1"/>
          </p:nvPr>
        </p:nvSpPr>
        <p:spPr>
          <a:xfrm>
            <a:off x="1444752" y="1681163"/>
            <a:ext cx="28347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5" name="Google Shape;195;g339375cbca3_0_194"/>
          <p:cNvSpPr txBox="1">
            <a:spLocks noGrp="1"/>
          </p:cNvSpPr>
          <p:nvPr>
            <p:ph type="body" idx="2"/>
          </p:nvPr>
        </p:nvSpPr>
        <p:spPr>
          <a:xfrm>
            <a:off x="1444752" y="2505075"/>
            <a:ext cx="2834700" cy="368460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g339375cbca3_0_194"/>
          <p:cNvSpPr txBox="1">
            <a:spLocks noGrp="1"/>
          </p:cNvSpPr>
          <p:nvPr>
            <p:ph type="body" idx="3"/>
          </p:nvPr>
        </p:nvSpPr>
        <p:spPr>
          <a:xfrm>
            <a:off x="4983480" y="1681163"/>
            <a:ext cx="28347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7" name="Google Shape;197;g339375cbca3_0_194"/>
          <p:cNvSpPr txBox="1">
            <a:spLocks noGrp="1"/>
          </p:cNvSpPr>
          <p:nvPr>
            <p:ph type="body" idx="4"/>
          </p:nvPr>
        </p:nvSpPr>
        <p:spPr>
          <a:xfrm>
            <a:off x="4983480" y="2505075"/>
            <a:ext cx="2834700" cy="368460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g339375cbca3_0_194"/>
          <p:cNvSpPr/>
          <p:nvPr/>
        </p:nvSpPr>
        <p:spPr>
          <a:xfrm>
            <a:off x="10508317" y="492206"/>
            <a:ext cx="13903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99" name="Google Shape;199;g339375cbca3_0_194"/>
          <p:cNvSpPr/>
          <p:nvPr/>
        </p:nvSpPr>
        <p:spPr>
          <a:xfrm>
            <a:off x="11477944" y="1055581"/>
            <a:ext cx="127714"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0" name="Google Shape;200;g339375cbca3_0_194"/>
          <p:cNvSpPr/>
          <p:nvPr/>
        </p:nvSpPr>
        <p:spPr>
          <a:xfrm>
            <a:off x="11241555" y="446637"/>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1" name="Google Shape;201;g339375cbca3_0_194"/>
          <p:cNvSpPr txBox="1">
            <a:spLocks noGrp="1"/>
          </p:cNvSpPr>
          <p:nvPr>
            <p:ph type="body" idx="5"/>
          </p:nvPr>
        </p:nvSpPr>
        <p:spPr>
          <a:xfrm>
            <a:off x="8531352" y="1769269"/>
            <a:ext cx="28347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2" name="Google Shape;202;g339375cbca3_0_194"/>
          <p:cNvSpPr txBox="1">
            <a:spLocks noGrp="1"/>
          </p:cNvSpPr>
          <p:nvPr>
            <p:ph type="body" idx="6"/>
          </p:nvPr>
        </p:nvSpPr>
        <p:spPr>
          <a:xfrm>
            <a:off x="8531352" y="2593181"/>
            <a:ext cx="2834700" cy="368460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Slide 2">
  <p:cSld name="Content Slide 2">
    <p:bg>
      <p:bgPr>
        <a:blipFill>
          <a:blip r:embed="rId2">
            <a:alphaModFix/>
          </a:blip>
          <a:stretch>
            <a:fillRect/>
          </a:stretch>
        </a:blipFill>
        <a:effectLst/>
      </p:bgPr>
    </p:bg>
    <p:spTree>
      <p:nvGrpSpPr>
        <p:cNvPr id="1" name="Shape 203"/>
        <p:cNvGrpSpPr/>
        <p:nvPr/>
      </p:nvGrpSpPr>
      <p:grpSpPr>
        <a:xfrm>
          <a:off x="0" y="0"/>
          <a:ext cx="0" cy="0"/>
          <a:chOff x="0" y="0"/>
          <a:chExt cx="0" cy="0"/>
        </a:xfrm>
      </p:grpSpPr>
      <p:sp>
        <p:nvSpPr>
          <p:cNvPr id="204" name="Google Shape;204;g339375cbca3_0_205"/>
          <p:cNvSpPr txBox="1">
            <a:spLocks noGrp="1"/>
          </p:cNvSpPr>
          <p:nvPr>
            <p:ph type="title"/>
          </p:nvPr>
        </p:nvSpPr>
        <p:spPr>
          <a:xfrm>
            <a:off x="576072" y="365125"/>
            <a:ext cx="10771500" cy="1325700"/>
          </a:xfrm>
          <a:prstGeom prst="rect">
            <a:avLst/>
          </a:prstGeom>
          <a:solidFill>
            <a:schemeClr val="accent5"/>
          </a:soli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400"/>
              <a:buFont typeface="Arial"/>
              <a:buNone/>
              <a:defRPr sz="5400" b="1"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g339375cbca3_0_205"/>
          <p:cNvSpPr txBox="1">
            <a:spLocks noGrp="1"/>
          </p:cNvSpPr>
          <p:nvPr>
            <p:ph type="body" idx="1"/>
          </p:nvPr>
        </p:nvSpPr>
        <p:spPr>
          <a:xfrm>
            <a:off x="576072" y="1825625"/>
            <a:ext cx="10771500" cy="4351200"/>
          </a:xfrm>
          <a:prstGeom prst="rect">
            <a:avLst/>
          </a:prstGeom>
          <a:solidFill>
            <a:schemeClr val="accent5"/>
          </a:solid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Slide 3" type="twoObj">
  <p:cSld name="TWO_OBJECTS">
    <p:bg>
      <p:bgPr>
        <a:blipFill>
          <a:blip r:embed="rId2">
            <a:alphaModFix/>
          </a:blip>
          <a:stretch>
            <a:fillRect/>
          </a:stretch>
        </a:blipFill>
        <a:effectLst/>
      </p:bgPr>
    </p:bg>
    <p:spTree>
      <p:nvGrpSpPr>
        <p:cNvPr id="1" name="Shape 206"/>
        <p:cNvGrpSpPr/>
        <p:nvPr/>
      </p:nvGrpSpPr>
      <p:grpSpPr>
        <a:xfrm>
          <a:off x="0" y="0"/>
          <a:ext cx="0" cy="0"/>
          <a:chOff x="0" y="0"/>
          <a:chExt cx="0" cy="0"/>
        </a:xfrm>
      </p:grpSpPr>
      <p:sp>
        <p:nvSpPr>
          <p:cNvPr id="207" name="Google Shape;207;g339375cbca3_0_20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g339375cbca3_0_208"/>
          <p:cNvSpPr txBox="1">
            <a:spLocks noGrp="1"/>
          </p:cNvSpPr>
          <p:nvPr>
            <p:ph type="body" idx="1"/>
          </p:nvPr>
        </p:nvSpPr>
        <p:spPr>
          <a:xfrm>
            <a:off x="1444752" y="1825625"/>
            <a:ext cx="4553700" cy="43512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g339375cbca3_0_208"/>
          <p:cNvSpPr txBox="1">
            <a:spLocks noGrp="1"/>
          </p:cNvSpPr>
          <p:nvPr>
            <p:ph type="body" idx="2"/>
          </p:nvPr>
        </p:nvSpPr>
        <p:spPr>
          <a:xfrm>
            <a:off x="6784848" y="1825625"/>
            <a:ext cx="4553700" cy="435120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vl1pPr>
            <a:lvl2pPr marL="914400" lvl="1" indent="-355600" algn="l">
              <a:lnSpc>
                <a:spcPct val="90000"/>
              </a:lnSpc>
              <a:spcBef>
                <a:spcPts val="500"/>
              </a:spcBef>
              <a:spcAft>
                <a:spcPts val="0"/>
              </a:spcAft>
              <a:buClr>
                <a:schemeClr val="dk1"/>
              </a:buClr>
              <a:buSzPts val="20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Page 2">
  <p:cSld name="Title Page 2">
    <p:bg>
      <p:bgPr>
        <a:blipFill>
          <a:blip r:embed="rId2">
            <a:alphaModFix/>
          </a:blip>
          <a:stretch>
            <a:fillRect/>
          </a:stretch>
        </a:blipFill>
        <a:effectLst/>
      </p:bgPr>
    </p:bg>
    <p:spTree>
      <p:nvGrpSpPr>
        <p:cNvPr id="1" name="Shape 210"/>
        <p:cNvGrpSpPr/>
        <p:nvPr/>
      </p:nvGrpSpPr>
      <p:grpSpPr>
        <a:xfrm>
          <a:off x="0" y="0"/>
          <a:ext cx="0" cy="0"/>
          <a:chOff x="0" y="0"/>
          <a:chExt cx="0" cy="0"/>
        </a:xfrm>
      </p:grpSpPr>
      <p:sp>
        <p:nvSpPr>
          <p:cNvPr id="211" name="Google Shape;211;g339375cbca3_0_212"/>
          <p:cNvSpPr txBox="1">
            <a:spLocks noGrp="1"/>
          </p:cNvSpPr>
          <p:nvPr>
            <p:ph type="ctrTitle"/>
          </p:nvPr>
        </p:nvSpPr>
        <p:spPr>
          <a:xfrm>
            <a:off x="1298448" y="594360"/>
            <a:ext cx="6272700" cy="2373000"/>
          </a:xfrm>
          <a:prstGeom prst="rect">
            <a:avLst/>
          </a:prstGeom>
          <a:solidFill>
            <a:schemeClr val="accent5"/>
          </a:soli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400"/>
              <a:buFont typeface="Arial"/>
              <a:buNone/>
              <a:defRPr sz="5400" b="1" i="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2" name="Google Shape;212;g339375cbca3_0_212"/>
          <p:cNvSpPr txBox="1">
            <a:spLocks noGrp="1"/>
          </p:cNvSpPr>
          <p:nvPr>
            <p:ph type="subTitle" idx="1"/>
          </p:nvPr>
        </p:nvSpPr>
        <p:spPr>
          <a:xfrm>
            <a:off x="1298448" y="2967445"/>
            <a:ext cx="6272700" cy="762600"/>
          </a:xfrm>
          <a:prstGeom prst="rect">
            <a:avLst/>
          </a:prstGeom>
          <a:solidFill>
            <a:schemeClr val="accent5"/>
          </a:solidFill>
          <a:ln>
            <a:noFill/>
          </a:ln>
        </p:spPr>
        <p:txBody>
          <a:bodyPr spcFirstLastPara="1" wrap="square" lIns="91425" tIns="45700" rIns="91425" bIns="45700" anchor="b" anchorCtr="0">
            <a:normAutofit/>
          </a:bodyPr>
          <a:lstStyle>
            <a:lvl1pPr lvl="0" algn="l">
              <a:lnSpc>
                <a:spcPct val="100000"/>
              </a:lnSpc>
              <a:spcBef>
                <a:spcPts val="1000"/>
              </a:spcBef>
              <a:spcAft>
                <a:spcPts val="0"/>
              </a:spcAft>
              <a:buClr>
                <a:schemeClr val="lt1"/>
              </a:buClr>
              <a:buSzPts val="2000"/>
              <a:buNone/>
              <a:defRPr sz="20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Page 3">
  <p:cSld name="Title Page 3">
    <p:bg>
      <p:bgPr>
        <a:blipFill>
          <a:blip r:embed="rId2">
            <a:alphaModFix/>
          </a:blip>
          <a:stretch>
            <a:fillRect/>
          </a:stretch>
        </a:blipFill>
        <a:effectLst/>
      </p:bgPr>
    </p:bg>
    <p:spTree>
      <p:nvGrpSpPr>
        <p:cNvPr id="1" name="Shape 213"/>
        <p:cNvGrpSpPr/>
        <p:nvPr/>
      </p:nvGrpSpPr>
      <p:grpSpPr>
        <a:xfrm>
          <a:off x="0" y="0"/>
          <a:ext cx="0" cy="0"/>
          <a:chOff x="0" y="0"/>
          <a:chExt cx="0" cy="0"/>
        </a:xfrm>
      </p:grpSpPr>
      <p:sp>
        <p:nvSpPr>
          <p:cNvPr id="214" name="Google Shape;214;g339375cbca3_0_215"/>
          <p:cNvSpPr txBox="1">
            <a:spLocks noGrp="1"/>
          </p:cNvSpPr>
          <p:nvPr>
            <p:ph type="ctrTitle"/>
          </p:nvPr>
        </p:nvSpPr>
        <p:spPr>
          <a:xfrm>
            <a:off x="1298448" y="594360"/>
            <a:ext cx="6272700" cy="2373000"/>
          </a:xfrm>
          <a:prstGeom prst="rect">
            <a:avLst/>
          </a:prstGeom>
          <a:solidFill>
            <a:schemeClr val="accent5"/>
          </a:soli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400"/>
              <a:buFont typeface="Arial"/>
              <a:buNone/>
              <a:defRPr sz="5400" b="1" i="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g339375cbca3_0_215"/>
          <p:cNvSpPr txBox="1">
            <a:spLocks noGrp="1"/>
          </p:cNvSpPr>
          <p:nvPr>
            <p:ph type="subTitle" idx="1"/>
          </p:nvPr>
        </p:nvSpPr>
        <p:spPr>
          <a:xfrm>
            <a:off x="1298449" y="2967445"/>
            <a:ext cx="6272700" cy="762600"/>
          </a:xfrm>
          <a:prstGeom prst="rect">
            <a:avLst/>
          </a:prstGeom>
          <a:solidFill>
            <a:schemeClr val="accent5"/>
          </a:solidFill>
          <a:ln>
            <a:noFill/>
          </a:ln>
        </p:spPr>
        <p:txBody>
          <a:bodyPr spcFirstLastPara="1" wrap="square" lIns="91425" tIns="45700" rIns="91425" bIns="45700" anchor="b" anchorCtr="0">
            <a:normAutofit/>
          </a:bodyPr>
          <a:lstStyle>
            <a:lvl1pPr lvl="0" algn="l">
              <a:lnSpc>
                <a:spcPct val="100000"/>
              </a:lnSpc>
              <a:spcBef>
                <a:spcPts val="1000"/>
              </a:spcBef>
              <a:spcAft>
                <a:spcPts val="0"/>
              </a:spcAft>
              <a:buClr>
                <a:schemeClr val="lt1"/>
              </a:buClr>
              <a:buSzPts val="2000"/>
              <a:buNone/>
              <a:defRPr sz="20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Page 4">
  <p:cSld name="Title Page 4">
    <p:bg>
      <p:bgPr>
        <a:blipFill>
          <a:blip r:embed="rId2">
            <a:alphaModFix/>
          </a:blip>
          <a:stretch>
            <a:fillRect/>
          </a:stretch>
        </a:blipFill>
        <a:effectLst/>
      </p:bgPr>
    </p:bg>
    <p:spTree>
      <p:nvGrpSpPr>
        <p:cNvPr id="1" name="Shape 216"/>
        <p:cNvGrpSpPr/>
        <p:nvPr/>
      </p:nvGrpSpPr>
      <p:grpSpPr>
        <a:xfrm>
          <a:off x="0" y="0"/>
          <a:ext cx="0" cy="0"/>
          <a:chOff x="0" y="0"/>
          <a:chExt cx="0" cy="0"/>
        </a:xfrm>
      </p:grpSpPr>
      <p:sp>
        <p:nvSpPr>
          <p:cNvPr id="217" name="Google Shape;217;g339375cbca3_0_218"/>
          <p:cNvSpPr txBox="1">
            <a:spLocks noGrp="1"/>
          </p:cNvSpPr>
          <p:nvPr>
            <p:ph type="ctrTitle"/>
          </p:nvPr>
        </p:nvSpPr>
        <p:spPr>
          <a:xfrm>
            <a:off x="1298448" y="594360"/>
            <a:ext cx="6272700" cy="2373000"/>
          </a:xfrm>
          <a:prstGeom prst="rect">
            <a:avLst/>
          </a:prstGeom>
          <a:solidFill>
            <a:schemeClr val="accent5"/>
          </a:soli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400"/>
              <a:buFont typeface="Arial"/>
              <a:buNone/>
              <a:defRPr sz="5400" b="1" i="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g339375cbca3_0_218"/>
          <p:cNvSpPr txBox="1">
            <a:spLocks noGrp="1"/>
          </p:cNvSpPr>
          <p:nvPr>
            <p:ph type="subTitle" idx="1"/>
          </p:nvPr>
        </p:nvSpPr>
        <p:spPr>
          <a:xfrm>
            <a:off x="1298448" y="2967445"/>
            <a:ext cx="6272700" cy="762600"/>
          </a:xfrm>
          <a:prstGeom prst="rect">
            <a:avLst/>
          </a:prstGeom>
          <a:solidFill>
            <a:schemeClr val="accent5"/>
          </a:solidFill>
          <a:ln>
            <a:noFill/>
          </a:ln>
        </p:spPr>
        <p:txBody>
          <a:bodyPr spcFirstLastPara="1" wrap="square" lIns="91425" tIns="45700" rIns="91425" bIns="45700" anchor="b" anchorCtr="0">
            <a:normAutofit/>
          </a:bodyPr>
          <a:lstStyle>
            <a:lvl1pPr lvl="0" algn="l">
              <a:lnSpc>
                <a:spcPct val="100000"/>
              </a:lnSpc>
              <a:spcBef>
                <a:spcPts val="1000"/>
              </a:spcBef>
              <a:spcAft>
                <a:spcPts val="0"/>
              </a:spcAft>
              <a:buClr>
                <a:schemeClr val="lt1"/>
              </a:buClr>
              <a:buSzPts val="2000"/>
              <a:buNone/>
              <a:defRPr sz="20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ntro Slide 1">
  <p:cSld name="Intro Slide 1">
    <p:bg>
      <p:bgPr>
        <a:blipFill>
          <a:blip r:embed="rId2">
            <a:alphaModFix/>
          </a:blip>
          <a:stretch>
            <a:fillRect/>
          </a:stretch>
        </a:blipFill>
        <a:effectLst/>
      </p:bgPr>
    </p:bg>
    <p:spTree>
      <p:nvGrpSpPr>
        <p:cNvPr id="1" name="Shape 219"/>
        <p:cNvGrpSpPr/>
        <p:nvPr/>
      </p:nvGrpSpPr>
      <p:grpSpPr>
        <a:xfrm>
          <a:off x="0" y="0"/>
          <a:ext cx="0" cy="0"/>
          <a:chOff x="0" y="0"/>
          <a:chExt cx="0" cy="0"/>
        </a:xfrm>
      </p:grpSpPr>
      <p:sp>
        <p:nvSpPr>
          <p:cNvPr id="220" name="Google Shape;220;g339375cbca3_0_221"/>
          <p:cNvSpPr>
            <a:spLocks noGrp="1"/>
          </p:cNvSpPr>
          <p:nvPr>
            <p:ph type="pic" idx="2"/>
          </p:nvPr>
        </p:nvSpPr>
        <p:spPr>
          <a:xfrm>
            <a:off x="1366432" y="2530058"/>
            <a:ext cx="3708000" cy="3708000"/>
          </a:xfrm>
          <a:prstGeom prst="rect">
            <a:avLst/>
          </a:prstGeom>
          <a:noFill/>
          <a:ln>
            <a:noFill/>
          </a:ln>
        </p:spPr>
      </p:sp>
      <p:sp>
        <p:nvSpPr>
          <p:cNvPr id="221" name="Google Shape;221;g339375cbca3_0_221"/>
          <p:cNvSpPr txBox="1">
            <a:spLocks noGrp="1"/>
          </p:cNvSpPr>
          <p:nvPr>
            <p:ph type="title"/>
          </p:nvPr>
        </p:nvSpPr>
        <p:spPr>
          <a:xfrm>
            <a:off x="5202936" y="585216"/>
            <a:ext cx="5833800" cy="2277000"/>
          </a:xfrm>
          <a:prstGeom prst="rect">
            <a:avLst/>
          </a:prstGeom>
          <a:solidFill>
            <a:schemeClr val="accent5"/>
          </a:solid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6000"/>
              <a:buFont typeface="Arial"/>
              <a:buNone/>
              <a:defRPr sz="6000" b="1"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g339375cbca3_0_221"/>
          <p:cNvSpPr txBox="1">
            <a:spLocks noGrp="1"/>
          </p:cNvSpPr>
          <p:nvPr>
            <p:ph type="body" idx="1"/>
          </p:nvPr>
        </p:nvSpPr>
        <p:spPr>
          <a:xfrm>
            <a:off x="5202936" y="3127248"/>
            <a:ext cx="5833800" cy="3118200"/>
          </a:xfrm>
          <a:prstGeom prst="rect">
            <a:avLst/>
          </a:prstGeom>
          <a:solidFill>
            <a:schemeClr val="dk1"/>
          </a:solid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1800"/>
              <a:buNone/>
              <a:defRPr sz="18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Page 3">
  <p:cSld name="Title Page 3">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5"/>
          <p:cNvSpPr txBox="1">
            <a:spLocks noGrp="1"/>
          </p:cNvSpPr>
          <p:nvPr>
            <p:ph type="ctrTitle"/>
          </p:nvPr>
        </p:nvSpPr>
        <p:spPr>
          <a:xfrm>
            <a:off x="1298448" y="594360"/>
            <a:ext cx="6272783" cy="2373086"/>
          </a:xfrm>
          <a:prstGeom prst="rect">
            <a:avLst/>
          </a:prstGeom>
          <a:solidFill>
            <a:schemeClr val="accent5"/>
          </a:soli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400"/>
              <a:buFont typeface="Arial"/>
              <a:buNone/>
              <a:defRPr sz="5400" b="1" i="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
          <p:cNvSpPr txBox="1">
            <a:spLocks noGrp="1"/>
          </p:cNvSpPr>
          <p:nvPr>
            <p:ph type="subTitle" idx="1"/>
          </p:nvPr>
        </p:nvSpPr>
        <p:spPr>
          <a:xfrm>
            <a:off x="1298449" y="2967445"/>
            <a:ext cx="6272782" cy="762725"/>
          </a:xfrm>
          <a:prstGeom prst="rect">
            <a:avLst/>
          </a:prstGeom>
          <a:solidFill>
            <a:schemeClr val="accent5"/>
          </a:solidFill>
          <a:ln>
            <a:noFill/>
          </a:ln>
        </p:spPr>
        <p:txBody>
          <a:bodyPr spcFirstLastPara="1" wrap="square" lIns="91425" tIns="45700" rIns="91425" bIns="45700" anchor="b" anchorCtr="0">
            <a:normAutofit/>
          </a:bodyPr>
          <a:lstStyle>
            <a:lvl1pPr lvl="0" algn="l">
              <a:lnSpc>
                <a:spcPct val="100000"/>
              </a:lnSpc>
              <a:spcBef>
                <a:spcPts val="1000"/>
              </a:spcBef>
              <a:spcAft>
                <a:spcPts val="0"/>
              </a:spcAft>
              <a:buClr>
                <a:schemeClr val="lt1"/>
              </a:buClr>
              <a:buSzPts val="2000"/>
              <a:buNone/>
              <a:defRPr sz="20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Learning Intentions 1">
  <p:cSld name="Learning Intentions 1">
    <p:bg>
      <p:bgPr>
        <a:blipFill>
          <a:blip r:embed="rId2">
            <a:alphaModFix/>
          </a:blip>
          <a:stretch>
            <a:fillRect/>
          </a:stretch>
        </a:blipFill>
        <a:effectLst/>
      </p:bgPr>
    </p:bg>
    <p:spTree>
      <p:nvGrpSpPr>
        <p:cNvPr id="1" name="Shape 223"/>
        <p:cNvGrpSpPr/>
        <p:nvPr/>
      </p:nvGrpSpPr>
      <p:grpSpPr>
        <a:xfrm>
          <a:off x="0" y="0"/>
          <a:ext cx="0" cy="0"/>
          <a:chOff x="0" y="0"/>
          <a:chExt cx="0" cy="0"/>
        </a:xfrm>
      </p:grpSpPr>
      <p:sp>
        <p:nvSpPr>
          <p:cNvPr id="224" name="Google Shape;224;g339375cbca3_0_225"/>
          <p:cNvSpPr txBox="1">
            <a:spLocks noGrp="1"/>
          </p:cNvSpPr>
          <p:nvPr>
            <p:ph type="ctrTitle"/>
          </p:nvPr>
        </p:nvSpPr>
        <p:spPr>
          <a:xfrm>
            <a:off x="944881" y="1752600"/>
            <a:ext cx="4434900" cy="533400"/>
          </a:xfrm>
          <a:prstGeom prst="rect">
            <a:avLst/>
          </a:prstGeom>
          <a:noFill/>
          <a:ln>
            <a:noFill/>
          </a:ln>
        </p:spPr>
        <p:txBody>
          <a:bodyPr spcFirstLastPara="1" wrap="square" lIns="91425" tIns="45700" rIns="91425" bIns="45700" anchor="b" anchorCtr="0">
            <a:normAutofit/>
          </a:bodyPr>
          <a:lstStyle>
            <a:lvl1pPr lvl="0" algn="l">
              <a:lnSpc>
                <a:spcPct val="110000"/>
              </a:lnSpc>
              <a:spcBef>
                <a:spcPts val="1000"/>
              </a:spcBef>
              <a:spcAft>
                <a:spcPts val="0"/>
              </a:spcAft>
              <a:buClr>
                <a:schemeClr val="dk1"/>
              </a:buClr>
              <a:buSzPts val="2400"/>
              <a:buFont typeface="Arial"/>
              <a:buNone/>
              <a:defRPr sz="2400" b="1" i="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g339375cbca3_0_225"/>
          <p:cNvSpPr txBox="1">
            <a:spLocks noGrp="1"/>
          </p:cNvSpPr>
          <p:nvPr>
            <p:ph type="subTitle" idx="1"/>
          </p:nvPr>
        </p:nvSpPr>
        <p:spPr>
          <a:xfrm>
            <a:off x="944880" y="2590800"/>
            <a:ext cx="4434900" cy="3578400"/>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1800"/>
              <a:buNone/>
              <a:defRPr sz="18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26" name="Google Shape;226;g339375cbca3_0_225"/>
          <p:cNvPicPr preferRelativeResize="0"/>
          <p:nvPr/>
        </p:nvPicPr>
        <p:blipFill rotWithShape="1">
          <a:blip r:embed="rId3">
            <a:alphaModFix/>
          </a:blip>
          <a:srcRect/>
          <a:stretch/>
        </p:blipFill>
        <p:spPr>
          <a:xfrm>
            <a:off x="3637281" y="304800"/>
            <a:ext cx="4914900" cy="863600"/>
          </a:xfrm>
          <a:prstGeom prst="rect">
            <a:avLst/>
          </a:prstGeom>
          <a:noFill/>
          <a:ln>
            <a:noFill/>
          </a:ln>
        </p:spPr>
      </p:pic>
      <p:sp>
        <p:nvSpPr>
          <p:cNvPr id="227" name="Google Shape;227;g339375cbca3_0_225"/>
          <p:cNvSpPr txBox="1">
            <a:spLocks noGrp="1"/>
          </p:cNvSpPr>
          <p:nvPr>
            <p:ph type="body" idx="2"/>
          </p:nvPr>
        </p:nvSpPr>
        <p:spPr>
          <a:xfrm>
            <a:off x="6812281" y="1752600"/>
            <a:ext cx="4434900" cy="5334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800"/>
              <a:buNone/>
              <a:defRPr b="1"/>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g339375cbca3_0_225"/>
          <p:cNvSpPr txBox="1">
            <a:spLocks noGrp="1"/>
          </p:cNvSpPr>
          <p:nvPr>
            <p:ph type="body" idx="3"/>
          </p:nvPr>
        </p:nvSpPr>
        <p:spPr>
          <a:xfrm>
            <a:off x="6811963" y="2590800"/>
            <a:ext cx="4435500" cy="35781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228600" algn="l">
              <a:lnSpc>
                <a:spcPct val="90000"/>
              </a:lnSpc>
              <a:spcBef>
                <a:spcPts val="500"/>
              </a:spcBef>
              <a:spcAft>
                <a:spcPts val="0"/>
              </a:spcAft>
              <a:buClr>
                <a:schemeClr val="dk1"/>
              </a:buClr>
              <a:buSzPts val="1800"/>
              <a:buNone/>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ntro Slide 2">
  <p:cSld name="Intro Slide 2">
    <p:bg>
      <p:bgPr>
        <a:blipFill>
          <a:blip r:embed="rId2">
            <a:alphaModFix/>
          </a:blip>
          <a:stretch>
            <a:fillRect/>
          </a:stretch>
        </a:blipFill>
        <a:effectLst/>
      </p:bgPr>
    </p:bg>
    <p:spTree>
      <p:nvGrpSpPr>
        <p:cNvPr id="1" name="Shape 229"/>
        <p:cNvGrpSpPr/>
        <p:nvPr/>
      </p:nvGrpSpPr>
      <p:grpSpPr>
        <a:xfrm>
          <a:off x="0" y="0"/>
          <a:ext cx="0" cy="0"/>
          <a:chOff x="0" y="0"/>
          <a:chExt cx="0" cy="0"/>
        </a:xfrm>
      </p:grpSpPr>
      <p:sp>
        <p:nvSpPr>
          <p:cNvPr id="230" name="Google Shape;230;g339375cbca3_0_23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b="1" i="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1" name="Google Shape;231;g339375cbca3_0_23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Slide">
  <p:cSld name="Section Slide">
    <p:bg>
      <p:bgPr>
        <a:blipFill>
          <a:blip r:embed="rId2">
            <a:alphaModFix/>
          </a:blip>
          <a:stretch>
            <a:fillRect/>
          </a:stretch>
        </a:blipFill>
        <a:effectLst/>
      </p:bgPr>
    </p:bg>
    <p:spTree>
      <p:nvGrpSpPr>
        <p:cNvPr id="1" name="Shape 232"/>
        <p:cNvGrpSpPr/>
        <p:nvPr/>
      </p:nvGrpSpPr>
      <p:grpSpPr>
        <a:xfrm>
          <a:off x="0" y="0"/>
          <a:ext cx="0" cy="0"/>
          <a:chOff x="0" y="0"/>
          <a:chExt cx="0" cy="0"/>
        </a:xfrm>
      </p:grpSpPr>
      <p:sp>
        <p:nvSpPr>
          <p:cNvPr id="233" name="Google Shape;233;g339375cbca3_0_234"/>
          <p:cNvSpPr txBox="1">
            <a:spLocks noGrp="1"/>
          </p:cNvSpPr>
          <p:nvPr>
            <p:ph type="ctrTitle"/>
          </p:nvPr>
        </p:nvSpPr>
        <p:spPr>
          <a:xfrm>
            <a:off x="1524000" y="1463040"/>
            <a:ext cx="9144000" cy="2340900"/>
          </a:xfrm>
          <a:prstGeom prst="rect">
            <a:avLst/>
          </a:prstGeom>
          <a:solidFill>
            <a:schemeClr val="accent3"/>
          </a:solid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accent5"/>
              </a:buClr>
              <a:buSzPts val="6000"/>
              <a:buFont typeface="Arial"/>
              <a:buNone/>
              <a:defRPr sz="6000" b="1" i="0" cap="none">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g339375cbca3_0_234"/>
          <p:cNvSpPr txBox="1">
            <a:spLocks noGrp="1"/>
          </p:cNvSpPr>
          <p:nvPr>
            <p:ph type="subTitle" idx="1"/>
          </p:nvPr>
        </p:nvSpPr>
        <p:spPr>
          <a:xfrm>
            <a:off x="1524000" y="3803904"/>
            <a:ext cx="9144000" cy="653100"/>
          </a:xfrm>
          <a:prstGeom prst="rect">
            <a:avLst/>
          </a:prstGeom>
          <a:solidFill>
            <a:schemeClr val="accent3"/>
          </a:solidFill>
          <a:ln>
            <a:noFill/>
          </a:ln>
        </p:spPr>
        <p:txBody>
          <a:bodyPr spcFirstLastPara="1" wrap="square" lIns="91425" tIns="45700" rIns="91425" bIns="45700" anchor="b" anchorCtr="0">
            <a:normAutofit/>
          </a:bodyPr>
          <a:lstStyle>
            <a:lvl1pPr lvl="0" algn="ctr">
              <a:lnSpc>
                <a:spcPct val="90000"/>
              </a:lnSpc>
              <a:spcBef>
                <a:spcPts val="1000"/>
              </a:spcBef>
              <a:spcAft>
                <a:spcPts val="0"/>
              </a:spcAft>
              <a:buClr>
                <a:schemeClr val="dk1"/>
              </a:buClr>
              <a:buSzPts val="2000"/>
              <a:buNone/>
              <a:defRPr sz="20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35" name="Google Shape;235;g339375cbca3_0_234"/>
          <p:cNvSpPr/>
          <p:nvPr/>
        </p:nvSpPr>
        <p:spPr>
          <a:xfrm>
            <a:off x="10772266" y="3054359"/>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6" name="Google Shape;236;g339375cbca3_0_234"/>
          <p:cNvSpPr/>
          <p:nvPr/>
        </p:nvSpPr>
        <p:spPr>
          <a:xfrm>
            <a:off x="10724364" y="2515838"/>
            <a:ext cx="13903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7" name="Google Shape;237;g339375cbca3_0_234"/>
          <p:cNvSpPr/>
          <p:nvPr/>
        </p:nvSpPr>
        <p:spPr>
          <a:xfrm>
            <a:off x="11024834" y="2787572"/>
            <a:ext cx="127714"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 name="Google Shape;238;g339375cbca3_0_234"/>
          <p:cNvSpPr/>
          <p:nvPr/>
        </p:nvSpPr>
        <p:spPr>
          <a:xfrm>
            <a:off x="1261869" y="2633448"/>
            <a:ext cx="151536" cy="151536"/>
          </a:xfrm>
          <a:custGeom>
            <a:avLst/>
            <a:gdLst/>
            <a:ahLst/>
            <a:cxnLst/>
            <a:rect l="l" t="t" r="r" b="b"/>
            <a:pathLst>
              <a:path w="151536" h="151536" extrusionOk="0">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9" name="Google Shape;239;g339375cbca3_0_234"/>
          <p:cNvSpPr/>
          <p:nvPr/>
        </p:nvSpPr>
        <p:spPr>
          <a:xfrm>
            <a:off x="1064053" y="3083338"/>
            <a:ext cx="95759" cy="95759"/>
          </a:xfrm>
          <a:custGeom>
            <a:avLst/>
            <a:gdLst/>
            <a:ahLst/>
            <a:cxnLst/>
            <a:rect l="l" t="t" r="r" b="b"/>
            <a:pathLst>
              <a:path w="95759" h="95759" extrusionOk="0">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40" name="Google Shape;240;g339375cbca3_0_234"/>
          <p:cNvSpPr/>
          <p:nvPr/>
        </p:nvSpPr>
        <p:spPr>
          <a:xfrm>
            <a:off x="1413405" y="3492870"/>
            <a:ext cx="108625" cy="108625"/>
          </a:xfrm>
          <a:custGeom>
            <a:avLst/>
            <a:gdLst/>
            <a:ahLst/>
            <a:cxnLst/>
            <a:rect l="l" t="t" r="r" b="b"/>
            <a:pathLst>
              <a:path w="108625" h="108625" extrusionOk="0">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p:cSld name="Comparison">
    <p:bg>
      <p:bgPr>
        <a:blipFill>
          <a:blip r:embed="rId2">
            <a:alphaModFix/>
          </a:blip>
          <a:stretch>
            <a:fillRect/>
          </a:stretch>
        </a:blipFill>
        <a:effectLst/>
      </p:bgPr>
    </p:bg>
    <p:spTree>
      <p:nvGrpSpPr>
        <p:cNvPr id="1" name="Shape 241"/>
        <p:cNvGrpSpPr/>
        <p:nvPr/>
      </p:nvGrpSpPr>
      <p:grpSpPr>
        <a:xfrm>
          <a:off x="0" y="0"/>
          <a:ext cx="0" cy="0"/>
          <a:chOff x="0" y="0"/>
          <a:chExt cx="0" cy="0"/>
        </a:xfrm>
      </p:grpSpPr>
      <p:sp>
        <p:nvSpPr>
          <p:cNvPr id="242" name="Google Shape;242;g339375cbca3_0_243"/>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g339375cbca3_0_243"/>
          <p:cNvSpPr txBox="1">
            <a:spLocks noGrp="1"/>
          </p:cNvSpPr>
          <p:nvPr>
            <p:ph type="body" idx="1"/>
          </p:nvPr>
        </p:nvSpPr>
        <p:spPr>
          <a:xfrm>
            <a:off x="1444752" y="1681163"/>
            <a:ext cx="45537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4" name="Google Shape;244;g339375cbca3_0_243"/>
          <p:cNvSpPr txBox="1">
            <a:spLocks noGrp="1"/>
          </p:cNvSpPr>
          <p:nvPr>
            <p:ph type="body" idx="2"/>
          </p:nvPr>
        </p:nvSpPr>
        <p:spPr>
          <a:xfrm>
            <a:off x="1444752" y="2505075"/>
            <a:ext cx="4553700" cy="368460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 name="Google Shape;245;g339375cbca3_0_243"/>
          <p:cNvSpPr txBox="1">
            <a:spLocks noGrp="1"/>
          </p:cNvSpPr>
          <p:nvPr>
            <p:ph type="body" idx="3"/>
          </p:nvPr>
        </p:nvSpPr>
        <p:spPr>
          <a:xfrm>
            <a:off x="6784848" y="1681163"/>
            <a:ext cx="45537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6" name="Google Shape;246;g339375cbca3_0_243"/>
          <p:cNvSpPr txBox="1">
            <a:spLocks noGrp="1"/>
          </p:cNvSpPr>
          <p:nvPr>
            <p:ph type="body" idx="4"/>
          </p:nvPr>
        </p:nvSpPr>
        <p:spPr>
          <a:xfrm>
            <a:off x="6784848" y="2505075"/>
            <a:ext cx="4553700" cy="368460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17500" algn="l">
              <a:lnSpc>
                <a:spcPct val="90000"/>
              </a:lnSpc>
              <a:spcBef>
                <a:spcPts val="500"/>
              </a:spcBef>
              <a:spcAft>
                <a:spcPts val="0"/>
              </a:spcAft>
              <a:buClr>
                <a:schemeClr val="dk1"/>
              </a:buClr>
              <a:buSzPts val="1400"/>
              <a:buChar char="•"/>
              <a:defRPr sz="14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247"/>
        <p:cNvGrpSpPr/>
        <p:nvPr/>
      </p:nvGrpSpPr>
      <p:grpSpPr>
        <a:xfrm>
          <a:off x="0" y="0"/>
          <a:ext cx="0" cy="0"/>
          <a:chOff x="0" y="0"/>
          <a:chExt cx="0" cy="0"/>
        </a:xfrm>
      </p:grpSpPr>
      <p:sp>
        <p:nvSpPr>
          <p:cNvPr id="248" name="Google Shape;248;g339375cbca3_0_249"/>
          <p:cNvSpPr txBox="1">
            <a:spLocks noGrp="1"/>
          </p:cNvSpPr>
          <p:nvPr>
            <p:ph type="ctrTitle"/>
          </p:nvPr>
        </p:nvSpPr>
        <p:spPr>
          <a:xfrm>
            <a:off x="6391656" y="804672"/>
            <a:ext cx="4434900" cy="8871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5400"/>
              <a:buFont typeface="Arial"/>
              <a:buNone/>
              <a:defRPr sz="5400" b="0" i="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9" name="Google Shape;249;g339375cbca3_0_249"/>
          <p:cNvSpPr txBox="1">
            <a:spLocks noGrp="1"/>
          </p:cNvSpPr>
          <p:nvPr>
            <p:ph type="subTitle" idx="1"/>
          </p:nvPr>
        </p:nvSpPr>
        <p:spPr>
          <a:xfrm>
            <a:off x="6391654" y="1801368"/>
            <a:ext cx="4434900" cy="4755000"/>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2000"/>
              <a:buNone/>
              <a:defRPr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0" name="Google Shape;250;g339375cbca3_0_249"/>
          <p:cNvSpPr/>
          <p:nvPr/>
        </p:nvSpPr>
        <p:spPr>
          <a:xfrm>
            <a:off x="0" y="0"/>
            <a:ext cx="5779800" cy="6858000"/>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1" name="Google Shape;251;g339375cbca3_0_249"/>
          <p:cNvSpPr/>
          <p:nvPr/>
        </p:nvSpPr>
        <p:spPr>
          <a:xfrm>
            <a:off x="433313" y="160019"/>
            <a:ext cx="4913284" cy="3198440"/>
          </a:xfrm>
          <a:custGeom>
            <a:avLst/>
            <a:gdLst/>
            <a:ahLst/>
            <a:cxnLst/>
            <a:rect l="l" t="t" r="r" b="b"/>
            <a:pathLst>
              <a:path w="4913284" h="1678971" extrusionOk="0">
                <a:moveTo>
                  <a:pt x="2427752" y="1678972"/>
                </a:moveTo>
                <a:cubicBezTo>
                  <a:pt x="2420608" y="1678972"/>
                  <a:pt x="2413369" y="1678019"/>
                  <a:pt x="2405940" y="1676210"/>
                </a:cubicBezTo>
                <a:cubicBezTo>
                  <a:pt x="2354600" y="1663160"/>
                  <a:pt x="2338788" y="1611916"/>
                  <a:pt x="2327263" y="1574578"/>
                </a:cubicBezTo>
                <a:cubicBezTo>
                  <a:pt x="2323548" y="1562481"/>
                  <a:pt x="2319738" y="1550003"/>
                  <a:pt x="2315928" y="1543336"/>
                </a:cubicBezTo>
                <a:cubicBezTo>
                  <a:pt x="2295069" y="1506379"/>
                  <a:pt x="2267065" y="1471422"/>
                  <a:pt x="2232680" y="1439418"/>
                </a:cubicBezTo>
                <a:cubicBezTo>
                  <a:pt x="2168100" y="1379315"/>
                  <a:pt x="2086376" y="1334357"/>
                  <a:pt x="1996079" y="1309402"/>
                </a:cubicBezTo>
                <a:cubicBezTo>
                  <a:pt x="1824915" y="1262063"/>
                  <a:pt x="1639368" y="1278731"/>
                  <a:pt x="1460012" y="1294924"/>
                </a:cubicBezTo>
                <a:lnTo>
                  <a:pt x="1419150" y="1298543"/>
                </a:lnTo>
                <a:cubicBezTo>
                  <a:pt x="1074345" y="1329500"/>
                  <a:pt x="723539" y="1341596"/>
                  <a:pt x="376924" y="1334929"/>
                </a:cubicBezTo>
                <a:cubicBezTo>
                  <a:pt x="259100" y="1333310"/>
                  <a:pt x="114701" y="1317212"/>
                  <a:pt x="45454" y="1206246"/>
                </a:cubicBezTo>
                <a:cubicBezTo>
                  <a:pt x="6497" y="1143667"/>
                  <a:pt x="5544" y="1068800"/>
                  <a:pt x="4782" y="1008602"/>
                </a:cubicBezTo>
                <a:lnTo>
                  <a:pt x="305" y="761143"/>
                </a:lnTo>
                <a:cubicBezTo>
                  <a:pt x="-3028" y="538734"/>
                  <a:pt x="18212" y="295751"/>
                  <a:pt x="200331" y="179165"/>
                </a:cubicBezTo>
                <a:cubicBezTo>
                  <a:pt x="301391" y="114586"/>
                  <a:pt x="427121" y="110109"/>
                  <a:pt x="528181" y="106585"/>
                </a:cubicBezTo>
                <a:cubicBezTo>
                  <a:pt x="867366" y="94869"/>
                  <a:pt x="1206647" y="83344"/>
                  <a:pt x="1545832" y="71819"/>
                </a:cubicBezTo>
                <a:cubicBezTo>
                  <a:pt x="1885017" y="60293"/>
                  <a:pt x="2224203" y="48768"/>
                  <a:pt x="2563388" y="37052"/>
                </a:cubicBezTo>
                <a:lnTo>
                  <a:pt x="2634063" y="34671"/>
                </a:lnTo>
                <a:cubicBezTo>
                  <a:pt x="3122696" y="18288"/>
                  <a:pt x="3627902" y="1429"/>
                  <a:pt x="4125488" y="0"/>
                </a:cubicBezTo>
                <a:cubicBezTo>
                  <a:pt x="4244074" y="0"/>
                  <a:pt x="4378282" y="0"/>
                  <a:pt x="4505535" y="35433"/>
                </a:cubicBezTo>
                <a:cubicBezTo>
                  <a:pt x="4648506" y="75248"/>
                  <a:pt x="4764234" y="159163"/>
                  <a:pt x="4823004" y="265652"/>
                </a:cubicBezTo>
                <a:cubicBezTo>
                  <a:pt x="4870248" y="350330"/>
                  <a:pt x="4883297" y="447104"/>
                  <a:pt x="4892631" y="538925"/>
                </a:cubicBezTo>
                <a:cubicBezTo>
                  <a:pt x="4902156" y="639032"/>
                  <a:pt x="4908824" y="736092"/>
                  <a:pt x="4912443" y="827627"/>
                </a:cubicBezTo>
                <a:lnTo>
                  <a:pt x="4912443" y="827913"/>
                </a:lnTo>
                <a:cubicBezTo>
                  <a:pt x="4915015" y="908876"/>
                  <a:pt x="4914062" y="987362"/>
                  <a:pt x="4874153" y="1057085"/>
                </a:cubicBezTo>
                <a:cubicBezTo>
                  <a:pt x="4803858" y="1178147"/>
                  <a:pt x="4652982" y="1208151"/>
                  <a:pt x="4514680" y="1221486"/>
                </a:cubicBezTo>
                <a:cubicBezTo>
                  <a:pt x="3925939" y="1278255"/>
                  <a:pt x="3329103" y="1304068"/>
                  <a:pt x="2741220" y="1297972"/>
                </a:cubicBezTo>
                <a:cubicBezTo>
                  <a:pt x="2676069" y="1297114"/>
                  <a:pt x="2610822" y="1299782"/>
                  <a:pt x="2575104" y="1337786"/>
                </a:cubicBezTo>
                <a:cubicBezTo>
                  <a:pt x="2543385" y="1371124"/>
                  <a:pt x="2539766" y="1425416"/>
                  <a:pt x="2535861" y="1482852"/>
                </a:cubicBezTo>
                <a:lnTo>
                  <a:pt x="2534146" y="1507522"/>
                </a:lnTo>
                <a:cubicBezTo>
                  <a:pt x="2526907" y="1589151"/>
                  <a:pt x="2507000" y="1640300"/>
                  <a:pt x="2473186" y="1664208"/>
                </a:cubicBezTo>
                <a:cubicBezTo>
                  <a:pt x="2459470" y="1673924"/>
                  <a:pt x="2444040" y="1678781"/>
                  <a:pt x="2427752" y="1678781"/>
                </a:cubicBezTo>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2" name="Google Shape;252;g339375cbca3_0_249"/>
          <p:cNvSpPr txBox="1"/>
          <p:nvPr/>
        </p:nvSpPr>
        <p:spPr>
          <a:xfrm>
            <a:off x="605838" y="457199"/>
            <a:ext cx="4480500" cy="16458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2"/>
              </a:buClr>
              <a:buSzPts val="2400"/>
              <a:buFont typeface="Arial"/>
              <a:buNone/>
            </a:pPr>
            <a:r>
              <a:rPr lang="en-GB" sz="2400" b="1" i="0" u="none" strike="noStrike" cap="none">
                <a:solidFill>
                  <a:schemeClr val="lt2"/>
                </a:solidFill>
                <a:latin typeface="Arial"/>
                <a:ea typeface="Arial"/>
                <a:cs typeface="Arial"/>
                <a:sym typeface="Arial"/>
              </a:rPr>
              <a:t>“Click to edit quote text”</a:t>
            </a:r>
            <a:endParaRPr sz="1400" b="0" i="0" u="none" strike="noStrike" cap="none">
              <a:solidFill>
                <a:srgbClr val="000000"/>
              </a:solidFill>
              <a:latin typeface="Arial"/>
              <a:ea typeface="Arial"/>
              <a:cs typeface="Arial"/>
              <a:sym typeface="Arial"/>
            </a:endParaRPr>
          </a:p>
        </p:txBody>
      </p:sp>
      <p:sp>
        <p:nvSpPr>
          <p:cNvPr id="253" name="Google Shape;253;g339375cbca3_0_249"/>
          <p:cNvSpPr txBox="1"/>
          <p:nvPr/>
        </p:nvSpPr>
        <p:spPr>
          <a:xfrm>
            <a:off x="665675" y="2103119"/>
            <a:ext cx="4420800" cy="414300"/>
          </a:xfrm>
          <a:prstGeom prst="rect">
            <a:avLst/>
          </a:prstGeom>
          <a:noFill/>
          <a:ln>
            <a:noFill/>
          </a:ln>
        </p:spPr>
        <p:txBody>
          <a:bodyPr spcFirstLastPara="1" wrap="square" lIns="91425" tIns="45700" rIns="91425" bIns="45700" anchor="t" anchorCtr="0">
            <a:normAutofit/>
          </a:bodyPr>
          <a:lstStyle/>
          <a:p>
            <a:pPr marL="0" marR="0" lvl="0" indent="0" algn="ctr" rtl="0">
              <a:lnSpc>
                <a:spcPct val="110000"/>
              </a:lnSpc>
              <a:spcBef>
                <a:spcPts val="0"/>
              </a:spcBef>
              <a:spcAft>
                <a:spcPts val="0"/>
              </a:spcAft>
              <a:buClr>
                <a:schemeClr val="lt2"/>
              </a:buClr>
              <a:buSzPts val="1600"/>
              <a:buFont typeface="Arial"/>
              <a:buNone/>
            </a:pPr>
            <a:r>
              <a:rPr lang="en-GB" sz="1600" b="0" i="0" u="none" strike="noStrike" cap="none">
                <a:solidFill>
                  <a:schemeClr val="lt2"/>
                </a:solidFill>
                <a:latin typeface="Arial"/>
                <a:ea typeface="Arial"/>
                <a:cs typeface="Arial"/>
                <a:sym typeface="Arial"/>
              </a:rPr>
              <a:t>(Attribute quote here)</a:t>
            </a:r>
            <a:endParaRPr sz="1400" b="0" i="0" u="none" strike="noStrike" cap="none">
              <a:solidFill>
                <a:srgbClr val="000000"/>
              </a:solidFill>
              <a:latin typeface="Arial"/>
              <a:ea typeface="Arial"/>
              <a:cs typeface="Arial"/>
              <a:sym typeface="Arial"/>
            </a:endParaRPr>
          </a:p>
        </p:txBody>
      </p:sp>
      <p:sp>
        <p:nvSpPr>
          <p:cNvPr id="254" name="Google Shape;254;g339375cbca3_0_249"/>
          <p:cNvSpPr/>
          <p:nvPr/>
        </p:nvSpPr>
        <p:spPr>
          <a:xfrm>
            <a:off x="423989" y="3384327"/>
            <a:ext cx="5084953" cy="3289620"/>
          </a:xfrm>
          <a:custGeom>
            <a:avLst/>
            <a:gdLst/>
            <a:ahLst/>
            <a:cxnLst/>
            <a:rect l="l" t="t" r="r" b="b"/>
            <a:pathLst>
              <a:path w="2973657" h="2866771" extrusionOk="0">
                <a:moveTo>
                  <a:pt x="2970587" y="1544579"/>
                </a:moveTo>
                <a:lnTo>
                  <a:pt x="2902388" y="686275"/>
                </a:lnTo>
                <a:cubicBezTo>
                  <a:pt x="2896101" y="605396"/>
                  <a:pt x="2888958" y="513778"/>
                  <a:pt x="2852001" y="430143"/>
                </a:cubicBezTo>
                <a:cubicBezTo>
                  <a:pt x="2809138" y="333868"/>
                  <a:pt x="2728461" y="266485"/>
                  <a:pt x="2641784" y="254320"/>
                </a:cubicBezTo>
                <a:cubicBezTo>
                  <a:pt x="1923027" y="151201"/>
                  <a:pt x="1190555" y="67376"/>
                  <a:pt x="464655" y="5220"/>
                </a:cubicBezTo>
                <a:cubicBezTo>
                  <a:pt x="399504" y="-672"/>
                  <a:pt x="340639" y="-4379"/>
                  <a:pt x="281965" y="9972"/>
                </a:cubicBezTo>
                <a:cubicBezTo>
                  <a:pt x="116516" y="50554"/>
                  <a:pt x="23552" y="220200"/>
                  <a:pt x="4788" y="370458"/>
                </a:cubicBezTo>
                <a:cubicBezTo>
                  <a:pt x="-10357" y="496481"/>
                  <a:pt x="13265" y="621553"/>
                  <a:pt x="36125" y="742444"/>
                </a:cubicBezTo>
                <a:cubicBezTo>
                  <a:pt x="40792" y="767344"/>
                  <a:pt x="45555" y="792244"/>
                  <a:pt x="49841" y="817050"/>
                </a:cubicBezTo>
                <a:cubicBezTo>
                  <a:pt x="83655" y="1011501"/>
                  <a:pt x="95466" y="1213080"/>
                  <a:pt x="106896" y="1407912"/>
                </a:cubicBezTo>
                <a:cubicBezTo>
                  <a:pt x="117373" y="1585826"/>
                  <a:pt x="128232" y="1769633"/>
                  <a:pt x="155568" y="1949543"/>
                </a:cubicBezTo>
                <a:cubicBezTo>
                  <a:pt x="172713" y="2061310"/>
                  <a:pt x="197288" y="2178684"/>
                  <a:pt x="260534" y="2279997"/>
                </a:cubicBezTo>
                <a:cubicBezTo>
                  <a:pt x="332448" y="2395850"/>
                  <a:pt x="444366" y="2467890"/>
                  <a:pt x="559809" y="2472547"/>
                </a:cubicBezTo>
                <a:cubicBezTo>
                  <a:pt x="1044537" y="2492315"/>
                  <a:pt x="1526311" y="2430730"/>
                  <a:pt x="1990750" y="2289596"/>
                </a:cubicBezTo>
                <a:cubicBezTo>
                  <a:pt x="2020944" y="2280377"/>
                  <a:pt x="2051043" y="2270873"/>
                  <a:pt x="2081047" y="2261084"/>
                </a:cubicBezTo>
                <a:cubicBezTo>
                  <a:pt x="2086286" y="2259373"/>
                  <a:pt x="2092287" y="2256902"/>
                  <a:pt x="2098859" y="2254051"/>
                </a:cubicBezTo>
                <a:cubicBezTo>
                  <a:pt x="2086667" y="2297199"/>
                  <a:pt x="2063807" y="2373135"/>
                  <a:pt x="2022945" y="2503910"/>
                </a:cubicBezTo>
                <a:lnTo>
                  <a:pt x="2014277" y="2531757"/>
                </a:lnTo>
                <a:cubicBezTo>
                  <a:pt x="1996656" y="2589541"/>
                  <a:pt x="1979415" y="2647420"/>
                  <a:pt x="1962556" y="2705394"/>
                </a:cubicBezTo>
                <a:cubicBezTo>
                  <a:pt x="1960461" y="2712427"/>
                  <a:pt x="1957603" y="2719650"/>
                  <a:pt x="1954650" y="2726874"/>
                </a:cubicBezTo>
                <a:cubicBezTo>
                  <a:pt x="1946935" y="2746261"/>
                  <a:pt x="1938267" y="2768311"/>
                  <a:pt x="1938553" y="2792736"/>
                </a:cubicBezTo>
                <a:cubicBezTo>
                  <a:pt x="1938839" y="2820583"/>
                  <a:pt x="1955698" y="2855177"/>
                  <a:pt x="1986273" y="2864491"/>
                </a:cubicBezTo>
                <a:cubicBezTo>
                  <a:pt x="1991322" y="2866107"/>
                  <a:pt x="1996465" y="2866772"/>
                  <a:pt x="2001513" y="2866772"/>
                </a:cubicBezTo>
                <a:cubicBezTo>
                  <a:pt x="2019706" y="2866772"/>
                  <a:pt x="2037042" y="2856888"/>
                  <a:pt x="2049805" y="2838545"/>
                </a:cubicBezTo>
                <a:cubicBezTo>
                  <a:pt x="2134768" y="2721076"/>
                  <a:pt x="2219541" y="2603607"/>
                  <a:pt x="2304408" y="2486138"/>
                </a:cubicBezTo>
                <a:cubicBezTo>
                  <a:pt x="2392705" y="2363917"/>
                  <a:pt x="2480907" y="2241601"/>
                  <a:pt x="2570728" y="2117479"/>
                </a:cubicBezTo>
                <a:cubicBezTo>
                  <a:pt x="2629878" y="2035459"/>
                  <a:pt x="2691123" y="1950589"/>
                  <a:pt x="2769609" y="1889383"/>
                </a:cubicBezTo>
                <a:cubicBezTo>
                  <a:pt x="2783706" y="1878359"/>
                  <a:pt x="2798565" y="1867809"/>
                  <a:pt x="2813520" y="1857260"/>
                </a:cubicBezTo>
                <a:cubicBezTo>
                  <a:pt x="2871432" y="1816108"/>
                  <a:pt x="2931249" y="1773625"/>
                  <a:pt x="2958490" y="1702725"/>
                </a:cubicBezTo>
                <a:cubicBezTo>
                  <a:pt x="2977350" y="1652829"/>
                  <a:pt x="2975064" y="1601603"/>
                  <a:pt x="2970396" y="1544674"/>
                </a:cubicBezTo>
              </a:path>
            </a:pathLst>
          </a:custGeom>
          <a:solidFill>
            <a:schemeClr val="accent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55" name="Google Shape;255;g339375cbca3_0_249"/>
          <p:cNvSpPr txBox="1"/>
          <p:nvPr/>
        </p:nvSpPr>
        <p:spPr>
          <a:xfrm>
            <a:off x="605837" y="3657599"/>
            <a:ext cx="4480500" cy="18480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2"/>
              </a:buClr>
              <a:buSzPts val="2400"/>
              <a:buFont typeface="Arial"/>
              <a:buNone/>
            </a:pPr>
            <a:r>
              <a:rPr lang="en-GB" sz="2400" b="1" i="0" u="none" strike="noStrike" cap="none">
                <a:solidFill>
                  <a:schemeClr val="lt2"/>
                </a:solidFill>
                <a:latin typeface="Arial"/>
                <a:ea typeface="Arial"/>
                <a:cs typeface="Arial"/>
                <a:sym typeface="Arial"/>
              </a:rPr>
              <a:t>“Click to edit quote text”</a:t>
            </a:r>
            <a:endParaRPr sz="1400" b="0" i="0" u="none" strike="noStrike" cap="none">
              <a:solidFill>
                <a:srgbClr val="000000"/>
              </a:solidFill>
              <a:latin typeface="Arial"/>
              <a:ea typeface="Arial"/>
              <a:cs typeface="Arial"/>
              <a:sym typeface="Arial"/>
            </a:endParaRPr>
          </a:p>
        </p:txBody>
      </p:sp>
      <p:sp>
        <p:nvSpPr>
          <p:cNvPr id="256" name="Google Shape;256;g339375cbca3_0_249"/>
          <p:cNvSpPr txBox="1"/>
          <p:nvPr/>
        </p:nvSpPr>
        <p:spPr>
          <a:xfrm>
            <a:off x="665674" y="5505499"/>
            <a:ext cx="4420800" cy="414300"/>
          </a:xfrm>
          <a:prstGeom prst="rect">
            <a:avLst/>
          </a:prstGeom>
          <a:noFill/>
          <a:ln>
            <a:noFill/>
          </a:ln>
        </p:spPr>
        <p:txBody>
          <a:bodyPr spcFirstLastPara="1" wrap="square" lIns="91425" tIns="45700" rIns="91425" bIns="45700" anchor="t" anchorCtr="0">
            <a:normAutofit/>
          </a:bodyPr>
          <a:lstStyle/>
          <a:p>
            <a:pPr marL="0" marR="0" lvl="0" indent="0" algn="ctr" rtl="0">
              <a:lnSpc>
                <a:spcPct val="110000"/>
              </a:lnSpc>
              <a:spcBef>
                <a:spcPts val="0"/>
              </a:spcBef>
              <a:spcAft>
                <a:spcPts val="0"/>
              </a:spcAft>
              <a:buClr>
                <a:schemeClr val="lt2"/>
              </a:buClr>
              <a:buSzPts val="1600"/>
              <a:buFont typeface="Arial"/>
              <a:buNone/>
            </a:pPr>
            <a:r>
              <a:rPr lang="en-GB" sz="1600" b="0" i="0" u="none" strike="noStrike" cap="none">
                <a:solidFill>
                  <a:schemeClr val="lt2"/>
                </a:solidFill>
                <a:latin typeface="Arial"/>
                <a:ea typeface="Arial"/>
                <a:cs typeface="Arial"/>
                <a:sym typeface="Arial"/>
              </a:rPr>
              <a:t>(Attribute quote here)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257"/>
        <p:cNvGrpSpPr/>
        <p:nvPr/>
      </p:nvGrpSpPr>
      <p:grpSpPr>
        <a:xfrm>
          <a:off x="0" y="0"/>
          <a:ext cx="0" cy="0"/>
          <a:chOff x="0" y="0"/>
          <a:chExt cx="0" cy="0"/>
        </a:xfrm>
      </p:grpSpPr>
      <p:pic>
        <p:nvPicPr>
          <p:cNvPr id="258" name="Google Shape;258;g339375cbca3_0_259"/>
          <p:cNvPicPr preferRelativeResize="0"/>
          <p:nvPr/>
        </p:nvPicPr>
        <p:blipFill rotWithShape="1">
          <a:blip r:embed="rId2">
            <a:alphaModFix/>
          </a:blip>
          <a:srcRect/>
          <a:stretch/>
        </p:blipFill>
        <p:spPr>
          <a:xfrm>
            <a:off x="6096000" y="0"/>
            <a:ext cx="6096000" cy="6858000"/>
          </a:xfrm>
          <a:prstGeom prst="rect">
            <a:avLst/>
          </a:prstGeom>
          <a:noFill/>
          <a:ln>
            <a:noFill/>
          </a:ln>
        </p:spPr>
      </p:pic>
      <p:sp>
        <p:nvSpPr>
          <p:cNvPr id="259" name="Google Shape;259;g339375cbca3_0_25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60" name="Google Shape;260;g339375cbca3_0_259"/>
          <p:cNvSpPr txBox="1">
            <a:spLocks noGrp="1"/>
          </p:cNvSpPr>
          <p:nvPr>
            <p:ph type="ctrTitle"/>
          </p:nvPr>
        </p:nvSpPr>
        <p:spPr>
          <a:xfrm>
            <a:off x="944881" y="841248"/>
            <a:ext cx="4434900" cy="3237000"/>
          </a:xfrm>
          <a:prstGeom prst="rect">
            <a:avLst/>
          </a:prstGeom>
          <a:noFill/>
          <a:ln>
            <a:noFill/>
          </a:ln>
        </p:spPr>
        <p:txBody>
          <a:bodyPr spcFirstLastPara="1" wrap="square" lIns="91425" tIns="45700" rIns="91425" bIns="45700" anchor="b" anchorCtr="0">
            <a:normAutofit/>
          </a:bodyPr>
          <a:lstStyle>
            <a:lvl1pPr lvl="0" algn="l">
              <a:lnSpc>
                <a:spcPct val="110000"/>
              </a:lnSpc>
              <a:spcBef>
                <a:spcPts val="1000"/>
              </a:spcBef>
              <a:spcAft>
                <a:spcPts val="0"/>
              </a:spcAft>
              <a:buClr>
                <a:schemeClr val="dk1"/>
              </a:buClr>
              <a:buSzPts val="3600"/>
              <a:buFont typeface="Arial"/>
              <a:buNone/>
              <a:defRPr sz="3600" b="0" i="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1" name="Google Shape;261;g339375cbca3_0_259"/>
          <p:cNvSpPr txBox="1">
            <a:spLocks noGrp="1"/>
          </p:cNvSpPr>
          <p:nvPr>
            <p:ph type="subTitle" idx="1"/>
          </p:nvPr>
        </p:nvSpPr>
        <p:spPr>
          <a:xfrm>
            <a:off x="944880" y="4498848"/>
            <a:ext cx="4434900" cy="510600"/>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1800"/>
              <a:buNone/>
              <a:defRPr sz="18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2" name="Google Shape;262;g339375cbca3_0_259"/>
          <p:cNvSpPr txBox="1">
            <a:spLocks noGrp="1"/>
          </p:cNvSpPr>
          <p:nvPr>
            <p:ph type="body" idx="2"/>
          </p:nvPr>
        </p:nvSpPr>
        <p:spPr>
          <a:xfrm>
            <a:off x="7486331" y="841248"/>
            <a:ext cx="3760800" cy="4113300"/>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800"/>
              <a:buNone/>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3" name="Google Shape;263;g339375cbca3_0_259"/>
          <p:cNvSpPr txBox="1">
            <a:spLocks noGrp="1"/>
          </p:cNvSpPr>
          <p:nvPr>
            <p:ph type="body" idx="3"/>
          </p:nvPr>
        </p:nvSpPr>
        <p:spPr>
          <a:xfrm>
            <a:off x="7486331" y="5089652"/>
            <a:ext cx="3760800" cy="41100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1600"/>
              <a:buNone/>
              <a:defRPr sz="16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264"/>
        <p:cNvGrpSpPr/>
        <p:nvPr/>
      </p:nvGrpSpPr>
      <p:grpSpPr>
        <a:xfrm>
          <a:off x="0" y="0"/>
          <a:ext cx="0" cy="0"/>
          <a:chOff x="0" y="0"/>
          <a:chExt cx="0" cy="0"/>
        </a:xfrm>
      </p:grpSpPr>
      <p:sp>
        <p:nvSpPr>
          <p:cNvPr id="265" name="Google Shape;265;g339375cbca3_0_2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66" name="Google Shape;266;g339375cbca3_0_266"/>
          <p:cNvSpPr txBox="1">
            <a:spLocks noGrp="1"/>
          </p:cNvSpPr>
          <p:nvPr>
            <p:ph type="ctrTitle"/>
          </p:nvPr>
        </p:nvSpPr>
        <p:spPr>
          <a:xfrm>
            <a:off x="944881" y="841248"/>
            <a:ext cx="4434900" cy="2587800"/>
          </a:xfrm>
          <a:prstGeom prst="rect">
            <a:avLst/>
          </a:prstGeom>
          <a:noFill/>
          <a:ln>
            <a:noFill/>
          </a:ln>
        </p:spPr>
        <p:txBody>
          <a:bodyPr spcFirstLastPara="1" wrap="square" lIns="91425" tIns="45700" rIns="91425" bIns="45700" anchor="b" anchorCtr="0">
            <a:normAutofit/>
          </a:bodyPr>
          <a:lstStyle>
            <a:lvl1pPr lvl="0" algn="l">
              <a:lnSpc>
                <a:spcPct val="110000"/>
              </a:lnSpc>
              <a:spcBef>
                <a:spcPts val="1000"/>
              </a:spcBef>
              <a:spcAft>
                <a:spcPts val="0"/>
              </a:spcAft>
              <a:buClr>
                <a:schemeClr val="dk1"/>
              </a:buClr>
              <a:buSzPts val="3600"/>
              <a:buFont typeface="Arial"/>
              <a:buNone/>
              <a:defRPr sz="3600" b="1" i="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7" name="Google Shape;267;g339375cbca3_0_266"/>
          <p:cNvSpPr txBox="1">
            <a:spLocks noGrp="1"/>
          </p:cNvSpPr>
          <p:nvPr>
            <p:ph type="subTitle" idx="1"/>
          </p:nvPr>
        </p:nvSpPr>
        <p:spPr>
          <a:xfrm>
            <a:off x="944880" y="3581400"/>
            <a:ext cx="4434900" cy="2587800"/>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1800"/>
              <a:buNone/>
              <a:defRPr sz="18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68" name="Google Shape;268;g339375cbca3_0_266" descr="A picture containing text, sign, vector graphics&#10;&#10;Description automatically generated"/>
          <p:cNvPicPr preferRelativeResize="0"/>
          <p:nvPr/>
        </p:nvPicPr>
        <p:blipFill rotWithShape="1">
          <a:blip r:embed="rId2">
            <a:alphaModFix/>
          </a:blip>
          <a:srcRect/>
          <a:stretch/>
        </p:blipFill>
        <p:spPr>
          <a:xfrm>
            <a:off x="6096000" y="0"/>
            <a:ext cx="6096000" cy="685800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Title Only">
  <p:cSld name="1_Title Only">
    <p:bg>
      <p:bgPr>
        <a:blipFill>
          <a:blip r:embed="rId2">
            <a:alphaModFix/>
          </a:blip>
          <a:stretch>
            <a:fillRect/>
          </a:stretch>
        </a:blipFill>
        <a:effectLst/>
      </p:bgPr>
    </p:bg>
    <p:spTree>
      <p:nvGrpSpPr>
        <p:cNvPr id="1" name="Shape 269"/>
        <p:cNvGrpSpPr/>
        <p:nvPr/>
      </p:nvGrpSpPr>
      <p:grpSpPr>
        <a:xfrm>
          <a:off x="0" y="0"/>
          <a:ext cx="0" cy="0"/>
          <a:chOff x="0" y="0"/>
          <a:chExt cx="0" cy="0"/>
        </a:xfrm>
      </p:grpSpPr>
      <p:sp>
        <p:nvSpPr>
          <p:cNvPr id="270" name="Google Shape;270;g339375cbca3_0_271"/>
          <p:cNvSpPr>
            <a:spLocks noGrp="1"/>
          </p:cNvSpPr>
          <p:nvPr>
            <p:ph type="pic" idx="2"/>
          </p:nvPr>
        </p:nvSpPr>
        <p:spPr>
          <a:xfrm>
            <a:off x="1777111" y="407499"/>
            <a:ext cx="1952400" cy="1952400"/>
          </a:xfrm>
          <a:prstGeom prst="rect">
            <a:avLst/>
          </a:prstGeom>
          <a:noFill/>
          <a:ln>
            <a:noFill/>
          </a:ln>
        </p:spPr>
      </p:sp>
      <p:sp>
        <p:nvSpPr>
          <p:cNvPr id="271" name="Google Shape;271;g339375cbca3_0_271"/>
          <p:cNvSpPr>
            <a:spLocks noGrp="1"/>
          </p:cNvSpPr>
          <p:nvPr>
            <p:ph type="pic" idx="3"/>
          </p:nvPr>
        </p:nvSpPr>
        <p:spPr>
          <a:xfrm>
            <a:off x="3528345" y="1972581"/>
            <a:ext cx="2290200" cy="2273400"/>
          </a:xfrm>
          <a:prstGeom prst="rect">
            <a:avLst/>
          </a:prstGeom>
          <a:noFill/>
          <a:ln>
            <a:noFill/>
          </a:ln>
        </p:spPr>
      </p:sp>
      <p:sp>
        <p:nvSpPr>
          <p:cNvPr id="272" name="Google Shape;272;g339375cbca3_0_271"/>
          <p:cNvSpPr>
            <a:spLocks noGrp="1"/>
          </p:cNvSpPr>
          <p:nvPr>
            <p:ph type="pic" idx="4"/>
          </p:nvPr>
        </p:nvSpPr>
        <p:spPr>
          <a:xfrm>
            <a:off x="5579539" y="4386312"/>
            <a:ext cx="3119400" cy="2462700"/>
          </a:xfrm>
          <a:prstGeom prst="rect">
            <a:avLst/>
          </a:prstGeom>
          <a:noFill/>
          <a:ln>
            <a:noFill/>
          </a:ln>
        </p:spPr>
      </p:sp>
      <p:sp>
        <p:nvSpPr>
          <p:cNvPr id="273" name="Google Shape;273;g339375cbca3_0_271"/>
          <p:cNvSpPr>
            <a:spLocks noGrp="1"/>
          </p:cNvSpPr>
          <p:nvPr>
            <p:ph type="pic" idx="5"/>
          </p:nvPr>
        </p:nvSpPr>
        <p:spPr>
          <a:xfrm>
            <a:off x="1092905" y="4018982"/>
            <a:ext cx="3854100" cy="2838900"/>
          </a:xfrm>
          <a:prstGeom prst="rect">
            <a:avLst/>
          </a:prstGeom>
          <a:noFill/>
          <a:ln>
            <a:noFill/>
          </a:ln>
        </p:spPr>
      </p:sp>
      <p:sp>
        <p:nvSpPr>
          <p:cNvPr id="274" name="Google Shape;274;g339375cbca3_0_271"/>
          <p:cNvSpPr txBox="1">
            <a:spLocks noGrp="1"/>
          </p:cNvSpPr>
          <p:nvPr>
            <p:ph type="title"/>
          </p:nvPr>
        </p:nvSpPr>
        <p:spPr>
          <a:xfrm>
            <a:off x="5760720" y="585216"/>
            <a:ext cx="5276100" cy="2277000"/>
          </a:xfrm>
          <a:prstGeom prst="rect">
            <a:avLst/>
          </a:prstGeom>
          <a:solidFill>
            <a:schemeClr val="accent2"/>
          </a:solid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4800"/>
              <a:buFont typeface="Arial"/>
              <a:buNone/>
              <a:defRPr sz="4800" b="1"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5" name="Google Shape;275;g339375cbca3_0_271"/>
          <p:cNvSpPr txBox="1">
            <a:spLocks noGrp="1"/>
          </p:cNvSpPr>
          <p:nvPr>
            <p:ph type="dt" idx="10"/>
          </p:nvPr>
        </p:nvSpPr>
        <p:spPr>
          <a:xfrm>
            <a:off x="658368" y="201168"/>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g339375cbca3_0_271"/>
          <p:cNvSpPr txBox="1">
            <a:spLocks noGrp="1"/>
          </p:cNvSpPr>
          <p:nvPr>
            <p:ph type="ftr" idx="11"/>
          </p:nvPr>
        </p:nvSpPr>
        <p:spPr>
          <a:xfrm rot="-5400000">
            <a:off x="-548592" y="1938600"/>
            <a:ext cx="2788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 name="Google Shape;277;g339375cbca3_0_271"/>
          <p:cNvSpPr txBox="1">
            <a:spLocks noGrp="1"/>
          </p:cNvSpPr>
          <p:nvPr>
            <p:ph type="sldNum" idx="12"/>
          </p:nvPr>
        </p:nvSpPr>
        <p:spPr>
          <a:xfrm>
            <a:off x="8610600" y="201168"/>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278" name="Google Shape;278;g339375cbca3_0_271"/>
          <p:cNvSpPr/>
          <p:nvPr/>
        </p:nvSpPr>
        <p:spPr>
          <a:xfrm>
            <a:off x="1472366" y="1859534"/>
            <a:ext cx="139039" cy="13903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79" name="Google Shape;279;g339375cbca3_0_271"/>
          <p:cNvSpPr/>
          <p:nvPr/>
        </p:nvSpPr>
        <p:spPr>
          <a:xfrm>
            <a:off x="2014523" y="3146867"/>
            <a:ext cx="127714" cy="127714"/>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80" name="Google Shape;280;g339375cbca3_0_271"/>
          <p:cNvSpPr/>
          <p:nvPr/>
        </p:nvSpPr>
        <p:spPr>
          <a:xfrm>
            <a:off x="5404920" y="4508295"/>
            <a:ext cx="91138" cy="91138"/>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281" name="Google Shape;281;g339375cbca3_0_271"/>
          <p:cNvCxnSpPr/>
          <p:nvPr/>
        </p:nvCxnSpPr>
        <p:spPr>
          <a:xfrm>
            <a:off x="856114" y="3503032"/>
            <a:ext cx="0" cy="3346200"/>
          </a:xfrm>
          <a:prstGeom prst="straightConnector1">
            <a:avLst/>
          </a:prstGeom>
          <a:noFill/>
          <a:ln w="25400" cap="sq" cmpd="sng">
            <a:solidFill>
              <a:schemeClr val="lt1"/>
            </a:solidFill>
            <a:prstDash val="solid"/>
            <a:bevel/>
            <a:headEnd type="none" w="sm" len="sm"/>
            <a:tailEnd type="none" w="sm" len="sm"/>
          </a:ln>
        </p:spPr>
      </p:cxnSp>
      <p:sp>
        <p:nvSpPr>
          <p:cNvPr id="282" name="Google Shape;282;g339375cbca3_0_271"/>
          <p:cNvSpPr txBox="1">
            <a:spLocks noGrp="1"/>
          </p:cNvSpPr>
          <p:nvPr>
            <p:ph type="body" idx="1"/>
          </p:nvPr>
        </p:nvSpPr>
        <p:spPr>
          <a:xfrm>
            <a:off x="5760720" y="3127248"/>
            <a:ext cx="5276100" cy="1124700"/>
          </a:xfrm>
          <a:prstGeom prst="rect">
            <a:avLst/>
          </a:prstGeom>
          <a:solidFill>
            <a:schemeClr val="accent2"/>
          </a:solid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1800"/>
              <a:buNone/>
              <a:defRPr sz="18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283"/>
        <p:cNvGrpSpPr/>
        <p:nvPr/>
      </p:nvGrpSpPr>
      <p:grpSpPr>
        <a:xfrm>
          <a:off x="0" y="0"/>
          <a:ext cx="0" cy="0"/>
          <a:chOff x="0" y="0"/>
          <a:chExt cx="0" cy="0"/>
        </a:xfrm>
      </p:grpSpPr>
      <p:sp>
        <p:nvSpPr>
          <p:cNvPr id="284" name="Google Shape;284;g339375cbca3_0_28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5" name="Google Shape;285;g339375cbca3_0_285"/>
          <p:cNvSpPr txBox="1">
            <a:spLocks noGrp="1"/>
          </p:cNvSpPr>
          <p:nvPr>
            <p:ph type="dt" idx="10"/>
          </p:nvPr>
        </p:nvSpPr>
        <p:spPr>
          <a:xfrm>
            <a:off x="838200" y="6218237"/>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 name="Google Shape;286;g339375cbca3_0_285"/>
          <p:cNvSpPr txBox="1">
            <a:spLocks noGrp="1"/>
          </p:cNvSpPr>
          <p:nvPr>
            <p:ph type="ftr" idx="11"/>
          </p:nvPr>
        </p:nvSpPr>
        <p:spPr>
          <a:xfrm>
            <a:off x="4038600" y="6218237"/>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7" name="Google Shape;287;g339375cbca3_0_285"/>
          <p:cNvSpPr txBox="1">
            <a:spLocks noGrp="1"/>
          </p:cNvSpPr>
          <p:nvPr>
            <p:ph type="sldNum" idx="12"/>
          </p:nvPr>
        </p:nvSpPr>
        <p:spPr>
          <a:xfrm>
            <a:off x="8610600" y="6218237"/>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288"/>
        <p:cNvGrpSpPr/>
        <p:nvPr/>
      </p:nvGrpSpPr>
      <p:grpSpPr>
        <a:xfrm>
          <a:off x="0" y="0"/>
          <a:ext cx="0" cy="0"/>
          <a:chOff x="0" y="0"/>
          <a:chExt cx="0" cy="0"/>
        </a:xfrm>
      </p:grpSpPr>
      <p:sp>
        <p:nvSpPr>
          <p:cNvPr id="289" name="Google Shape;289;g339375cbca3_0_29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0" name="Google Shape;290;g339375cbca3_0_290"/>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91" name="Google Shape;291;g339375cbca3_0_290"/>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92" name="Google Shape;292;g339375cbca3_0_290"/>
          <p:cNvSpPr txBox="1">
            <a:spLocks noGrp="1"/>
          </p:cNvSpPr>
          <p:nvPr>
            <p:ph type="dt" idx="10"/>
          </p:nvPr>
        </p:nvSpPr>
        <p:spPr>
          <a:xfrm>
            <a:off x="838200" y="6218237"/>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3" name="Google Shape;293;g339375cbca3_0_290"/>
          <p:cNvSpPr txBox="1">
            <a:spLocks noGrp="1"/>
          </p:cNvSpPr>
          <p:nvPr>
            <p:ph type="ftr" idx="11"/>
          </p:nvPr>
        </p:nvSpPr>
        <p:spPr>
          <a:xfrm>
            <a:off x="4038600" y="6218237"/>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 name="Google Shape;294;g339375cbca3_0_290"/>
          <p:cNvSpPr txBox="1">
            <a:spLocks noGrp="1"/>
          </p:cNvSpPr>
          <p:nvPr>
            <p:ph type="sldNum" idx="12"/>
          </p:nvPr>
        </p:nvSpPr>
        <p:spPr>
          <a:xfrm>
            <a:off x="8610600" y="6218237"/>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Page 4">
  <p:cSld name="Title Page 4">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6"/>
          <p:cNvSpPr txBox="1">
            <a:spLocks noGrp="1"/>
          </p:cNvSpPr>
          <p:nvPr>
            <p:ph type="ctrTitle"/>
          </p:nvPr>
        </p:nvSpPr>
        <p:spPr>
          <a:xfrm>
            <a:off x="1298448" y="594360"/>
            <a:ext cx="6272784" cy="2373086"/>
          </a:xfrm>
          <a:prstGeom prst="rect">
            <a:avLst/>
          </a:prstGeom>
          <a:solidFill>
            <a:schemeClr val="accent5"/>
          </a:soli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5400"/>
              <a:buFont typeface="Arial"/>
              <a:buNone/>
              <a:defRPr sz="5400" b="1" i="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6"/>
          <p:cNvSpPr txBox="1">
            <a:spLocks noGrp="1"/>
          </p:cNvSpPr>
          <p:nvPr>
            <p:ph type="subTitle" idx="1"/>
          </p:nvPr>
        </p:nvSpPr>
        <p:spPr>
          <a:xfrm>
            <a:off x="1298448" y="2967445"/>
            <a:ext cx="6272783" cy="762725"/>
          </a:xfrm>
          <a:prstGeom prst="rect">
            <a:avLst/>
          </a:prstGeom>
          <a:solidFill>
            <a:schemeClr val="accent5"/>
          </a:solidFill>
          <a:ln>
            <a:noFill/>
          </a:ln>
        </p:spPr>
        <p:txBody>
          <a:bodyPr spcFirstLastPara="1" wrap="square" lIns="91425" tIns="45700" rIns="91425" bIns="45700" anchor="b" anchorCtr="0">
            <a:normAutofit/>
          </a:bodyPr>
          <a:lstStyle>
            <a:lvl1pPr lvl="0" algn="l">
              <a:lnSpc>
                <a:spcPct val="100000"/>
              </a:lnSpc>
              <a:spcBef>
                <a:spcPts val="1000"/>
              </a:spcBef>
              <a:spcAft>
                <a:spcPts val="0"/>
              </a:spcAft>
              <a:buClr>
                <a:schemeClr val="lt1"/>
              </a:buClr>
              <a:buSzPts val="2000"/>
              <a:buNone/>
              <a:defRPr sz="20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blipFill>
          <a:blip r:embed="rId2">
            <a:alphaModFix/>
          </a:blip>
          <a:stretch>
            <a:fillRect/>
          </a:stretch>
        </a:blipFill>
        <a:effectLst/>
      </p:bgPr>
    </p:bg>
    <p:spTree>
      <p:nvGrpSpPr>
        <p:cNvPr id="1" name="Shape 295"/>
        <p:cNvGrpSpPr/>
        <p:nvPr/>
      </p:nvGrpSpPr>
      <p:grpSpPr>
        <a:xfrm>
          <a:off x="0" y="0"/>
          <a:ext cx="0" cy="0"/>
          <a:chOff x="0" y="0"/>
          <a:chExt cx="0" cy="0"/>
        </a:xfrm>
      </p:grpSpPr>
      <p:sp>
        <p:nvSpPr>
          <p:cNvPr id="296" name="Google Shape;296;g339375cbca3_0_297"/>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7" name="Google Shape;297;g339375cbca3_0_297"/>
          <p:cNvSpPr>
            <a:spLocks noGrp="1"/>
          </p:cNvSpPr>
          <p:nvPr>
            <p:ph type="pic" idx="2"/>
          </p:nvPr>
        </p:nvSpPr>
        <p:spPr>
          <a:xfrm>
            <a:off x="5183188" y="987425"/>
            <a:ext cx="6172200" cy="4873500"/>
          </a:xfrm>
          <a:prstGeom prst="rect">
            <a:avLst/>
          </a:prstGeom>
          <a:noFill/>
          <a:ln>
            <a:noFill/>
          </a:ln>
        </p:spPr>
      </p:sp>
      <p:sp>
        <p:nvSpPr>
          <p:cNvPr id="298" name="Google Shape;298;g339375cbca3_0_297"/>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tro Slide 1">
  <p:cSld name="Intro Slide 1">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7"/>
          <p:cNvSpPr>
            <a:spLocks noGrp="1"/>
          </p:cNvSpPr>
          <p:nvPr>
            <p:ph type="pic" idx="2"/>
          </p:nvPr>
        </p:nvSpPr>
        <p:spPr>
          <a:xfrm>
            <a:off x="1366432" y="2530058"/>
            <a:ext cx="3707972" cy="3707971"/>
          </a:xfrm>
          <a:prstGeom prst="rect">
            <a:avLst/>
          </a:prstGeom>
          <a:noFill/>
          <a:ln>
            <a:noFill/>
          </a:ln>
        </p:spPr>
      </p:sp>
      <p:sp>
        <p:nvSpPr>
          <p:cNvPr id="34" name="Google Shape;34;p7"/>
          <p:cNvSpPr txBox="1">
            <a:spLocks noGrp="1"/>
          </p:cNvSpPr>
          <p:nvPr>
            <p:ph type="title"/>
          </p:nvPr>
        </p:nvSpPr>
        <p:spPr>
          <a:xfrm>
            <a:off x="5202936" y="585216"/>
            <a:ext cx="5833872" cy="2276856"/>
          </a:xfrm>
          <a:prstGeom prst="rect">
            <a:avLst/>
          </a:prstGeom>
          <a:solidFill>
            <a:schemeClr val="accent5"/>
          </a:solidFill>
          <a:ln>
            <a:noFill/>
          </a:ln>
        </p:spPr>
        <p:txBody>
          <a:bodyPr spcFirstLastPara="1" wrap="square" lIns="91425" tIns="45700" rIns="91425" bIns="45700" anchor="ctr" anchorCtr="0">
            <a:normAutofit/>
          </a:bodyPr>
          <a:lstStyle>
            <a:lvl1pPr lvl="0" algn="r">
              <a:lnSpc>
                <a:spcPct val="90000"/>
              </a:lnSpc>
              <a:spcBef>
                <a:spcPts val="0"/>
              </a:spcBef>
              <a:spcAft>
                <a:spcPts val="0"/>
              </a:spcAft>
              <a:buClr>
                <a:schemeClr val="lt1"/>
              </a:buClr>
              <a:buSzPts val="6000"/>
              <a:buFont typeface="Arial"/>
              <a:buNone/>
              <a:defRPr sz="6000" b="1"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
          <p:cNvSpPr txBox="1">
            <a:spLocks noGrp="1"/>
          </p:cNvSpPr>
          <p:nvPr>
            <p:ph type="body" idx="1"/>
          </p:nvPr>
        </p:nvSpPr>
        <p:spPr>
          <a:xfrm>
            <a:off x="5202936" y="3127248"/>
            <a:ext cx="5833872" cy="3118104"/>
          </a:xfrm>
          <a:prstGeom prst="rect">
            <a:avLst/>
          </a:prstGeom>
          <a:solidFill>
            <a:schemeClr val="dk1"/>
          </a:solid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1800"/>
              <a:buNone/>
              <a:defRPr sz="18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earning Intentions 1">
  <p:cSld name="Learning Intentions 1">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ctrTitle"/>
          </p:nvPr>
        </p:nvSpPr>
        <p:spPr>
          <a:xfrm>
            <a:off x="944881" y="1752600"/>
            <a:ext cx="4434840" cy="533400"/>
          </a:xfrm>
          <a:prstGeom prst="rect">
            <a:avLst/>
          </a:prstGeom>
          <a:noFill/>
          <a:ln>
            <a:noFill/>
          </a:ln>
        </p:spPr>
        <p:txBody>
          <a:bodyPr spcFirstLastPara="1" wrap="square" lIns="91425" tIns="45700" rIns="91425" bIns="45700" anchor="b" anchorCtr="0">
            <a:normAutofit/>
          </a:bodyPr>
          <a:lstStyle>
            <a:lvl1pPr lvl="0" algn="l">
              <a:lnSpc>
                <a:spcPct val="110000"/>
              </a:lnSpc>
              <a:spcBef>
                <a:spcPts val="1000"/>
              </a:spcBef>
              <a:spcAft>
                <a:spcPts val="0"/>
              </a:spcAft>
              <a:buClr>
                <a:schemeClr val="dk1"/>
              </a:buClr>
              <a:buSzPts val="2400"/>
              <a:buFont typeface="Arial"/>
              <a:buNone/>
              <a:defRPr sz="2400" b="1" i="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8"/>
          <p:cNvSpPr txBox="1">
            <a:spLocks noGrp="1"/>
          </p:cNvSpPr>
          <p:nvPr>
            <p:ph type="subTitle" idx="1"/>
          </p:nvPr>
        </p:nvSpPr>
        <p:spPr>
          <a:xfrm>
            <a:off x="944880" y="2590800"/>
            <a:ext cx="4434835" cy="3578352"/>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1800"/>
              <a:buNone/>
              <a:defRPr sz="18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9" name="Google Shape;39;p8"/>
          <p:cNvPicPr preferRelativeResize="0"/>
          <p:nvPr/>
        </p:nvPicPr>
        <p:blipFill rotWithShape="1">
          <a:blip r:embed="rId3">
            <a:alphaModFix/>
          </a:blip>
          <a:srcRect/>
          <a:stretch/>
        </p:blipFill>
        <p:spPr>
          <a:xfrm>
            <a:off x="3637281" y="304800"/>
            <a:ext cx="4914900" cy="863600"/>
          </a:xfrm>
          <a:prstGeom prst="rect">
            <a:avLst/>
          </a:prstGeom>
          <a:noFill/>
          <a:ln>
            <a:noFill/>
          </a:ln>
        </p:spPr>
      </p:pic>
      <p:sp>
        <p:nvSpPr>
          <p:cNvPr id="40" name="Google Shape;40;p8"/>
          <p:cNvSpPr txBox="1">
            <a:spLocks noGrp="1"/>
          </p:cNvSpPr>
          <p:nvPr>
            <p:ph type="body" idx="2"/>
          </p:nvPr>
        </p:nvSpPr>
        <p:spPr>
          <a:xfrm>
            <a:off x="6812281" y="1752600"/>
            <a:ext cx="4434834" cy="5334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800"/>
              <a:buNone/>
              <a:defRPr b="1"/>
            </a:lvl1pPr>
            <a:lvl2pPr marL="914400" lvl="1" indent="-228600" algn="l">
              <a:lnSpc>
                <a:spcPct val="90000"/>
              </a:lnSpc>
              <a:spcBef>
                <a:spcPts val="500"/>
              </a:spcBef>
              <a:spcAft>
                <a:spcPts val="0"/>
              </a:spcAft>
              <a:buClr>
                <a:schemeClr val="dk1"/>
              </a:buClr>
              <a:buSzPts val="24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8"/>
          <p:cNvSpPr txBox="1">
            <a:spLocks noGrp="1"/>
          </p:cNvSpPr>
          <p:nvPr>
            <p:ph type="body" idx="3"/>
          </p:nvPr>
        </p:nvSpPr>
        <p:spPr>
          <a:xfrm>
            <a:off x="6811963" y="2590800"/>
            <a:ext cx="4435475" cy="35782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228600" algn="l">
              <a:lnSpc>
                <a:spcPct val="90000"/>
              </a:lnSpc>
              <a:spcBef>
                <a:spcPts val="500"/>
              </a:spcBef>
              <a:spcAft>
                <a:spcPts val="0"/>
              </a:spcAft>
              <a:buClr>
                <a:schemeClr val="dk1"/>
              </a:buClr>
              <a:buSzPts val="1800"/>
              <a:buNone/>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earning Intentions 2">
  <p:cSld name="Learning Intentions 2">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9"/>
          <p:cNvSpPr txBox="1">
            <a:spLocks noGrp="1"/>
          </p:cNvSpPr>
          <p:nvPr>
            <p:ph type="subTitle" idx="1"/>
          </p:nvPr>
        </p:nvSpPr>
        <p:spPr>
          <a:xfrm>
            <a:off x="944880" y="2590800"/>
            <a:ext cx="4434835" cy="3578352"/>
          </a:xfrm>
          <a:prstGeom prst="rect">
            <a:avLst/>
          </a:prstGeom>
          <a:noFill/>
          <a:ln>
            <a:noFill/>
          </a:ln>
        </p:spPr>
        <p:txBody>
          <a:bodyPr spcFirstLastPara="1" wrap="square" lIns="91425" tIns="45700" rIns="91425" bIns="45700" anchor="t" anchorCtr="0">
            <a:normAutofit/>
          </a:bodyPr>
          <a:lstStyle>
            <a:lvl1pPr lvl="0" algn="l">
              <a:lnSpc>
                <a:spcPct val="110000"/>
              </a:lnSpc>
              <a:spcBef>
                <a:spcPts val="1000"/>
              </a:spcBef>
              <a:spcAft>
                <a:spcPts val="0"/>
              </a:spcAft>
              <a:buClr>
                <a:schemeClr val="dk1"/>
              </a:buClr>
              <a:buSzPts val="1800"/>
              <a:buNone/>
              <a:defRPr sz="18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4" name="Google Shape;44;p9"/>
          <p:cNvPicPr preferRelativeResize="0"/>
          <p:nvPr/>
        </p:nvPicPr>
        <p:blipFill rotWithShape="1">
          <a:blip r:embed="rId3">
            <a:alphaModFix/>
          </a:blip>
          <a:srcRect/>
          <a:stretch/>
        </p:blipFill>
        <p:spPr>
          <a:xfrm>
            <a:off x="704847" y="1107948"/>
            <a:ext cx="4914900" cy="863600"/>
          </a:xfrm>
          <a:prstGeom prst="rect">
            <a:avLst/>
          </a:prstGeom>
          <a:noFill/>
          <a:ln>
            <a:noFill/>
          </a:ln>
        </p:spPr>
      </p:pic>
      <p:sp>
        <p:nvSpPr>
          <p:cNvPr id="45" name="Google Shape;45;p9"/>
          <p:cNvSpPr txBox="1">
            <a:spLocks noGrp="1"/>
          </p:cNvSpPr>
          <p:nvPr>
            <p:ph type="body" idx="2"/>
          </p:nvPr>
        </p:nvSpPr>
        <p:spPr>
          <a:xfrm>
            <a:off x="6811963" y="2590800"/>
            <a:ext cx="4435475" cy="35782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228600" algn="l">
              <a:lnSpc>
                <a:spcPct val="90000"/>
              </a:lnSpc>
              <a:spcBef>
                <a:spcPts val="500"/>
              </a:spcBef>
              <a:spcAft>
                <a:spcPts val="0"/>
              </a:spcAft>
              <a:buClr>
                <a:schemeClr val="dk1"/>
              </a:buClr>
              <a:buSzPts val="1800"/>
              <a:buNone/>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6" name="Google Shape;46;p9"/>
          <p:cNvPicPr preferRelativeResize="0"/>
          <p:nvPr/>
        </p:nvPicPr>
        <p:blipFill rotWithShape="1">
          <a:blip r:embed="rId4">
            <a:alphaModFix/>
          </a:blip>
          <a:srcRect/>
          <a:stretch/>
        </p:blipFill>
        <p:spPr>
          <a:xfrm>
            <a:off x="6572255" y="1095248"/>
            <a:ext cx="4584700" cy="8636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tro Slide 2">
  <p:cSld name="Intro Slide 2">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b="1" i="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1" i="0" u="none" strike="noStrike" cap="none">
                <a:solidFill>
                  <a:srgbClr val="8A8B8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1" i="0" u="none" strike="noStrike" cap="none">
                <a:solidFill>
                  <a:srgbClr val="8A8B8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4"/>
        <p:cNvGrpSpPr/>
        <p:nvPr/>
      </p:nvGrpSpPr>
      <p:grpSpPr>
        <a:xfrm>
          <a:off x="0" y="0"/>
          <a:ext cx="0" cy="0"/>
          <a:chOff x="0" y="0"/>
          <a:chExt cx="0" cy="0"/>
        </a:xfrm>
      </p:grpSpPr>
      <p:sp>
        <p:nvSpPr>
          <p:cNvPr id="155" name="Google Shape;155;g339375cbca3_0_15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6" name="Google Shape;156;g339375cbca3_0_15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7" name="Google Shape;157;g339375cbca3_0_1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1" i="0" u="none" strike="noStrike" cap="none">
                <a:solidFill>
                  <a:srgbClr val="8A8B8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8" name="Google Shape;158;g339375cbca3_0_15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1" i="0" u="none" strike="noStrike" cap="none">
                <a:solidFill>
                  <a:srgbClr val="8A8B8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9" name="Google Shape;159;g339375cbca3_0_1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rgbClr val="8A8B8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womensprinthistoryproject.com/blog/post/25"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gilderlehrman.org/history-resources/spotlight-primary-source/phillis-wheatleys-poem-tyranny-and-slavery-1772"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Scipio_Moorhead" TargetMode="External"/><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21.png"/><Relationship Id="rId4" Type="http://schemas.openxmlformats.org/officeDocument/2006/relationships/hyperlink" Target="http://explore.bl.uk/BLVU1:LSCOP-ALL:BLL01014831975"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blackhistorymonth.org.uk/article/section/author-and-historians/phillis-wheatley-in-london/" TargetMode="External"/><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customXml" Target="../ink/ink2.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customXml" Target="../ink/ink1.xml"/><Relationship Id="rId10" Type="http://schemas.openxmlformats.org/officeDocument/2006/relationships/image" Target="../media/image26.png"/><Relationship Id="rId4" Type="http://schemas.openxmlformats.org/officeDocument/2006/relationships/hyperlink" Target="https://womensprinthistoryproject.com/blog/post/25" TargetMode="External"/><Relationship Id="rId9" Type="http://schemas.openxmlformats.org/officeDocument/2006/relationships/customXml" Target="../ink/ink3.xml"/></Relationships>
</file>

<file path=ppt/slides/_rels/slide8.xml.rels><?xml version="1.0" encoding="UTF-8" standalone="yes"?>
<Relationships xmlns="http://schemas.openxmlformats.org/package/2006/relationships"><Relationship Id="rId3" Type="http://schemas.openxmlformats.org/officeDocument/2006/relationships/hyperlink" Target="https://www.gilderlehrman.org/history-resources/spotlight-primary-source/phillis-wheatleys-poem-tyranny-and-slavery-1772"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
          <p:cNvSpPr txBox="1">
            <a:spLocks noGrp="1"/>
          </p:cNvSpPr>
          <p:nvPr>
            <p:ph type="ctrTitle"/>
          </p:nvPr>
        </p:nvSpPr>
        <p:spPr>
          <a:xfrm>
            <a:off x="1899451" y="2242500"/>
            <a:ext cx="8393100" cy="2373000"/>
          </a:xfrm>
          <a:prstGeom prst="rect">
            <a:avLst/>
          </a:prstGeom>
          <a:solidFill>
            <a:schemeClr val="accent5"/>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860"/>
              <a:buFont typeface="Arial"/>
              <a:buNone/>
            </a:pPr>
            <a:r>
              <a:rPr lang="en-GB" sz="4450"/>
              <a:t>What was the impact of Phillis Wheatley’s visit to </a:t>
            </a:r>
            <a:endParaRPr sz="4450"/>
          </a:p>
          <a:p>
            <a:pPr marL="0" lvl="0" indent="0" algn="ctr" rtl="0">
              <a:lnSpc>
                <a:spcPct val="90000"/>
              </a:lnSpc>
              <a:spcBef>
                <a:spcPts val="0"/>
              </a:spcBef>
              <a:spcAft>
                <a:spcPts val="0"/>
              </a:spcAft>
              <a:buClr>
                <a:schemeClr val="lt1"/>
              </a:buClr>
              <a:buSzPts val="4860"/>
              <a:buFont typeface="Arial"/>
              <a:buNone/>
            </a:pPr>
            <a:r>
              <a:rPr lang="en-GB" sz="4450"/>
              <a:t>Britain on debates about slavery? </a:t>
            </a:r>
            <a:endParaRPr sz="445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304bbe3134e_1_0"/>
          <p:cNvSpPr/>
          <p:nvPr/>
        </p:nvSpPr>
        <p:spPr>
          <a:xfrm>
            <a:off x="376825" y="316525"/>
            <a:ext cx="11409900" cy="6255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100"/>
              <a:buFont typeface="Arial"/>
              <a:buNone/>
            </a:pPr>
            <a:r>
              <a:rPr lang="en-GB" sz="4400" b="1">
                <a:solidFill>
                  <a:schemeClr val="dk1"/>
                </a:solidFill>
              </a:rPr>
              <a:t>Extension- </a:t>
            </a:r>
            <a:r>
              <a:rPr lang="en-GB" sz="4400" b="1" i="0" u="none" strike="noStrike" cap="none">
                <a:solidFill>
                  <a:schemeClr val="dk1"/>
                </a:solidFill>
                <a:latin typeface="Arial"/>
                <a:ea typeface="Arial"/>
                <a:cs typeface="Arial"/>
                <a:sym typeface="Arial"/>
              </a:rPr>
              <a:t>Discussion task </a:t>
            </a:r>
            <a:endParaRPr sz="35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3500" b="1" i="0" u="none" strike="noStrike" cap="none">
              <a:solidFill>
                <a:schemeClr val="dk1"/>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2200"/>
              <a:buFont typeface="Arial"/>
              <a:buNone/>
            </a:pPr>
            <a:endParaRPr sz="3500" b="1" i="0" u="none" strike="noStrike" cap="none">
              <a:solidFill>
                <a:schemeClr val="dk1"/>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2200"/>
              <a:buFont typeface="Arial"/>
              <a:buNone/>
            </a:pPr>
            <a:endParaRPr sz="3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3500" b="0" i="0" u="none" strike="noStrike" cap="none">
              <a:solidFill>
                <a:schemeClr val="dk1"/>
              </a:solidFill>
              <a:latin typeface="Arial"/>
              <a:ea typeface="Arial"/>
              <a:cs typeface="Arial"/>
              <a:sym typeface="Arial"/>
            </a:endParaRPr>
          </a:p>
          <a:p>
            <a:pPr marL="457200" marR="0" lvl="0" indent="0" algn="ctr" rtl="0">
              <a:lnSpc>
                <a:spcPct val="100000"/>
              </a:lnSpc>
              <a:spcBef>
                <a:spcPts val="0"/>
              </a:spcBef>
              <a:spcAft>
                <a:spcPts val="0"/>
              </a:spcAft>
              <a:buClr>
                <a:srgbClr val="000000"/>
              </a:buClr>
              <a:buSzPts val="2200"/>
              <a:buFont typeface="Arial"/>
              <a:buNone/>
            </a:pPr>
            <a:endParaRPr sz="3500" b="0" i="0" u="none" strike="noStrike" cap="none">
              <a:solidFill>
                <a:schemeClr val="dk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4860"/>
              <a:buFont typeface="Arial"/>
              <a:buNone/>
            </a:pPr>
            <a:r>
              <a:rPr lang="en-GB" sz="3700" b="0" i="0" u="none" strike="noStrike" cap="none">
                <a:solidFill>
                  <a:schemeClr val="dk1"/>
                </a:solidFill>
                <a:latin typeface="Arial"/>
                <a:ea typeface="Arial"/>
                <a:cs typeface="Arial"/>
                <a:sym typeface="Arial"/>
              </a:rPr>
              <a:t>How did Wheatley’s existence as an educated, talented Black woman challenge the racial ideologies of the time?</a:t>
            </a:r>
            <a:endParaRPr sz="3700" b="0" i="0" u="none" strike="noStrike" cap="none">
              <a:solidFill>
                <a:schemeClr val="dk1"/>
              </a:solidFill>
              <a:latin typeface="Arial"/>
              <a:ea typeface="Arial"/>
              <a:cs typeface="Arial"/>
              <a:sym typeface="Arial"/>
            </a:endParaRPr>
          </a:p>
        </p:txBody>
      </p:sp>
      <p:pic>
        <p:nvPicPr>
          <p:cNvPr id="392" name="Google Shape;392;g304bbe3134e_1_0" descr="Chat with solid fill"/>
          <p:cNvPicPr preferRelativeResize="0"/>
          <p:nvPr/>
        </p:nvPicPr>
        <p:blipFill rotWithShape="1">
          <a:blip r:embed="rId3">
            <a:alphaModFix/>
          </a:blip>
          <a:srcRect/>
          <a:stretch/>
        </p:blipFill>
        <p:spPr>
          <a:xfrm>
            <a:off x="4478863" y="1459925"/>
            <a:ext cx="3205825" cy="32058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3422918cbc8_0_6"/>
          <p:cNvSpPr txBox="1">
            <a:spLocks noGrp="1"/>
          </p:cNvSpPr>
          <p:nvPr>
            <p:ph type="ctrTitle"/>
          </p:nvPr>
        </p:nvSpPr>
        <p:spPr>
          <a:xfrm>
            <a:off x="2959648" y="2242510"/>
            <a:ext cx="6272700" cy="237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GB"/>
              <a:t>LESSON PLAN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graphicFrame>
        <p:nvGraphicFramePr>
          <p:cNvPr id="404" name="Google Shape;404;g3422918cbc8_0_16"/>
          <p:cNvGraphicFramePr/>
          <p:nvPr/>
        </p:nvGraphicFramePr>
        <p:xfrm>
          <a:off x="58350" y="366963"/>
          <a:ext cx="12075300" cy="6100834"/>
        </p:xfrm>
        <a:graphic>
          <a:graphicData uri="http://schemas.openxmlformats.org/drawingml/2006/table">
            <a:tbl>
              <a:tblPr bandRow="1">
                <a:noFill/>
                <a:tableStyleId>{98C318D1-4C98-4BEF-AA5A-94EC3D64CB54}</a:tableStyleId>
              </a:tblPr>
              <a:tblGrid>
                <a:gridCol w="1027775">
                  <a:extLst>
                    <a:ext uri="{9D8B030D-6E8A-4147-A177-3AD203B41FA5}">
                      <a16:colId xmlns:a16="http://schemas.microsoft.com/office/drawing/2014/main" val="20000"/>
                    </a:ext>
                  </a:extLst>
                </a:gridCol>
                <a:gridCol w="5130550">
                  <a:extLst>
                    <a:ext uri="{9D8B030D-6E8A-4147-A177-3AD203B41FA5}">
                      <a16:colId xmlns:a16="http://schemas.microsoft.com/office/drawing/2014/main" val="20001"/>
                    </a:ext>
                  </a:extLst>
                </a:gridCol>
                <a:gridCol w="3844000">
                  <a:extLst>
                    <a:ext uri="{9D8B030D-6E8A-4147-A177-3AD203B41FA5}">
                      <a16:colId xmlns:a16="http://schemas.microsoft.com/office/drawing/2014/main" val="20002"/>
                    </a:ext>
                  </a:extLst>
                </a:gridCol>
                <a:gridCol w="2072975">
                  <a:extLst>
                    <a:ext uri="{9D8B030D-6E8A-4147-A177-3AD203B41FA5}">
                      <a16:colId xmlns:a16="http://schemas.microsoft.com/office/drawing/2014/main" val="20003"/>
                    </a:ext>
                  </a:extLst>
                </a:gridCol>
              </a:tblGrid>
              <a:tr h="550675">
                <a:tc gridSpan="4">
                  <a:txBody>
                    <a:bodyPr/>
                    <a:lstStyle/>
                    <a:p>
                      <a:pPr marL="0" lvl="0" indent="0" algn="ctr" rtl="0">
                        <a:spcBef>
                          <a:spcPts val="0"/>
                        </a:spcBef>
                        <a:spcAft>
                          <a:spcPts val="0"/>
                        </a:spcAft>
                        <a:buNone/>
                      </a:pPr>
                      <a:r>
                        <a:rPr lang="en-GB" sz="1800" b="1">
                          <a:latin typeface="Aptos"/>
                          <a:ea typeface="Aptos"/>
                          <a:cs typeface="Aptos"/>
                          <a:sym typeface="Aptos"/>
                        </a:rPr>
                        <a:t>Lesson Level- </a:t>
                      </a:r>
                      <a:r>
                        <a:rPr lang="en-GB" sz="1800">
                          <a:latin typeface="Aptos"/>
                          <a:ea typeface="Aptos"/>
                          <a:cs typeface="Aptos"/>
                          <a:sym typeface="Aptos"/>
                        </a:rPr>
                        <a:t>N4/5  </a:t>
                      </a:r>
                      <a:r>
                        <a:rPr lang="en-GB" sz="1800" b="1">
                          <a:latin typeface="Aptos"/>
                          <a:ea typeface="Aptos"/>
                          <a:cs typeface="Aptos"/>
                          <a:sym typeface="Aptos"/>
                        </a:rPr>
                        <a:t>Enquiry Question- </a:t>
                      </a:r>
                      <a:r>
                        <a:rPr lang="en-GB" sz="1360" b="1">
                          <a:solidFill>
                            <a:schemeClr val="dk1"/>
                          </a:solidFill>
                        </a:rPr>
                        <a:t>What was the impact of Phillis Wheatley’s visit to Britain on the debates about slavery</a:t>
                      </a:r>
                      <a:r>
                        <a:rPr lang="en-GB" b="1">
                          <a:solidFill>
                            <a:schemeClr val="dk1"/>
                          </a:solidFill>
                        </a:rPr>
                        <a:t>?</a:t>
                      </a:r>
                      <a:r>
                        <a:rPr lang="en-GB" sz="4460" b="1">
                          <a:solidFill>
                            <a:schemeClr val="dk1"/>
                          </a:solidFill>
                        </a:rPr>
                        <a:t> </a:t>
                      </a:r>
                      <a:endParaRPr sz="1800" b="1">
                        <a:solidFill>
                          <a:schemeClr val="dk1"/>
                        </a:solidFill>
                        <a:latin typeface="Aptos"/>
                        <a:ea typeface="Aptos"/>
                        <a:cs typeface="Aptos"/>
                        <a:sym typeface="Aptos"/>
                      </a:endParaRPr>
                    </a:p>
                  </a:txBody>
                  <a:tcPr marL="68575" marR="68575" marT="0" marB="0">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4675">
                <a:tc>
                  <a:txBody>
                    <a:bodyPr/>
                    <a:lstStyle/>
                    <a:p>
                      <a:pPr marL="0" lvl="0" indent="0" algn="l" rtl="0">
                        <a:spcBef>
                          <a:spcPts val="0"/>
                        </a:spcBef>
                        <a:spcAft>
                          <a:spcPts val="0"/>
                        </a:spcAft>
                        <a:buNone/>
                      </a:pPr>
                      <a:r>
                        <a:rPr lang="en-GB" sz="1100" b="1">
                          <a:latin typeface="Aptos"/>
                          <a:ea typeface="Aptos"/>
                          <a:cs typeface="Aptos"/>
                          <a:sym typeface="Aptos"/>
                        </a:rPr>
                        <a:t>Purpose:</a:t>
                      </a:r>
                      <a:r>
                        <a:rPr lang="en-GB" sz="1100">
                          <a:latin typeface="Aptos"/>
                          <a:ea typeface="Aptos"/>
                          <a:cs typeface="Aptos"/>
                          <a:sym typeface="Aptos"/>
                        </a:rPr>
                        <a:t> </a:t>
                      </a:r>
                      <a:endParaRPr sz="1100" b="1">
                        <a:latin typeface="Aptos"/>
                        <a:ea typeface="Aptos"/>
                        <a:cs typeface="Aptos"/>
                        <a:sym typeface="Aptos"/>
                      </a:endParaRPr>
                    </a:p>
                  </a:txBody>
                  <a:tcPr marL="68575" marR="68575" marT="0" marB="0">
                    <a:solidFill>
                      <a:schemeClr val="lt1"/>
                    </a:solidFill>
                  </a:tcPr>
                </a:tc>
                <a:tc gridSpan="3">
                  <a:txBody>
                    <a:bodyPr/>
                    <a:lstStyle/>
                    <a:p>
                      <a:pPr marL="0" lvl="0" indent="0" algn="l" rtl="0">
                        <a:spcBef>
                          <a:spcPts val="0"/>
                        </a:spcBef>
                        <a:spcAft>
                          <a:spcPts val="0"/>
                        </a:spcAft>
                        <a:buNone/>
                      </a:pPr>
                      <a:r>
                        <a:rPr lang="en-GB" sz="1100" i="1">
                          <a:latin typeface="Aptos"/>
                          <a:ea typeface="Aptos"/>
                          <a:cs typeface="Aptos"/>
                          <a:sym typeface="Aptos"/>
                        </a:rPr>
                        <a:t>To develop understanding of Phillis Wheatley and her contribution to debates on slavery. </a:t>
                      </a:r>
                      <a:endParaRPr sz="1100" i="1">
                        <a:latin typeface="Aptos"/>
                        <a:ea typeface="Aptos"/>
                        <a:cs typeface="Aptos"/>
                        <a:sym typeface="Aptos"/>
                      </a:endParaRPr>
                    </a:p>
                    <a:p>
                      <a:pPr marL="0" lvl="0" indent="0" algn="l" rtl="0">
                        <a:spcBef>
                          <a:spcPts val="0"/>
                        </a:spcBef>
                        <a:spcAft>
                          <a:spcPts val="0"/>
                        </a:spcAft>
                        <a:buNone/>
                      </a:pPr>
                      <a:r>
                        <a:rPr lang="en-GB" sz="1100" i="1">
                          <a:latin typeface="Aptos"/>
                          <a:ea typeface="Aptos"/>
                          <a:cs typeface="Aptos"/>
                          <a:sym typeface="Aptos"/>
                        </a:rPr>
                        <a:t>If a pupil asks, ‘Why do I need to know this?’, what will you reply? She was the first black woman who had poetry published in the English Language so is an important figure to learn about. </a:t>
                      </a:r>
                      <a:endParaRPr sz="1100" i="1">
                        <a:latin typeface="Aptos"/>
                        <a:ea typeface="Aptos"/>
                        <a:cs typeface="Aptos"/>
                        <a:sym typeface="Aptos"/>
                      </a:endParaRPr>
                    </a:p>
                  </a:txBody>
                  <a:tcPr marL="68575" marR="68575" marT="0" marB="0">
                    <a:solidFill>
                      <a:schemeClr val="l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712925">
                <a:tc>
                  <a:txBody>
                    <a:bodyPr/>
                    <a:lstStyle/>
                    <a:p>
                      <a:pPr marL="0" lvl="0" indent="0" algn="l" rtl="0">
                        <a:spcBef>
                          <a:spcPts val="0"/>
                        </a:spcBef>
                        <a:spcAft>
                          <a:spcPts val="0"/>
                        </a:spcAft>
                        <a:buNone/>
                      </a:pPr>
                      <a:r>
                        <a:rPr lang="en-GB" sz="1100" b="1">
                          <a:latin typeface="Aptos"/>
                          <a:ea typeface="Aptos"/>
                          <a:cs typeface="Aptos"/>
                          <a:sym typeface="Aptos"/>
                        </a:rPr>
                        <a:t>Objective:</a:t>
                      </a:r>
                      <a:r>
                        <a:rPr lang="en-GB" sz="1100">
                          <a:latin typeface="Aptos"/>
                          <a:ea typeface="Aptos"/>
                          <a:cs typeface="Aptos"/>
                          <a:sym typeface="Aptos"/>
                        </a:rPr>
                        <a:t> </a:t>
                      </a:r>
                      <a:endParaRPr sz="1100" b="1">
                        <a:latin typeface="Aptos"/>
                        <a:ea typeface="Aptos"/>
                        <a:cs typeface="Aptos"/>
                        <a:sym typeface="Aptos"/>
                      </a:endParaRPr>
                    </a:p>
                  </a:txBody>
                  <a:tcPr marL="68575" marR="68575" marT="0" marB="0">
                    <a:solidFill>
                      <a:schemeClr val="lt1"/>
                    </a:solidFill>
                  </a:tcPr>
                </a:tc>
                <a:tc gridSpan="3">
                  <a:txBody>
                    <a:bodyPr/>
                    <a:lstStyle/>
                    <a:p>
                      <a:pPr marL="0" lvl="0" indent="0" algn="l" rtl="0">
                        <a:spcBef>
                          <a:spcPts val="0"/>
                        </a:spcBef>
                        <a:spcAft>
                          <a:spcPts val="0"/>
                        </a:spcAft>
                        <a:buNone/>
                      </a:pPr>
                      <a:r>
                        <a:rPr lang="en-GB" sz="1100" i="1">
                          <a:latin typeface="Aptos"/>
                          <a:ea typeface="Aptos"/>
                          <a:cs typeface="Aptos"/>
                          <a:sym typeface="Aptos"/>
                        </a:rPr>
                        <a:t>The learning in this lesson links to the syllabus by linking in with abolition of the Slave Trade. It brings in abolition from a female perspective and also a black perspective and removes the sole focus on male and mostly white abolitionists. What is the takeaway? Pupils should be able to answer the enquiry question: </a:t>
                      </a:r>
                      <a:r>
                        <a:rPr lang="en-GB" sz="1100" b="1"/>
                        <a:t>What was the impact of Phillis Wheatley’s visit to Britain on the debates about slavery? </a:t>
                      </a:r>
                      <a:r>
                        <a:rPr lang="en-GB" sz="1100"/>
                        <a:t>They should also be able to recognise the impact that previously minoritized groups had on the abolition movement. </a:t>
                      </a:r>
                      <a:endParaRPr sz="1100" i="1"/>
                    </a:p>
                  </a:txBody>
                  <a:tcPr marL="68575" marR="68575" marT="0" marB="0">
                    <a:solidFill>
                      <a:schemeClr val="l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56450">
                <a:tc>
                  <a:txBody>
                    <a:bodyPr/>
                    <a:lstStyle/>
                    <a:p>
                      <a:pPr marL="0" lvl="0" indent="0" algn="l" rtl="0">
                        <a:spcBef>
                          <a:spcPts val="0"/>
                        </a:spcBef>
                        <a:spcAft>
                          <a:spcPts val="0"/>
                        </a:spcAft>
                        <a:buNone/>
                      </a:pPr>
                      <a:r>
                        <a:rPr lang="en-GB" sz="1100" b="1">
                          <a:latin typeface="Aptos"/>
                          <a:ea typeface="Aptos"/>
                          <a:cs typeface="Aptos"/>
                          <a:sym typeface="Aptos"/>
                        </a:rPr>
                        <a:t>Outcome:</a:t>
                      </a:r>
                      <a:r>
                        <a:rPr lang="en-GB" sz="1100">
                          <a:latin typeface="Aptos"/>
                          <a:ea typeface="Aptos"/>
                          <a:cs typeface="Aptos"/>
                          <a:sym typeface="Aptos"/>
                        </a:rPr>
                        <a:t> </a:t>
                      </a:r>
                      <a:endParaRPr sz="1100" b="1">
                        <a:latin typeface="Aptos"/>
                        <a:ea typeface="Aptos"/>
                        <a:cs typeface="Aptos"/>
                        <a:sym typeface="Aptos"/>
                      </a:endParaRPr>
                    </a:p>
                  </a:txBody>
                  <a:tcPr marL="68575" marR="68575" marT="0" marB="0">
                    <a:solidFill>
                      <a:schemeClr val="lt1"/>
                    </a:solidFill>
                  </a:tcPr>
                </a:tc>
                <a:tc gridSpan="3">
                  <a:txBody>
                    <a:bodyPr/>
                    <a:lstStyle/>
                    <a:p>
                      <a:pPr marL="0" lvl="0" indent="0" algn="l" rtl="0">
                        <a:spcBef>
                          <a:spcPts val="0"/>
                        </a:spcBef>
                        <a:spcAft>
                          <a:spcPts val="0"/>
                        </a:spcAft>
                        <a:buNone/>
                      </a:pPr>
                      <a:r>
                        <a:rPr lang="en-GB" sz="1100" i="1">
                          <a:latin typeface="Aptos"/>
                          <a:ea typeface="Aptos"/>
                          <a:cs typeface="Aptos"/>
                          <a:sym typeface="Aptos"/>
                        </a:rPr>
                        <a:t>Pupils will demonstrate their ability to answer the Enquiry Question by completing all of the tasks within the lesson particularly in relation to the primary source materials such as the attestation and the poem. </a:t>
                      </a:r>
                      <a:endParaRPr sz="1100" i="1">
                        <a:latin typeface="Aptos"/>
                        <a:ea typeface="Aptos"/>
                        <a:cs typeface="Aptos"/>
                        <a:sym typeface="Aptos"/>
                      </a:endParaRPr>
                    </a:p>
                  </a:txBody>
                  <a:tcPr marL="68575" marR="68575" marT="0" marB="0">
                    <a:solidFill>
                      <a:schemeClr val="l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41675">
                <a:tc>
                  <a:txBody>
                    <a:bodyPr/>
                    <a:lstStyle/>
                    <a:p>
                      <a:pPr marL="0" lvl="0" indent="0" algn="l" rtl="0">
                        <a:spcBef>
                          <a:spcPts val="0"/>
                        </a:spcBef>
                        <a:spcAft>
                          <a:spcPts val="0"/>
                        </a:spcAft>
                        <a:buNone/>
                      </a:pPr>
                      <a:r>
                        <a:rPr lang="en-GB" sz="1100" b="1">
                          <a:latin typeface="Aptos"/>
                          <a:ea typeface="Aptos"/>
                          <a:cs typeface="Aptos"/>
                          <a:sym typeface="Aptos"/>
                        </a:rPr>
                        <a:t>Time</a:t>
                      </a:r>
                      <a:endParaRPr sz="1100" b="1">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r>
                        <a:rPr lang="en-GB" sz="1100" b="1">
                          <a:latin typeface="Aptos"/>
                          <a:ea typeface="Aptos"/>
                          <a:cs typeface="Aptos"/>
                          <a:sym typeface="Aptos"/>
                        </a:rPr>
                        <a:t>Teacher is…</a:t>
                      </a:r>
                      <a:endParaRPr sz="1100" b="1">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r>
                        <a:rPr lang="en-GB" sz="1100" b="1">
                          <a:latin typeface="Aptos"/>
                          <a:ea typeface="Aptos"/>
                          <a:cs typeface="Aptos"/>
                          <a:sym typeface="Aptos"/>
                        </a:rPr>
                        <a:t>Pupils are…</a:t>
                      </a:r>
                      <a:endParaRPr sz="1100" b="1">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r>
                        <a:rPr lang="en-GB" sz="1100" b="1">
                          <a:latin typeface="Aptos"/>
                          <a:ea typeface="Aptos"/>
                          <a:cs typeface="Aptos"/>
                          <a:sym typeface="Aptos"/>
                        </a:rPr>
                        <a:t>Checking learning</a:t>
                      </a:r>
                      <a:endParaRPr sz="1100" b="1">
                        <a:latin typeface="Aptos"/>
                        <a:ea typeface="Aptos"/>
                        <a:cs typeface="Aptos"/>
                        <a:sym typeface="Aptos"/>
                      </a:endParaRPr>
                    </a:p>
                  </a:txBody>
                  <a:tcPr marL="68575" marR="68575" marT="0" marB="0">
                    <a:solidFill>
                      <a:schemeClr val="lt1"/>
                    </a:solidFill>
                  </a:tcPr>
                </a:tc>
                <a:extLst>
                  <a:ext uri="{0D108BD9-81ED-4DB2-BD59-A6C34878D82A}">
                    <a16:rowId xmlns:a16="http://schemas.microsoft.com/office/drawing/2014/main" val="10004"/>
                  </a:ext>
                </a:extLst>
              </a:tr>
              <a:tr h="310225">
                <a:tc>
                  <a:txBody>
                    <a:bodyPr/>
                    <a:lstStyle/>
                    <a:p>
                      <a:pPr marL="0" lvl="0" indent="0" algn="l" rtl="0">
                        <a:spcBef>
                          <a:spcPts val="0"/>
                        </a:spcBef>
                        <a:spcAft>
                          <a:spcPts val="0"/>
                        </a:spcAft>
                        <a:buNone/>
                      </a:pPr>
                      <a:r>
                        <a:rPr lang="en-GB" sz="1100">
                          <a:latin typeface="Aptos"/>
                          <a:ea typeface="Aptos"/>
                          <a:cs typeface="Aptos"/>
                          <a:sym typeface="Aptos"/>
                        </a:rPr>
                        <a:t>3 minutes</a:t>
                      </a:r>
                      <a:endParaRPr sz="1100">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r>
                        <a:rPr lang="en-GB" sz="1100">
                          <a:latin typeface="Aptos"/>
                          <a:ea typeface="Aptos"/>
                          <a:cs typeface="Aptos"/>
                          <a:sym typeface="Aptos"/>
                        </a:rPr>
                        <a:t>Talking through the enquiry question and LI and SC. Introduce starter task. (slide 2-4)</a:t>
                      </a:r>
                      <a:endParaRPr sz="1100">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r>
                        <a:rPr lang="en-GB" sz="1100">
                          <a:latin typeface="Aptos"/>
                          <a:ea typeface="Aptos"/>
                          <a:cs typeface="Aptos"/>
                          <a:sym typeface="Aptos"/>
                        </a:rPr>
                        <a:t>Listening to the teacher </a:t>
                      </a:r>
                      <a:endParaRPr sz="1100">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r>
                        <a:rPr lang="en-GB" sz="1100">
                          <a:latin typeface="Aptos"/>
                          <a:ea typeface="Aptos"/>
                          <a:cs typeface="Aptos"/>
                          <a:sym typeface="Aptos"/>
                        </a:rPr>
                        <a:t>Check pupils understand the starter task- repeat back etc.</a:t>
                      </a:r>
                      <a:endParaRPr sz="1100">
                        <a:latin typeface="Aptos"/>
                        <a:ea typeface="Aptos"/>
                        <a:cs typeface="Aptos"/>
                        <a:sym typeface="Aptos"/>
                      </a:endParaRPr>
                    </a:p>
                  </a:txBody>
                  <a:tcPr marL="68575" marR="68575" marT="0" marB="0">
                    <a:solidFill>
                      <a:schemeClr val="lt1"/>
                    </a:solidFill>
                  </a:tcPr>
                </a:tc>
                <a:extLst>
                  <a:ext uri="{0D108BD9-81ED-4DB2-BD59-A6C34878D82A}">
                    <a16:rowId xmlns:a16="http://schemas.microsoft.com/office/drawing/2014/main" val="10005"/>
                  </a:ext>
                </a:extLst>
              </a:tr>
              <a:tr h="356450">
                <a:tc>
                  <a:txBody>
                    <a:bodyPr/>
                    <a:lstStyle/>
                    <a:p>
                      <a:pPr marL="0" lvl="0" indent="0" algn="l" rtl="0">
                        <a:spcBef>
                          <a:spcPts val="0"/>
                        </a:spcBef>
                        <a:spcAft>
                          <a:spcPts val="0"/>
                        </a:spcAft>
                        <a:buNone/>
                      </a:pPr>
                      <a:r>
                        <a:rPr lang="en-GB" sz="1100">
                          <a:latin typeface="Aptos"/>
                          <a:ea typeface="Aptos"/>
                          <a:cs typeface="Aptos"/>
                          <a:sym typeface="Aptos"/>
                        </a:rPr>
                        <a:t>3 minutes</a:t>
                      </a:r>
                      <a:endParaRPr sz="1100">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r>
                        <a:rPr lang="en-GB" sz="1100">
                          <a:latin typeface="Aptos"/>
                          <a:ea typeface="Aptos"/>
                          <a:cs typeface="Aptos"/>
                          <a:sym typeface="Aptos"/>
                        </a:rPr>
                        <a:t>Starter task- Circulating the classroom for first few minutes and then getting feedback from pupils.  </a:t>
                      </a:r>
                      <a:endParaRPr sz="1100">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r>
                        <a:rPr lang="en-GB" sz="1100">
                          <a:latin typeface="Aptos"/>
                          <a:ea typeface="Aptos"/>
                          <a:cs typeface="Aptos"/>
                          <a:sym typeface="Aptos"/>
                        </a:rPr>
                        <a:t>Discussing the questions with their shoulder partner</a:t>
                      </a:r>
                      <a:endParaRPr sz="1100">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r>
                        <a:rPr lang="en-GB" sz="1100">
                          <a:latin typeface="Aptos"/>
                          <a:ea typeface="Aptos"/>
                          <a:cs typeface="Aptos"/>
                          <a:sym typeface="Aptos"/>
                        </a:rPr>
                        <a:t>Feedback from pupils</a:t>
                      </a:r>
                      <a:endParaRPr sz="1100">
                        <a:latin typeface="Aptos"/>
                        <a:ea typeface="Aptos"/>
                        <a:cs typeface="Aptos"/>
                        <a:sym typeface="Aptos"/>
                      </a:endParaRPr>
                    </a:p>
                  </a:txBody>
                  <a:tcPr marL="68575" marR="68575" marT="0" marB="0">
                    <a:solidFill>
                      <a:schemeClr val="lt1"/>
                    </a:solidFill>
                  </a:tcPr>
                </a:tc>
                <a:extLst>
                  <a:ext uri="{0D108BD9-81ED-4DB2-BD59-A6C34878D82A}">
                    <a16:rowId xmlns:a16="http://schemas.microsoft.com/office/drawing/2014/main" val="10006"/>
                  </a:ext>
                </a:extLst>
              </a:tr>
              <a:tr h="444250">
                <a:tc>
                  <a:txBody>
                    <a:bodyPr/>
                    <a:lstStyle/>
                    <a:p>
                      <a:pPr marL="0" lvl="0" indent="0" algn="l" rtl="0">
                        <a:spcBef>
                          <a:spcPts val="0"/>
                        </a:spcBef>
                        <a:spcAft>
                          <a:spcPts val="0"/>
                        </a:spcAft>
                        <a:buNone/>
                      </a:pPr>
                      <a:r>
                        <a:rPr lang="en-GB" sz="1100">
                          <a:latin typeface="Aptos"/>
                          <a:ea typeface="Aptos"/>
                          <a:cs typeface="Aptos"/>
                          <a:sym typeface="Aptos"/>
                        </a:rPr>
                        <a:t>2 minutes</a:t>
                      </a:r>
                      <a:endParaRPr sz="1100">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r>
                        <a:rPr lang="en-GB" sz="1100">
                          <a:latin typeface="Aptos"/>
                          <a:ea typeface="Aptos"/>
                          <a:cs typeface="Aptos"/>
                          <a:sym typeface="Aptos"/>
                        </a:rPr>
                        <a:t>Reading through slide 5 which gives initial information about Phillis Wheatley. Introduce speedy research task on slide 6. </a:t>
                      </a:r>
                      <a:endParaRPr sz="1100">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r>
                        <a:rPr lang="en-GB" sz="1100">
                          <a:latin typeface="Aptos"/>
                          <a:ea typeface="Aptos"/>
                          <a:cs typeface="Aptos"/>
                          <a:sym typeface="Aptos"/>
                        </a:rPr>
                        <a:t>Listening to the teacher </a:t>
                      </a:r>
                      <a:endParaRPr sz="1100">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endParaRPr sz="1100">
                        <a:latin typeface="Aptos"/>
                        <a:ea typeface="Aptos"/>
                        <a:cs typeface="Aptos"/>
                        <a:sym typeface="Aptos"/>
                      </a:endParaRPr>
                    </a:p>
                  </a:txBody>
                  <a:tcPr marL="68575" marR="68575" marT="0" marB="0">
                    <a:solidFill>
                      <a:schemeClr val="lt1"/>
                    </a:solidFill>
                  </a:tcPr>
                </a:tc>
                <a:extLst>
                  <a:ext uri="{0D108BD9-81ED-4DB2-BD59-A6C34878D82A}">
                    <a16:rowId xmlns:a16="http://schemas.microsoft.com/office/drawing/2014/main" val="10007"/>
                  </a:ext>
                </a:extLst>
              </a:tr>
              <a:tr h="461425">
                <a:tc>
                  <a:txBody>
                    <a:bodyPr/>
                    <a:lstStyle/>
                    <a:p>
                      <a:pPr marL="0" lvl="0" indent="0" algn="l" rtl="0">
                        <a:spcBef>
                          <a:spcPts val="0"/>
                        </a:spcBef>
                        <a:spcAft>
                          <a:spcPts val="0"/>
                        </a:spcAft>
                        <a:buNone/>
                      </a:pPr>
                      <a:r>
                        <a:rPr lang="en-GB" sz="1100">
                          <a:latin typeface="Aptos"/>
                          <a:ea typeface="Aptos"/>
                          <a:cs typeface="Aptos"/>
                          <a:sym typeface="Aptos"/>
                        </a:rPr>
                        <a:t>5 minutes</a:t>
                      </a:r>
                      <a:endParaRPr sz="1100">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r>
                        <a:rPr lang="en-GB" sz="1100">
                          <a:latin typeface="Aptos"/>
                          <a:ea typeface="Aptos"/>
                          <a:cs typeface="Aptos"/>
                          <a:sym typeface="Aptos"/>
                        </a:rPr>
                        <a:t>Teacher circulating classroom and checking understanding, engaging in conversation with young people.</a:t>
                      </a:r>
                      <a:endParaRPr sz="1100">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r>
                        <a:rPr lang="en-GB" sz="1100">
                          <a:latin typeface="Aptos"/>
                          <a:ea typeface="Aptos"/>
                          <a:cs typeface="Aptos"/>
                          <a:sym typeface="Aptos"/>
                        </a:rPr>
                        <a:t>Pupils completing speedy research task. </a:t>
                      </a:r>
                      <a:endParaRPr sz="1100">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r>
                        <a:rPr lang="en-GB" sz="1100">
                          <a:latin typeface="Aptos"/>
                          <a:ea typeface="Aptos"/>
                          <a:cs typeface="Aptos"/>
                          <a:sym typeface="Aptos"/>
                        </a:rPr>
                        <a:t>Feedback from pupils and answers to questions. </a:t>
                      </a:r>
                      <a:endParaRPr sz="1100">
                        <a:latin typeface="Aptos"/>
                        <a:ea typeface="Aptos"/>
                        <a:cs typeface="Aptos"/>
                        <a:sym typeface="Aptos"/>
                      </a:endParaRPr>
                    </a:p>
                  </a:txBody>
                  <a:tcPr marL="68575" marR="68575" marT="0" marB="0">
                    <a:solidFill>
                      <a:schemeClr val="lt1"/>
                    </a:solidFill>
                  </a:tcPr>
                </a:tc>
                <a:extLst>
                  <a:ext uri="{0D108BD9-81ED-4DB2-BD59-A6C34878D82A}">
                    <a16:rowId xmlns:a16="http://schemas.microsoft.com/office/drawing/2014/main" val="10008"/>
                  </a:ext>
                </a:extLst>
              </a:tr>
              <a:tr h="341675">
                <a:tc>
                  <a:txBody>
                    <a:bodyPr/>
                    <a:lstStyle/>
                    <a:p>
                      <a:pPr marL="0" lvl="0" indent="0" algn="l" rtl="0">
                        <a:spcBef>
                          <a:spcPts val="0"/>
                        </a:spcBef>
                        <a:spcAft>
                          <a:spcPts val="0"/>
                        </a:spcAft>
                        <a:buNone/>
                      </a:pPr>
                      <a:r>
                        <a:rPr lang="en-GB" sz="1100">
                          <a:latin typeface="Aptos"/>
                          <a:ea typeface="Aptos"/>
                          <a:cs typeface="Aptos"/>
                          <a:sym typeface="Aptos"/>
                        </a:rPr>
                        <a:t>2 minutes </a:t>
                      </a:r>
                      <a:endParaRPr sz="1100">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r>
                        <a:rPr lang="en-GB" sz="1100">
                          <a:latin typeface="Aptos"/>
                          <a:ea typeface="Aptos"/>
                          <a:cs typeface="Aptos"/>
                          <a:sym typeface="Aptos"/>
                        </a:rPr>
                        <a:t>Read through slide 7&amp;8</a:t>
                      </a:r>
                      <a:endParaRPr sz="1100">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endParaRPr sz="1100">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endParaRPr sz="1100">
                        <a:latin typeface="Aptos"/>
                        <a:ea typeface="Aptos"/>
                        <a:cs typeface="Aptos"/>
                        <a:sym typeface="Aptos"/>
                      </a:endParaRPr>
                    </a:p>
                  </a:txBody>
                  <a:tcPr marL="68575" marR="68575" marT="0" marB="0">
                    <a:solidFill>
                      <a:schemeClr val="lt1"/>
                    </a:solidFill>
                  </a:tcPr>
                </a:tc>
                <a:extLst>
                  <a:ext uri="{0D108BD9-81ED-4DB2-BD59-A6C34878D82A}">
                    <a16:rowId xmlns:a16="http://schemas.microsoft.com/office/drawing/2014/main" val="10009"/>
                  </a:ext>
                </a:extLst>
              </a:tr>
              <a:tr h="461425">
                <a:tc>
                  <a:txBody>
                    <a:bodyPr/>
                    <a:lstStyle/>
                    <a:p>
                      <a:pPr marL="0" lvl="0" indent="0" algn="l" rtl="0">
                        <a:spcBef>
                          <a:spcPts val="0"/>
                        </a:spcBef>
                        <a:spcAft>
                          <a:spcPts val="0"/>
                        </a:spcAft>
                        <a:buNone/>
                      </a:pPr>
                      <a:r>
                        <a:rPr lang="en-GB" sz="1100">
                          <a:latin typeface="Aptos"/>
                          <a:ea typeface="Aptos"/>
                          <a:cs typeface="Aptos"/>
                          <a:sym typeface="Aptos"/>
                        </a:rPr>
                        <a:t>10 minutes </a:t>
                      </a:r>
                      <a:endParaRPr sz="1100">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r>
                        <a:rPr lang="en-GB" sz="1100">
                          <a:latin typeface="Aptos"/>
                          <a:ea typeface="Aptos"/>
                          <a:cs typeface="Aptos"/>
                          <a:sym typeface="Aptos"/>
                        </a:rPr>
                        <a:t>Teacher to go through task instructions and set pupils off on task. This task uses the first worksheet which is the attestation at the start of Wheatley’s published works. Get feedback from pupils on task.</a:t>
                      </a:r>
                      <a:endParaRPr sz="1100">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r>
                        <a:rPr lang="en-GB" sz="1100">
                          <a:latin typeface="Aptos"/>
                          <a:ea typeface="Aptos"/>
                          <a:cs typeface="Aptos"/>
                          <a:sym typeface="Aptos"/>
                        </a:rPr>
                        <a:t>Discussing the first piece of primary source material. They will then provide feedback to the teacher regarding this. </a:t>
                      </a:r>
                      <a:endParaRPr sz="1100">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r>
                        <a:rPr lang="en-GB" sz="1100">
                          <a:latin typeface="Aptos"/>
                          <a:ea typeface="Aptos"/>
                          <a:cs typeface="Aptos"/>
                          <a:sym typeface="Aptos"/>
                        </a:rPr>
                        <a:t>Feedback from pupils and answers to questions. </a:t>
                      </a:r>
                      <a:endParaRPr sz="1100">
                        <a:latin typeface="Aptos"/>
                        <a:ea typeface="Aptos"/>
                        <a:cs typeface="Aptos"/>
                        <a:sym typeface="Aptos"/>
                      </a:endParaRPr>
                    </a:p>
                  </a:txBody>
                  <a:tcPr marL="68575" marR="68575" marT="0" marB="0">
                    <a:solidFill>
                      <a:schemeClr val="lt1"/>
                    </a:solidFill>
                  </a:tcPr>
                </a:tc>
                <a:extLst>
                  <a:ext uri="{0D108BD9-81ED-4DB2-BD59-A6C34878D82A}">
                    <a16:rowId xmlns:a16="http://schemas.microsoft.com/office/drawing/2014/main" val="10010"/>
                  </a:ext>
                </a:extLst>
              </a:tr>
              <a:tr h="356450">
                <a:tc>
                  <a:txBody>
                    <a:bodyPr/>
                    <a:lstStyle/>
                    <a:p>
                      <a:pPr marL="0" lvl="0" indent="0" algn="l" rtl="0">
                        <a:spcBef>
                          <a:spcPts val="0"/>
                        </a:spcBef>
                        <a:spcAft>
                          <a:spcPts val="0"/>
                        </a:spcAft>
                        <a:buNone/>
                      </a:pPr>
                      <a:r>
                        <a:rPr lang="en-GB" sz="1100">
                          <a:latin typeface="Aptos"/>
                          <a:ea typeface="Aptos"/>
                          <a:cs typeface="Aptos"/>
                          <a:sym typeface="Aptos"/>
                        </a:rPr>
                        <a:t>20 minutes</a:t>
                      </a:r>
                      <a:endParaRPr sz="1100">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r>
                        <a:rPr lang="en-GB" sz="1100">
                          <a:latin typeface="Aptos"/>
                          <a:ea typeface="Aptos"/>
                          <a:cs typeface="Aptos"/>
                          <a:sym typeface="Aptos"/>
                        </a:rPr>
                        <a:t>Introduce group primary source task and set pupils off on task. </a:t>
                      </a:r>
                      <a:endParaRPr sz="1100">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r>
                        <a:rPr lang="en-GB" sz="1100">
                          <a:latin typeface="Aptos"/>
                          <a:ea typeface="Aptos"/>
                          <a:cs typeface="Aptos"/>
                          <a:sym typeface="Aptos"/>
                        </a:rPr>
                        <a:t>Pupils will be working in small groups and engaging in conversation regarding this. </a:t>
                      </a:r>
                      <a:endParaRPr sz="1100">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endParaRPr sz="1100">
                        <a:latin typeface="Aptos"/>
                        <a:ea typeface="Aptos"/>
                        <a:cs typeface="Aptos"/>
                        <a:sym typeface="Aptos"/>
                      </a:endParaRPr>
                    </a:p>
                  </a:txBody>
                  <a:tcPr marL="68575" marR="68575" marT="0" marB="0">
                    <a:solidFill>
                      <a:schemeClr val="lt1"/>
                    </a:solidFill>
                  </a:tcPr>
                </a:tc>
                <a:extLst>
                  <a:ext uri="{0D108BD9-81ED-4DB2-BD59-A6C34878D82A}">
                    <a16:rowId xmlns:a16="http://schemas.microsoft.com/office/drawing/2014/main" val="10011"/>
                  </a:ext>
                </a:extLst>
              </a:tr>
              <a:tr h="341675">
                <a:tc>
                  <a:txBody>
                    <a:bodyPr/>
                    <a:lstStyle/>
                    <a:p>
                      <a:pPr marL="0" lvl="0" indent="0" algn="l" rtl="0">
                        <a:spcBef>
                          <a:spcPts val="0"/>
                        </a:spcBef>
                        <a:spcAft>
                          <a:spcPts val="0"/>
                        </a:spcAft>
                        <a:buNone/>
                      </a:pPr>
                      <a:r>
                        <a:rPr lang="en-GB" sz="1100">
                          <a:latin typeface="Aptos"/>
                          <a:ea typeface="Aptos"/>
                          <a:cs typeface="Aptos"/>
                          <a:sym typeface="Aptos"/>
                        </a:rPr>
                        <a:t>3 minutes</a:t>
                      </a:r>
                      <a:endParaRPr sz="1100">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r>
                        <a:rPr lang="en-GB" sz="1100">
                          <a:latin typeface="Aptos"/>
                          <a:ea typeface="Aptos"/>
                          <a:cs typeface="Aptos"/>
                          <a:sym typeface="Aptos"/>
                        </a:rPr>
                        <a:t>Plenary </a:t>
                      </a:r>
                      <a:endParaRPr sz="1100">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endParaRPr sz="1100">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endParaRPr sz="1100">
                        <a:latin typeface="Aptos"/>
                        <a:ea typeface="Aptos"/>
                        <a:cs typeface="Aptos"/>
                        <a:sym typeface="Aptos"/>
                      </a:endParaRPr>
                    </a:p>
                  </a:txBody>
                  <a:tcPr marL="68575" marR="68575" marT="0" marB="0">
                    <a:solidFill>
                      <a:schemeClr val="lt1"/>
                    </a:solidFill>
                  </a:tcPr>
                </a:tc>
                <a:extLst>
                  <a:ext uri="{0D108BD9-81ED-4DB2-BD59-A6C34878D82A}">
                    <a16:rowId xmlns:a16="http://schemas.microsoft.com/office/drawing/2014/main" val="10012"/>
                  </a:ext>
                </a:extLst>
              </a:tr>
              <a:tr h="322475">
                <a:tc>
                  <a:txBody>
                    <a:bodyPr/>
                    <a:lstStyle/>
                    <a:p>
                      <a:pPr marL="0" lvl="0" indent="0" algn="l" rtl="0">
                        <a:spcBef>
                          <a:spcPts val="0"/>
                        </a:spcBef>
                        <a:spcAft>
                          <a:spcPts val="0"/>
                        </a:spcAft>
                        <a:buNone/>
                      </a:pPr>
                      <a:r>
                        <a:rPr lang="en-GB" sz="1100" b="1">
                          <a:latin typeface="Aptos"/>
                          <a:ea typeface="Aptos"/>
                          <a:cs typeface="Aptos"/>
                          <a:sym typeface="Aptos"/>
                        </a:rPr>
                        <a:t>EXTENSION TASK </a:t>
                      </a:r>
                      <a:endParaRPr sz="1100" b="1">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r>
                        <a:rPr lang="en-GB" sz="1100">
                          <a:latin typeface="Aptos"/>
                          <a:ea typeface="Aptos"/>
                          <a:cs typeface="Aptos"/>
                          <a:sym typeface="Aptos"/>
                        </a:rPr>
                        <a:t>If time allows/ dependent on the class in front of you, there is an additional extension task. This can be completed either verbally or written. </a:t>
                      </a:r>
                      <a:endParaRPr sz="1100">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endParaRPr sz="1100">
                        <a:latin typeface="Aptos"/>
                        <a:ea typeface="Aptos"/>
                        <a:cs typeface="Aptos"/>
                        <a:sym typeface="Aptos"/>
                      </a:endParaRPr>
                    </a:p>
                  </a:txBody>
                  <a:tcPr marL="68575" marR="68575" marT="0" marB="0">
                    <a:solidFill>
                      <a:schemeClr val="lt1"/>
                    </a:solidFill>
                  </a:tcPr>
                </a:tc>
                <a:tc>
                  <a:txBody>
                    <a:bodyPr/>
                    <a:lstStyle/>
                    <a:p>
                      <a:pPr marL="0" lvl="0" indent="0" algn="l" rtl="0">
                        <a:spcBef>
                          <a:spcPts val="0"/>
                        </a:spcBef>
                        <a:spcAft>
                          <a:spcPts val="0"/>
                        </a:spcAft>
                        <a:buNone/>
                      </a:pPr>
                      <a:endParaRPr sz="1100">
                        <a:latin typeface="Aptos"/>
                        <a:ea typeface="Aptos"/>
                        <a:cs typeface="Aptos"/>
                        <a:sym typeface="Aptos"/>
                      </a:endParaRPr>
                    </a:p>
                  </a:txBody>
                  <a:tcPr marL="68575" marR="68575" marT="0" marB="0">
                    <a:solidFill>
                      <a:schemeClr val="lt1"/>
                    </a:solidFill>
                  </a:tcPr>
                </a:tc>
                <a:extLst>
                  <a:ext uri="{0D108BD9-81ED-4DB2-BD59-A6C34878D82A}">
                    <a16:rowId xmlns:a16="http://schemas.microsoft.com/office/drawing/2014/main" val="10013"/>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3422918cbc8_0_11"/>
          <p:cNvSpPr txBox="1">
            <a:spLocks noGrp="1"/>
          </p:cNvSpPr>
          <p:nvPr>
            <p:ph type="ctrTitle"/>
          </p:nvPr>
        </p:nvSpPr>
        <p:spPr>
          <a:xfrm>
            <a:off x="2959650" y="2242500"/>
            <a:ext cx="7351800" cy="237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GB"/>
              <a:t>WORKSHEETS/</a:t>
            </a:r>
            <a:endParaRPr/>
          </a:p>
          <a:p>
            <a:pPr marL="0" lvl="0" indent="0" algn="ctr" rtl="0">
              <a:spcBef>
                <a:spcPts val="0"/>
              </a:spcBef>
              <a:spcAft>
                <a:spcPts val="0"/>
              </a:spcAft>
              <a:buNone/>
            </a:pPr>
            <a:r>
              <a:rPr lang="en-GB"/>
              <a:t>HANDOUTS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g3422918cbc8_0_26"/>
          <p:cNvPicPr preferRelativeResize="0"/>
          <p:nvPr/>
        </p:nvPicPr>
        <p:blipFill rotWithShape="1">
          <a:blip r:embed="rId3">
            <a:alphaModFix/>
          </a:blip>
          <a:srcRect/>
          <a:stretch/>
        </p:blipFill>
        <p:spPr>
          <a:xfrm>
            <a:off x="492093" y="38296"/>
            <a:ext cx="4406482" cy="6781404"/>
          </a:xfrm>
          <a:prstGeom prst="rect">
            <a:avLst/>
          </a:prstGeom>
          <a:noFill/>
          <a:ln>
            <a:noFill/>
          </a:ln>
        </p:spPr>
      </p:pic>
      <p:sp>
        <p:nvSpPr>
          <p:cNvPr id="417" name="Google Shape;417;g3422918cbc8_0_26"/>
          <p:cNvSpPr/>
          <p:nvPr/>
        </p:nvSpPr>
        <p:spPr>
          <a:xfrm>
            <a:off x="6536975" y="301500"/>
            <a:ext cx="5162100" cy="6255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4860"/>
              <a:buFont typeface="Arial"/>
              <a:buNone/>
            </a:pPr>
            <a:r>
              <a:rPr lang="en-GB" sz="4400" b="1">
                <a:solidFill>
                  <a:schemeClr val="dk1"/>
                </a:solidFill>
              </a:rPr>
              <a:t>Attestation for task on slide 9. </a:t>
            </a:r>
            <a:endParaRPr sz="4400" b="1">
              <a:solidFill>
                <a:schemeClr val="dk1"/>
              </a:solidFill>
            </a:endParaRPr>
          </a:p>
          <a:p>
            <a:pPr marL="0" marR="0" lvl="0" indent="0" algn="ctr" rtl="0">
              <a:lnSpc>
                <a:spcPct val="90000"/>
              </a:lnSpc>
              <a:spcBef>
                <a:spcPts val="0"/>
              </a:spcBef>
              <a:spcAft>
                <a:spcPts val="0"/>
              </a:spcAft>
              <a:buClr>
                <a:schemeClr val="lt1"/>
              </a:buClr>
              <a:buSzPts val="4860"/>
              <a:buFont typeface="Arial"/>
              <a:buNone/>
            </a:pPr>
            <a:endParaRPr sz="4400" b="1">
              <a:solidFill>
                <a:schemeClr val="dk1"/>
              </a:solidFill>
            </a:endParaRPr>
          </a:p>
          <a:p>
            <a:pPr marL="0" marR="0" lvl="0" indent="0" algn="ctr" rtl="0">
              <a:lnSpc>
                <a:spcPct val="90000"/>
              </a:lnSpc>
              <a:spcBef>
                <a:spcPts val="0"/>
              </a:spcBef>
              <a:spcAft>
                <a:spcPts val="0"/>
              </a:spcAft>
              <a:buClr>
                <a:schemeClr val="lt1"/>
              </a:buClr>
              <a:buSzPts val="4860"/>
              <a:buFont typeface="Arial"/>
              <a:buNone/>
            </a:pPr>
            <a:r>
              <a:rPr lang="en-GB" sz="2000" b="1">
                <a:solidFill>
                  <a:schemeClr val="dk1"/>
                </a:solidFill>
              </a:rPr>
              <a:t>Source: </a:t>
            </a:r>
            <a:r>
              <a:rPr lang="en-GB" sz="2000">
                <a:solidFill>
                  <a:srgbClr val="050505"/>
                </a:solidFill>
              </a:rPr>
              <a:t>Attestation from 1773 edition accessed via </a:t>
            </a:r>
            <a:r>
              <a:rPr lang="en-GB" sz="2000" u="sng">
                <a:solidFill>
                  <a:schemeClr val="hlink"/>
                </a:solidFill>
                <a:hlinkClick r:id="rId4"/>
              </a:rPr>
              <a:t>https://womensprinthistoryproject.com/blog/post/25</a:t>
            </a:r>
            <a:r>
              <a:rPr lang="en-GB" sz="2000">
                <a:solidFill>
                  <a:srgbClr val="050505"/>
                </a:solidFill>
              </a:rPr>
              <a:t>  20/2/25</a:t>
            </a:r>
            <a:endParaRPr sz="2000"/>
          </a:p>
          <a:p>
            <a:pPr marL="0" marR="0" lvl="0" indent="0" algn="ctr" rtl="0">
              <a:lnSpc>
                <a:spcPct val="90000"/>
              </a:lnSpc>
              <a:spcBef>
                <a:spcPts val="0"/>
              </a:spcBef>
              <a:spcAft>
                <a:spcPts val="0"/>
              </a:spcAft>
              <a:buClr>
                <a:schemeClr val="lt1"/>
              </a:buClr>
              <a:buSzPts val="4860"/>
              <a:buFont typeface="Arial"/>
              <a:buNone/>
            </a:pPr>
            <a:r>
              <a:rPr lang="en-GB" sz="4400" b="1">
                <a:solidFill>
                  <a:schemeClr val="dk1"/>
                </a:solidFill>
              </a:rPr>
              <a:t> </a:t>
            </a:r>
            <a:endParaRPr sz="3700" b="0" i="0" u="none" strike="noStrike" cap="non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7" name="Google Shape;417;g3422918cbc8_0_26"/>
          <p:cNvSpPr/>
          <p:nvPr/>
        </p:nvSpPr>
        <p:spPr>
          <a:xfrm>
            <a:off x="1296140" y="301500"/>
            <a:ext cx="10402935" cy="6255000"/>
          </a:xfrm>
          <a:prstGeom prst="rect">
            <a:avLst/>
          </a:prstGeom>
          <a:solidFill>
            <a:schemeClr val="lt2"/>
          </a:solidFill>
          <a:ln>
            <a:noFill/>
          </a:ln>
        </p:spPr>
        <p:txBody>
          <a:bodyPr spcFirstLastPara="1" wrap="square" lIns="91425" tIns="91425" rIns="91425" bIns="91425" anchor="ctr" anchorCtr="0">
            <a:noAutofit/>
          </a:bodyPr>
          <a:lstStyle/>
          <a:p>
            <a:pPr algn="ctr">
              <a:lnSpc>
                <a:spcPct val="90000"/>
              </a:lnSpc>
              <a:buClr>
                <a:schemeClr val="lt1"/>
              </a:buClr>
              <a:buSzPts val="4860"/>
            </a:pPr>
            <a:r>
              <a:rPr lang="en-GB" sz="4400" b="1" dirty="0">
                <a:solidFill>
                  <a:schemeClr val="dk1"/>
                </a:solidFill>
              </a:rPr>
              <a:t>Source worksheet for task on slide 8 on the next slide. </a:t>
            </a:r>
          </a:p>
          <a:p>
            <a:pPr marL="0" marR="0" lvl="0" indent="0" algn="ctr" rtl="0">
              <a:lnSpc>
                <a:spcPct val="90000"/>
              </a:lnSpc>
              <a:spcBef>
                <a:spcPts val="0"/>
              </a:spcBef>
              <a:spcAft>
                <a:spcPts val="0"/>
              </a:spcAft>
              <a:buClr>
                <a:schemeClr val="lt1"/>
              </a:buClr>
              <a:buSzPts val="4860"/>
              <a:buFont typeface="Arial"/>
              <a:buNone/>
            </a:pPr>
            <a:endParaRPr lang="en-GB" sz="4400" b="1">
              <a:solidFill>
                <a:schemeClr val="dk1"/>
              </a:solidFill>
            </a:endParaRPr>
          </a:p>
          <a:p>
            <a:pPr marL="0" marR="0" lvl="0" indent="0" algn="ctr" rtl="0">
              <a:lnSpc>
                <a:spcPct val="90000"/>
              </a:lnSpc>
              <a:spcBef>
                <a:spcPts val="0"/>
              </a:spcBef>
              <a:spcAft>
                <a:spcPts val="0"/>
              </a:spcAft>
              <a:buClr>
                <a:schemeClr val="lt1"/>
              </a:buClr>
              <a:buSzPts val="4860"/>
              <a:buFont typeface="Arial"/>
              <a:buNone/>
            </a:pPr>
            <a:r>
              <a:rPr lang="en-GB" sz="4400" b="1" dirty="0">
                <a:solidFill>
                  <a:schemeClr val="dk1"/>
                </a:solidFill>
              </a:rPr>
              <a:t>This should be printed on A3 paper to allow space for young people to record answers. </a:t>
            </a:r>
            <a:endParaRPr sz="4400" b="1" dirty="0">
              <a:solidFill>
                <a:schemeClr val="dk1"/>
              </a:solidFill>
            </a:endParaRPr>
          </a:p>
          <a:p>
            <a:pPr marL="0" marR="0" lvl="0" indent="0" algn="ctr" rtl="0">
              <a:lnSpc>
                <a:spcPct val="90000"/>
              </a:lnSpc>
              <a:spcBef>
                <a:spcPts val="0"/>
              </a:spcBef>
              <a:spcAft>
                <a:spcPts val="0"/>
              </a:spcAft>
              <a:buClr>
                <a:schemeClr val="lt1"/>
              </a:buClr>
              <a:buSzPts val="4860"/>
              <a:buFont typeface="Arial"/>
              <a:buNone/>
            </a:pPr>
            <a:endParaRPr sz="4400" b="1">
              <a:solidFill>
                <a:schemeClr val="dk1"/>
              </a:solidFill>
            </a:endParaRPr>
          </a:p>
          <a:p>
            <a:pPr algn="ctr"/>
            <a:r>
              <a:rPr lang="en-GB" sz="1000" dirty="0">
                <a:solidFill>
                  <a:srgbClr val="24283C"/>
                </a:solidFill>
              </a:rPr>
              <a:t>Source: </a:t>
            </a:r>
            <a:r>
              <a:rPr lang="en-GB" sz="1200" dirty="0"/>
              <a:t>Phillis Wheatley, “To the Right Honourable William, Earl of Dartmouth” (</a:t>
            </a:r>
            <a:r>
              <a:rPr lang="en-GB" sz="1200" dirty="0" err="1"/>
              <a:t>wr</a:t>
            </a:r>
            <a:r>
              <a:rPr lang="en-GB" sz="1200" dirty="0"/>
              <a:t>. 1772), in Poems on Various Subjects, Religious and Moral, 1773. (The Gilder Lehrman Institute, GLC06154) accessed via: </a:t>
            </a:r>
            <a:r>
              <a:rPr lang="en-GB" sz="1200" dirty="0">
                <a:solidFill>
                  <a:srgbClr val="050505"/>
                </a:solidFill>
                <a:hlinkClick r:id="rId3"/>
              </a:rPr>
              <a:t>Phillis Wheatley’s poem on tyranny and slavery, 1772 | Gilder Lehrman Institute of American History</a:t>
            </a:r>
            <a:r>
              <a:rPr lang="en-GB" sz="1200" dirty="0"/>
              <a:t> </a:t>
            </a:r>
          </a:p>
          <a:p>
            <a:pPr algn="ctr">
              <a:lnSpc>
                <a:spcPct val="90000"/>
              </a:lnSpc>
              <a:buSzPts val="4860"/>
            </a:pPr>
            <a:endParaRPr lang="en-GB" sz="1800" dirty="0">
              <a:solidFill>
                <a:srgbClr val="050505"/>
              </a:solidFill>
            </a:endParaRPr>
          </a:p>
        </p:txBody>
      </p:sp>
    </p:spTree>
    <p:extLst>
      <p:ext uri="{BB962C8B-B14F-4D97-AF65-F5344CB8AC3E}">
        <p14:creationId xmlns:p14="http://schemas.microsoft.com/office/powerpoint/2010/main" val="2046281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8B2C8A1-DAE2-4C93-AA37-48C7EBE23FDA}"/>
              </a:ext>
            </a:extLst>
          </p:cNvPr>
          <p:cNvSpPr txBox="1"/>
          <p:nvPr/>
        </p:nvSpPr>
        <p:spPr>
          <a:xfrm>
            <a:off x="2032519" y="1716619"/>
            <a:ext cx="8117063" cy="3539430"/>
          </a:xfrm>
          <a:prstGeom prst="rect">
            <a:avLst/>
          </a:prstGeom>
          <a:solidFill>
            <a:schemeClr val="accent3">
              <a:lumMod val="40000"/>
              <a:lumOff val="60000"/>
            </a:schemeClr>
          </a:solidFill>
        </p:spPr>
        <p:txBody>
          <a:bodyPr wrap="square" lIns="91440" tIns="45720" rIns="91440" bIns="45720" rtlCol="0" anchor="t">
            <a:spAutoFit/>
          </a:bodyPr>
          <a:lstStyle/>
          <a:p>
            <a:pPr algn="ctr"/>
            <a:r>
              <a:rPr lang="en-GB" sz="1600" dirty="0"/>
              <a:t>No more, America, in mournful strain Of wrongs, </a:t>
            </a:r>
            <a:endParaRPr lang="en-US" sz="1600" dirty="0"/>
          </a:p>
          <a:p>
            <a:pPr algn="ctr"/>
            <a:r>
              <a:rPr lang="en-GB" sz="1600" dirty="0"/>
              <a:t>and grievance </a:t>
            </a:r>
            <a:r>
              <a:rPr lang="en-GB" sz="1600" dirty="0" err="1"/>
              <a:t>unredress’d</a:t>
            </a:r>
            <a:r>
              <a:rPr lang="en-GB" sz="1600" dirty="0"/>
              <a:t> complain, </a:t>
            </a:r>
            <a:endParaRPr lang="en-US" sz="1600"/>
          </a:p>
          <a:p>
            <a:pPr algn="ctr"/>
            <a:r>
              <a:rPr lang="en-GB" sz="1600" dirty="0"/>
              <a:t>No longer shall thou dread the iron chain, </a:t>
            </a:r>
            <a:endParaRPr lang="en-GB" sz="1600"/>
          </a:p>
          <a:p>
            <a:pPr algn="ctr"/>
            <a:r>
              <a:rPr lang="en-GB" sz="1600" dirty="0"/>
              <a:t>Which wanton Tyranny with lawless hand Had made, </a:t>
            </a:r>
          </a:p>
          <a:p>
            <a:pPr algn="ctr"/>
            <a:r>
              <a:rPr lang="en-GB" sz="1600" dirty="0"/>
              <a:t>and with it meant </a:t>
            </a:r>
            <a:r>
              <a:rPr lang="en-GB" sz="1600" dirty="0" err="1"/>
              <a:t>t’enslave</a:t>
            </a:r>
            <a:r>
              <a:rPr lang="en-GB" sz="1600" dirty="0"/>
              <a:t> the land. </a:t>
            </a:r>
            <a:endParaRPr lang="en-GB" sz="1600"/>
          </a:p>
          <a:p>
            <a:pPr algn="ctr"/>
            <a:r>
              <a:rPr lang="en-GB" sz="1600" dirty="0"/>
              <a:t>Should you, my lord, while you peruse my song, </a:t>
            </a:r>
          </a:p>
          <a:p>
            <a:pPr algn="ctr"/>
            <a:r>
              <a:rPr lang="en-GB" sz="1600" dirty="0"/>
              <a:t>Wonder from whence my love of Freedom sprung, </a:t>
            </a:r>
            <a:endParaRPr lang="en-GB" sz="1600"/>
          </a:p>
          <a:p>
            <a:pPr algn="ctr"/>
            <a:r>
              <a:rPr lang="en-GB" sz="1600" dirty="0"/>
              <a:t>Whence flow these wishes for the common good, </a:t>
            </a:r>
          </a:p>
          <a:p>
            <a:pPr algn="ctr"/>
            <a:r>
              <a:rPr lang="en-GB" sz="1600" dirty="0"/>
              <a:t>By feeling hearts alone best understood, I, young in life, by seeming cruel fate </a:t>
            </a:r>
            <a:endParaRPr lang="en-GB" sz="1600"/>
          </a:p>
          <a:p>
            <a:pPr algn="ctr"/>
            <a:r>
              <a:rPr lang="en-GB" sz="1600" dirty="0"/>
              <a:t>Was </a:t>
            </a:r>
            <a:r>
              <a:rPr lang="en-GB" sz="1600" dirty="0" err="1"/>
              <a:t>snatch’d</a:t>
            </a:r>
            <a:r>
              <a:rPr lang="en-GB" sz="1600" dirty="0"/>
              <a:t> from </a:t>
            </a:r>
            <a:r>
              <a:rPr lang="en-GB" sz="1600" dirty="0" err="1"/>
              <a:t>Afric’s</a:t>
            </a:r>
            <a:r>
              <a:rPr lang="en-GB" sz="1600" dirty="0"/>
              <a:t> </a:t>
            </a:r>
            <a:r>
              <a:rPr lang="en-GB" sz="1600" dirty="0" err="1"/>
              <a:t>fancy’d</a:t>
            </a:r>
            <a:r>
              <a:rPr lang="en-GB" sz="1600" dirty="0"/>
              <a:t> happy seat: </a:t>
            </a:r>
          </a:p>
          <a:p>
            <a:pPr algn="ctr"/>
            <a:r>
              <a:rPr lang="en-GB" sz="1600" dirty="0"/>
              <a:t>What pangs excruciating must molest, What sorrows labour in my parent’s breast? </a:t>
            </a:r>
          </a:p>
          <a:p>
            <a:pPr algn="ctr"/>
            <a:r>
              <a:rPr lang="en-GB" sz="1600" dirty="0"/>
              <a:t>Steel’d was that soul and by no misery </a:t>
            </a:r>
            <a:r>
              <a:rPr lang="en-GB" sz="1600" err="1"/>
              <a:t>mov’d</a:t>
            </a:r>
            <a:r>
              <a:rPr lang="en-GB" sz="1600" dirty="0"/>
              <a:t> </a:t>
            </a:r>
          </a:p>
          <a:p>
            <a:pPr algn="ctr"/>
            <a:r>
              <a:rPr lang="en-GB" sz="1600" dirty="0"/>
              <a:t>That from a father </a:t>
            </a:r>
            <a:r>
              <a:rPr lang="en-GB" sz="1600" err="1"/>
              <a:t>seiz’d</a:t>
            </a:r>
            <a:r>
              <a:rPr lang="en-GB" sz="1600" dirty="0"/>
              <a:t> his babe </a:t>
            </a:r>
            <a:r>
              <a:rPr lang="en-GB" sz="1600" err="1"/>
              <a:t>belov’d</a:t>
            </a:r>
            <a:r>
              <a:rPr lang="en-GB" sz="1600" dirty="0"/>
              <a:t>: </a:t>
            </a:r>
            <a:endParaRPr lang="en-GB" sz="1600"/>
          </a:p>
          <a:p>
            <a:pPr algn="ctr"/>
            <a:r>
              <a:rPr lang="en-GB" sz="1600" dirty="0"/>
              <a:t>Such, such my case. And can I then but pray Others may never feel tyrannic sway? </a:t>
            </a:r>
          </a:p>
        </p:txBody>
      </p:sp>
      <p:sp>
        <p:nvSpPr>
          <p:cNvPr id="13" name="Rectangle 12">
            <a:extLst>
              <a:ext uri="{FF2B5EF4-FFF2-40B4-BE49-F238E27FC236}">
                <a16:creationId xmlns:a16="http://schemas.microsoft.com/office/drawing/2014/main" id="{1099ECDE-0721-4CBB-BCAC-E560ECC7A2CE}"/>
              </a:ext>
            </a:extLst>
          </p:cNvPr>
          <p:cNvSpPr/>
          <p:nvPr/>
        </p:nvSpPr>
        <p:spPr>
          <a:xfrm>
            <a:off x="-2795" y="-2287"/>
            <a:ext cx="5814218" cy="1495859"/>
          </a:xfrm>
          <a:prstGeom prst="rect">
            <a:avLst/>
          </a:prstGeom>
          <a:solidFill>
            <a:schemeClr val="bg1"/>
          </a:solidFill>
          <a:ln w="38100">
            <a:solidFill>
              <a:schemeClr val="accent6"/>
            </a:solidFill>
          </a:ln>
        </p:spPr>
        <p:txBody>
          <a:bodyPr wrap="square" lIns="91440" tIns="45720" rIns="91440" bIns="45720" anchor="t">
            <a:spAutoFit/>
          </a:bodyPr>
          <a:lstStyle/>
          <a:p>
            <a:pPr marL="419100" indent="-342900" algn="ctr">
              <a:lnSpc>
                <a:spcPct val="110000"/>
              </a:lnSpc>
              <a:buAutoNum type="arabicPeriod"/>
            </a:pPr>
            <a:r>
              <a:rPr lang="en-GB" dirty="0"/>
              <a:t>Identify between 2-3 specific lines from Wheatley’s poem in which she describes the horror of enslavement.</a:t>
            </a:r>
            <a:endParaRPr lang="en-GB" b="1" i="1" dirty="0"/>
          </a:p>
          <a:p>
            <a:pPr marL="419100" lvl="0" indent="-342900">
              <a:lnSpc>
                <a:spcPct val="110000"/>
              </a:lnSpc>
              <a:buSzPts val="2400"/>
              <a:buAutoNum type="arabicPeriod"/>
            </a:pPr>
            <a:endParaRPr lang="en-GB">
              <a:latin typeface="+mn-lt"/>
            </a:endParaRPr>
          </a:p>
          <a:p>
            <a:pPr marL="419100" lvl="0" indent="-342900">
              <a:lnSpc>
                <a:spcPct val="110000"/>
              </a:lnSpc>
              <a:buSzPts val="2400"/>
              <a:buAutoNum type="arabicPeriod"/>
            </a:pPr>
            <a:endParaRPr lang="en-GB" dirty="0">
              <a:latin typeface="+mn-lt"/>
            </a:endParaRPr>
          </a:p>
          <a:p>
            <a:pPr marL="419100" indent="-342900">
              <a:lnSpc>
                <a:spcPct val="110000"/>
              </a:lnSpc>
              <a:buSzPts val="2400"/>
              <a:buAutoNum type="arabicPeriod"/>
            </a:pPr>
            <a:endParaRPr lang="en-GB" dirty="0">
              <a:latin typeface="+mn-lt"/>
            </a:endParaRPr>
          </a:p>
          <a:p>
            <a:pPr marL="76200">
              <a:lnSpc>
                <a:spcPct val="110000"/>
              </a:lnSpc>
              <a:buSzPts val="2400"/>
            </a:pPr>
            <a:endParaRPr lang="en-GB">
              <a:latin typeface="+mn-lt"/>
            </a:endParaRPr>
          </a:p>
        </p:txBody>
      </p:sp>
      <p:cxnSp>
        <p:nvCxnSpPr>
          <p:cNvPr id="24" name="Connector: Elbow 23">
            <a:extLst>
              <a:ext uri="{FF2B5EF4-FFF2-40B4-BE49-F238E27FC236}">
                <a16:creationId xmlns:a16="http://schemas.microsoft.com/office/drawing/2014/main" id="{E8BE0444-8D74-4E42-869B-46FF9F812254}"/>
              </a:ext>
            </a:extLst>
          </p:cNvPr>
          <p:cNvCxnSpPr>
            <a:cxnSpLocks/>
          </p:cNvCxnSpPr>
          <p:nvPr/>
        </p:nvCxnSpPr>
        <p:spPr>
          <a:xfrm flipH="1">
            <a:off x="1754863" y="4520753"/>
            <a:ext cx="268978" cy="838351"/>
          </a:xfrm>
          <a:prstGeom prst="bentConnector3">
            <a:avLst>
              <a:gd name="adj1" fmla="val 100853"/>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8C99B08-034F-F4E4-81A1-ED419C41C65A}"/>
              </a:ext>
            </a:extLst>
          </p:cNvPr>
          <p:cNvSpPr/>
          <p:nvPr/>
        </p:nvSpPr>
        <p:spPr>
          <a:xfrm>
            <a:off x="6380192" y="-22080"/>
            <a:ext cx="5814218" cy="1495859"/>
          </a:xfrm>
          <a:prstGeom prst="rect">
            <a:avLst/>
          </a:prstGeom>
          <a:solidFill>
            <a:schemeClr val="bg1"/>
          </a:solidFill>
          <a:ln w="38100">
            <a:solidFill>
              <a:schemeClr val="accent6"/>
            </a:solidFill>
          </a:ln>
        </p:spPr>
        <p:txBody>
          <a:bodyPr wrap="square" lIns="91440" tIns="45720" rIns="91440" bIns="45720" anchor="t">
            <a:spAutoFit/>
          </a:bodyPr>
          <a:lstStyle/>
          <a:p>
            <a:pPr marL="76200" algn="ctr">
              <a:lnSpc>
                <a:spcPct val="110000"/>
              </a:lnSpc>
            </a:pPr>
            <a:r>
              <a:rPr lang="en-GB" dirty="0"/>
              <a:t>2. Why do you think Wheatley is using rhetorical questions? Who is she addressing?</a:t>
            </a:r>
          </a:p>
          <a:p>
            <a:pPr marL="419100" lvl="0" indent="-342900">
              <a:lnSpc>
                <a:spcPct val="110000"/>
              </a:lnSpc>
              <a:buSzPts val="2400"/>
              <a:buAutoNum type="arabicPeriod"/>
            </a:pPr>
            <a:endParaRPr lang="en-GB">
              <a:latin typeface="+mn-lt"/>
            </a:endParaRPr>
          </a:p>
          <a:p>
            <a:pPr marL="419100" lvl="0" indent="-342900">
              <a:lnSpc>
                <a:spcPct val="110000"/>
              </a:lnSpc>
              <a:buSzPts val="2400"/>
              <a:buAutoNum type="arabicPeriod"/>
            </a:pPr>
            <a:endParaRPr lang="en-GB" dirty="0">
              <a:latin typeface="+mn-lt"/>
            </a:endParaRPr>
          </a:p>
          <a:p>
            <a:pPr marL="419100" indent="-342900">
              <a:lnSpc>
                <a:spcPct val="110000"/>
              </a:lnSpc>
              <a:buSzPts val="2400"/>
              <a:buAutoNum type="arabicPeriod"/>
            </a:pPr>
            <a:endParaRPr lang="en-GB" dirty="0">
              <a:latin typeface="+mn-lt"/>
            </a:endParaRPr>
          </a:p>
          <a:p>
            <a:pPr marL="76200">
              <a:lnSpc>
                <a:spcPct val="110000"/>
              </a:lnSpc>
              <a:buSzPts val="2400"/>
            </a:pPr>
            <a:endParaRPr lang="en-GB">
              <a:latin typeface="+mn-lt"/>
            </a:endParaRPr>
          </a:p>
        </p:txBody>
      </p:sp>
      <p:cxnSp>
        <p:nvCxnSpPr>
          <p:cNvPr id="3" name="Connector: Elbow 2">
            <a:extLst>
              <a:ext uri="{FF2B5EF4-FFF2-40B4-BE49-F238E27FC236}">
                <a16:creationId xmlns:a16="http://schemas.microsoft.com/office/drawing/2014/main" id="{4CC813AB-987C-8DAD-562F-B2DF9858AA52}"/>
              </a:ext>
            </a:extLst>
          </p:cNvPr>
          <p:cNvCxnSpPr>
            <a:cxnSpLocks/>
          </p:cNvCxnSpPr>
          <p:nvPr/>
        </p:nvCxnSpPr>
        <p:spPr>
          <a:xfrm rot="16200000" flipH="1">
            <a:off x="8972499" y="1775900"/>
            <a:ext cx="700866" cy="114365"/>
          </a:xfrm>
          <a:prstGeom prst="bentConnector3">
            <a:avLst>
              <a:gd name="adj1" fmla="val 50000"/>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D09B7C7-55C3-15AB-1865-8DE5A7401EDB}"/>
              </a:ext>
            </a:extLst>
          </p:cNvPr>
          <p:cNvSpPr/>
          <p:nvPr/>
        </p:nvSpPr>
        <p:spPr>
          <a:xfrm>
            <a:off x="-2795" y="5361401"/>
            <a:ext cx="5814218" cy="1495859"/>
          </a:xfrm>
          <a:prstGeom prst="rect">
            <a:avLst/>
          </a:prstGeom>
          <a:solidFill>
            <a:schemeClr val="bg1"/>
          </a:solidFill>
          <a:ln w="38100">
            <a:solidFill>
              <a:schemeClr val="accent6"/>
            </a:solidFill>
          </a:ln>
        </p:spPr>
        <p:txBody>
          <a:bodyPr wrap="square" lIns="91440" tIns="45720" rIns="91440" bIns="45720" anchor="t">
            <a:spAutoFit/>
          </a:bodyPr>
          <a:lstStyle/>
          <a:p>
            <a:pPr marL="76200" algn="ctr">
              <a:lnSpc>
                <a:spcPct val="110000"/>
              </a:lnSpc>
            </a:pPr>
            <a:r>
              <a:rPr lang="en-GB" dirty="0"/>
              <a:t>3. Pick out 3-5 words which show Wheatley's negative attitude to slavery and explain how they do this. </a:t>
            </a:r>
          </a:p>
          <a:p>
            <a:pPr marL="419100" lvl="0" indent="-342900">
              <a:lnSpc>
                <a:spcPct val="110000"/>
              </a:lnSpc>
              <a:buSzPts val="2400"/>
              <a:buAutoNum type="arabicPeriod"/>
            </a:pPr>
            <a:endParaRPr lang="en-GB">
              <a:latin typeface="+mn-lt"/>
            </a:endParaRPr>
          </a:p>
          <a:p>
            <a:pPr marL="419100" lvl="0" indent="-342900">
              <a:lnSpc>
                <a:spcPct val="110000"/>
              </a:lnSpc>
              <a:buSzPts val="2400"/>
              <a:buAutoNum type="arabicPeriod"/>
            </a:pPr>
            <a:endParaRPr lang="en-GB" dirty="0">
              <a:latin typeface="+mn-lt"/>
            </a:endParaRPr>
          </a:p>
          <a:p>
            <a:pPr marL="419100" indent="-342900">
              <a:lnSpc>
                <a:spcPct val="110000"/>
              </a:lnSpc>
              <a:buSzPts val="2400"/>
              <a:buAutoNum type="arabicPeriod"/>
            </a:pPr>
            <a:endParaRPr lang="en-GB" dirty="0">
              <a:latin typeface="+mn-lt"/>
            </a:endParaRPr>
          </a:p>
          <a:p>
            <a:pPr marL="76200">
              <a:lnSpc>
                <a:spcPct val="110000"/>
              </a:lnSpc>
              <a:buSzPts val="2400"/>
            </a:pPr>
            <a:endParaRPr lang="en-GB">
              <a:latin typeface="+mn-lt"/>
            </a:endParaRPr>
          </a:p>
        </p:txBody>
      </p:sp>
      <p:sp>
        <p:nvSpPr>
          <p:cNvPr id="5" name="Rectangle 4">
            <a:extLst>
              <a:ext uri="{FF2B5EF4-FFF2-40B4-BE49-F238E27FC236}">
                <a16:creationId xmlns:a16="http://schemas.microsoft.com/office/drawing/2014/main" id="{C922065D-4127-551B-DCA2-8E059DFC9E1C}"/>
              </a:ext>
            </a:extLst>
          </p:cNvPr>
          <p:cNvSpPr/>
          <p:nvPr/>
        </p:nvSpPr>
        <p:spPr>
          <a:xfrm>
            <a:off x="6380191" y="5361401"/>
            <a:ext cx="5814218" cy="1495859"/>
          </a:xfrm>
          <a:prstGeom prst="rect">
            <a:avLst/>
          </a:prstGeom>
          <a:solidFill>
            <a:schemeClr val="bg1"/>
          </a:solidFill>
          <a:ln w="38100">
            <a:solidFill>
              <a:schemeClr val="accent6"/>
            </a:solidFill>
          </a:ln>
        </p:spPr>
        <p:txBody>
          <a:bodyPr wrap="square" lIns="91440" tIns="45720" rIns="91440" bIns="45720" anchor="t">
            <a:spAutoFit/>
          </a:bodyPr>
          <a:lstStyle/>
          <a:p>
            <a:pPr marL="76200" algn="ctr">
              <a:lnSpc>
                <a:spcPct val="110000"/>
              </a:lnSpc>
            </a:pPr>
            <a:r>
              <a:rPr lang="en-GB" dirty="0"/>
              <a:t>4. </a:t>
            </a:r>
            <a:r>
              <a:rPr lang="en-GB" dirty="0">
                <a:solidFill>
                  <a:srgbClr val="24283C"/>
                </a:solidFill>
              </a:rPr>
              <a:t>What is the message she is trying to get across in the final two lines?</a:t>
            </a:r>
            <a:endParaRPr lang="en-US"/>
          </a:p>
          <a:p>
            <a:pPr marL="419100" indent="-342900">
              <a:lnSpc>
                <a:spcPct val="110000"/>
              </a:lnSpc>
              <a:buSzPts val="2400"/>
              <a:buAutoNum type="arabicPeriod"/>
            </a:pPr>
            <a:endParaRPr lang="en-GB"/>
          </a:p>
          <a:p>
            <a:pPr marL="419100" lvl="0" indent="-342900">
              <a:lnSpc>
                <a:spcPct val="110000"/>
              </a:lnSpc>
              <a:buSzPts val="2400"/>
              <a:buAutoNum type="arabicPeriod"/>
            </a:pPr>
            <a:endParaRPr lang="en-GB" dirty="0">
              <a:latin typeface="+mn-lt"/>
            </a:endParaRPr>
          </a:p>
          <a:p>
            <a:pPr marL="419100" lvl="0" indent="-342900">
              <a:lnSpc>
                <a:spcPct val="110000"/>
              </a:lnSpc>
              <a:buSzPts val="2400"/>
              <a:buAutoNum type="arabicPeriod"/>
            </a:pPr>
            <a:endParaRPr lang="en-GB" dirty="0">
              <a:latin typeface="+mn-lt"/>
            </a:endParaRPr>
          </a:p>
          <a:p>
            <a:pPr marL="76200">
              <a:lnSpc>
                <a:spcPct val="110000"/>
              </a:lnSpc>
              <a:buSzPts val="2400"/>
            </a:pPr>
            <a:endParaRPr lang="en-GB">
              <a:latin typeface="+mn-lt"/>
            </a:endParaRPr>
          </a:p>
        </p:txBody>
      </p:sp>
      <p:cxnSp>
        <p:nvCxnSpPr>
          <p:cNvPr id="6" name="Connector: Elbow 5">
            <a:extLst>
              <a:ext uri="{FF2B5EF4-FFF2-40B4-BE49-F238E27FC236}">
                <a16:creationId xmlns:a16="http://schemas.microsoft.com/office/drawing/2014/main" id="{8F3F440D-1224-7BF1-A2E7-725492D99D80}"/>
              </a:ext>
            </a:extLst>
          </p:cNvPr>
          <p:cNvCxnSpPr>
            <a:cxnSpLocks/>
          </p:cNvCxnSpPr>
          <p:nvPr/>
        </p:nvCxnSpPr>
        <p:spPr>
          <a:xfrm>
            <a:off x="10158439" y="4520753"/>
            <a:ext cx="285203" cy="838351"/>
          </a:xfrm>
          <a:prstGeom prst="bentConnector3">
            <a:avLst>
              <a:gd name="adj1" fmla="val 100853"/>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7045978F-2597-FDBE-DE89-8853F80B0BBC}"/>
              </a:ext>
            </a:extLst>
          </p:cNvPr>
          <p:cNvCxnSpPr>
            <a:cxnSpLocks/>
          </p:cNvCxnSpPr>
          <p:nvPr/>
        </p:nvCxnSpPr>
        <p:spPr>
          <a:xfrm rot="16200000" flipH="1">
            <a:off x="2925979" y="1775900"/>
            <a:ext cx="700866" cy="114365"/>
          </a:xfrm>
          <a:prstGeom prst="bentConnector3">
            <a:avLst>
              <a:gd name="adj1" fmla="val 50000"/>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9437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339375cbca3_0_151"/>
          <p:cNvSpPr txBox="1">
            <a:spLocks noGrp="1"/>
          </p:cNvSpPr>
          <p:nvPr>
            <p:ph type="subTitle" idx="1"/>
          </p:nvPr>
        </p:nvSpPr>
        <p:spPr>
          <a:xfrm>
            <a:off x="944880" y="2590800"/>
            <a:ext cx="4434900" cy="3578400"/>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dk1"/>
              </a:buClr>
              <a:buSzPts val="1800"/>
              <a:buNone/>
            </a:pPr>
            <a:r>
              <a:rPr lang="en-GB" sz="2600"/>
              <a:t>To develop our knowledge and understanding of the importance of black women in the abolitionist movement</a:t>
            </a:r>
            <a:endParaRPr sz="2600"/>
          </a:p>
        </p:txBody>
      </p:sp>
      <p:sp>
        <p:nvSpPr>
          <p:cNvPr id="315" name="Google Shape;315;g339375cbca3_0_151"/>
          <p:cNvSpPr txBox="1">
            <a:spLocks noGrp="1"/>
          </p:cNvSpPr>
          <p:nvPr>
            <p:ph type="body" idx="2"/>
          </p:nvPr>
        </p:nvSpPr>
        <p:spPr>
          <a:xfrm>
            <a:off x="6811963" y="2590800"/>
            <a:ext cx="4435500" cy="3578100"/>
          </a:xfrm>
          <a:prstGeom prst="rect">
            <a:avLst/>
          </a:prstGeom>
          <a:noFill/>
          <a:ln>
            <a:noFill/>
          </a:ln>
        </p:spPr>
        <p:txBody>
          <a:bodyPr spcFirstLastPara="1" wrap="square" lIns="91425" tIns="45700" rIns="91425" bIns="45700" anchor="t" anchorCtr="0">
            <a:normAutofit/>
          </a:bodyPr>
          <a:lstStyle/>
          <a:p>
            <a:pPr marL="285750" lvl="0" indent="-336550" algn="l" rtl="0">
              <a:lnSpc>
                <a:spcPct val="90000"/>
              </a:lnSpc>
              <a:spcBef>
                <a:spcPts val="0"/>
              </a:spcBef>
              <a:spcAft>
                <a:spcPts val="0"/>
              </a:spcAft>
              <a:buClr>
                <a:schemeClr val="dk1"/>
              </a:buClr>
              <a:buSzPts val="2600"/>
              <a:buFont typeface="Arial"/>
              <a:buChar char="•"/>
            </a:pPr>
            <a:r>
              <a:rPr lang="en-GB" sz="2600"/>
              <a:t>I can </a:t>
            </a:r>
            <a:r>
              <a:rPr lang="en-GB" sz="2600" b="1"/>
              <a:t>analyse</a:t>
            </a:r>
            <a:r>
              <a:rPr lang="en-GB" sz="2600"/>
              <a:t> primary sources.</a:t>
            </a:r>
            <a:endParaRPr sz="2600"/>
          </a:p>
          <a:p>
            <a:pPr marL="285750" lvl="0" indent="-336550" algn="l" rtl="0">
              <a:lnSpc>
                <a:spcPct val="90000"/>
              </a:lnSpc>
              <a:spcBef>
                <a:spcPts val="0"/>
              </a:spcBef>
              <a:spcAft>
                <a:spcPts val="0"/>
              </a:spcAft>
              <a:buSzPts val="2600"/>
              <a:buChar char="•"/>
            </a:pPr>
            <a:r>
              <a:rPr lang="en-GB" sz="2600"/>
              <a:t>I can </a:t>
            </a:r>
            <a:r>
              <a:rPr lang="en-GB" sz="2600" b="1"/>
              <a:t>research information</a:t>
            </a:r>
            <a:r>
              <a:rPr lang="en-GB" sz="2600"/>
              <a:t> about Phillis Wheatley. </a:t>
            </a:r>
            <a:endParaRPr sz="2600"/>
          </a:p>
          <a:p>
            <a:pPr marL="285750" lvl="0" indent="-336550" algn="l" rtl="0">
              <a:lnSpc>
                <a:spcPct val="90000"/>
              </a:lnSpc>
              <a:spcBef>
                <a:spcPts val="1000"/>
              </a:spcBef>
              <a:spcAft>
                <a:spcPts val="0"/>
              </a:spcAft>
              <a:buClr>
                <a:schemeClr val="dk1"/>
              </a:buClr>
              <a:buSzPts val="2600"/>
              <a:buFont typeface="Arial"/>
              <a:buChar char="•"/>
            </a:pPr>
            <a:r>
              <a:rPr lang="en-GB" sz="2600"/>
              <a:t>I can </a:t>
            </a:r>
            <a:r>
              <a:rPr lang="en-GB" sz="2600" b="1"/>
              <a:t>make a judgement </a:t>
            </a:r>
            <a:r>
              <a:rPr lang="en-GB" sz="2600"/>
              <a:t>on the impact of the work of Phillis Wheatley.</a:t>
            </a:r>
            <a:endParaRPr sz="26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339375cbca3_0_301"/>
          <p:cNvSpPr txBox="1">
            <a:spLocks noGrp="1"/>
          </p:cNvSpPr>
          <p:nvPr>
            <p:ph type="title"/>
          </p:nvPr>
        </p:nvSpPr>
        <p:spPr>
          <a:xfrm>
            <a:off x="838200" y="681037"/>
            <a:ext cx="105156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860"/>
              <a:buFont typeface="Arial"/>
              <a:buNone/>
            </a:pPr>
            <a:r>
              <a:rPr lang="en-GB" sz="6160" u="sng"/>
              <a:t>Starter</a:t>
            </a:r>
            <a:br>
              <a:rPr lang="en-GB" sz="6160" b="1" u="sng"/>
            </a:br>
            <a:endParaRPr sz="6160"/>
          </a:p>
        </p:txBody>
      </p:sp>
      <p:sp>
        <p:nvSpPr>
          <p:cNvPr id="321" name="Google Shape;321;g339375cbca3_0_301"/>
          <p:cNvSpPr txBox="1">
            <a:spLocks noGrp="1"/>
          </p:cNvSpPr>
          <p:nvPr>
            <p:ph type="body" idx="1"/>
          </p:nvPr>
        </p:nvSpPr>
        <p:spPr>
          <a:xfrm>
            <a:off x="767025" y="4250450"/>
            <a:ext cx="10515600" cy="618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1800"/>
              <a:buNone/>
            </a:pPr>
            <a:r>
              <a:rPr lang="en-GB" sz="3300" b="1"/>
              <a:t>What arguments were used by those in favour of slavery and the slave trade?</a:t>
            </a:r>
            <a:endParaRPr sz="3300" b="1"/>
          </a:p>
          <a:p>
            <a:pPr marL="0" lvl="0" indent="0" algn="ctr" rtl="0">
              <a:lnSpc>
                <a:spcPct val="90000"/>
              </a:lnSpc>
              <a:spcBef>
                <a:spcPts val="0"/>
              </a:spcBef>
              <a:spcAft>
                <a:spcPts val="0"/>
              </a:spcAft>
              <a:buSzPts val="1800"/>
              <a:buNone/>
            </a:pPr>
            <a:endParaRPr sz="3300" b="1"/>
          </a:p>
          <a:p>
            <a:pPr marL="0" lvl="0" indent="0" algn="ctr" rtl="0">
              <a:lnSpc>
                <a:spcPct val="90000"/>
              </a:lnSpc>
              <a:spcBef>
                <a:spcPts val="0"/>
              </a:spcBef>
              <a:spcAft>
                <a:spcPts val="0"/>
              </a:spcAft>
              <a:buSzPts val="1800"/>
              <a:buNone/>
            </a:pPr>
            <a:r>
              <a:rPr lang="en-GB" sz="3300" b="1"/>
              <a:t>What arguments did abolitionists present against slavery?</a:t>
            </a:r>
            <a:endParaRPr sz="3300" b="1"/>
          </a:p>
          <a:p>
            <a:pPr marL="0" lvl="0" indent="0" algn="ctr" rtl="0">
              <a:lnSpc>
                <a:spcPct val="90000"/>
              </a:lnSpc>
              <a:spcBef>
                <a:spcPts val="0"/>
              </a:spcBef>
              <a:spcAft>
                <a:spcPts val="0"/>
              </a:spcAft>
              <a:buClr>
                <a:schemeClr val="lt1"/>
              </a:buClr>
              <a:buSzPts val="4860"/>
              <a:buNone/>
            </a:pPr>
            <a:endParaRPr sz="3300" b="1"/>
          </a:p>
        </p:txBody>
      </p:sp>
      <p:pic>
        <p:nvPicPr>
          <p:cNvPr id="322" name="Google Shape;322;g339375cbca3_0_301" descr="Chat with solid fill"/>
          <p:cNvPicPr preferRelativeResize="0"/>
          <p:nvPr/>
        </p:nvPicPr>
        <p:blipFill rotWithShape="1">
          <a:blip r:embed="rId3">
            <a:alphaModFix/>
          </a:blip>
          <a:srcRect/>
          <a:stretch/>
        </p:blipFill>
        <p:spPr>
          <a:xfrm>
            <a:off x="4401179" y="1410055"/>
            <a:ext cx="3247300" cy="3247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339375cbca3_0_459"/>
          <p:cNvSpPr txBox="1">
            <a:spLocks noGrp="1"/>
          </p:cNvSpPr>
          <p:nvPr>
            <p:ph type="ctrTitle"/>
          </p:nvPr>
        </p:nvSpPr>
        <p:spPr>
          <a:xfrm>
            <a:off x="6241050" y="608725"/>
            <a:ext cx="5575800" cy="8871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860"/>
              <a:buFont typeface="Arial"/>
              <a:buNone/>
            </a:pPr>
            <a:r>
              <a:rPr lang="en-GB" sz="4560" b="1"/>
              <a:t>Who was Phillis Wheatley?</a:t>
            </a:r>
            <a:endParaRPr sz="4560" b="1"/>
          </a:p>
        </p:txBody>
      </p:sp>
      <p:sp>
        <p:nvSpPr>
          <p:cNvPr id="329" name="Google Shape;329;g339375cbca3_0_459"/>
          <p:cNvSpPr txBox="1">
            <a:spLocks noGrp="1"/>
          </p:cNvSpPr>
          <p:nvPr>
            <p:ph type="subTitle" idx="1"/>
          </p:nvPr>
        </p:nvSpPr>
        <p:spPr>
          <a:xfrm>
            <a:off x="5916450" y="1131375"/>
            <a:ext cx="6225000" cy="493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2400"/>
              </a:spcBef>
              <a:spcAft>
                <a:spcPts val="0"/>
              </a:spcAft>
              <a:buSzPts val="2000"/>
              <a:buNone/>
            </a:pPr>
            <a:r>
              <a:rPr lang="en-GB" sz="1900">
                <a:solidFill>
                  <a:srgbClr val="222222"/>
                </a:solidFill>
              </a:rPr>
              <a:t>Born circa 1753, Phillis Wheatley was taken from West Africa at the age of 8 years old and became enslaved in Boston, Massachusetts, USA. </a:t>
            </a:r>
            <a:endParaRPr sz="1900">
              <a:solidFill>
                <a:srgbClr val="222222"/>
              </a:solidFill>
            </a:endParaRPr>
          </a:p>
          <a:p>
            <a:pPr marL="0" lvl="0" indent="0" algn="l" rtl="0">
              <a:lnSpc>
                <a:spcPct val="90000"/>
              </a:lnSpc>
              <a:spcBef>
                <a:spcPts val="2400"/>
              </a:spcBef>
              <a:spcAft>
                <a:spcPts val="0"/>
              </a:spcAft>
              <a:buSzPts val="2000"/>
              <a:buNone/>
            </a:pPr>
            <a:r>
              <a:rPr lang="en-GB" sz="1900">
                <a:solidFill>
                  <a:srgbClr val="222222"/>
                </a:solidFill>
              </a:rPr>
              <a:t>Her birth name is not known - she was given her Western name having been transported aboard a ship called 'The Phillis'. </a:t>
            </a:r>
            <a:endParaRPr sz="1900">
              <a:solidFill>
                <a:srgbClr val="222222"/>
              </a:solidFill>
            </a:endParaRPr>
          </a:p>
          <a:p>
            <a:pPr marL="0" lvl="0" indent="0" algn="l" rtl="0">
              <a:lnSpc>
                <a:spcPct val="90000"/>
              </a:lnSpc>
              <a:spcBef>
                <a:spcPts val="2400"/>
              </a:spcBef>
              <a:spcAft>
                <a:spcPts val="0"/>
              </a:spcAft>
              <a:buSzPts val="2000"/>
              <a:buNone/>
            </a:pPr>
            <a:r>
              <a:rPr lang="en-GB" sz="1900">
                <a:solidFill>
                  <a:srgbClr val="222222"/>
                </a:solidFill>
              </a:rPr>
              <a:t>She was purchased as a personal servant for the wife of John Wheatley, a wealthy American merchant. </a:t>
            </a:r>
            <a:endParaRPr sz="1900">
              <a:solidFill>
                <a:srgbClr val="222222"/>
              </a:solidFill>
            </a:endParaRPr>
          </a:p>
          <a:p>
            <a:pPr marL="0" indent="0">
              <a:lnSpc>
                <a:spcPct val="90000"/>
              </a:lnSpc>
              <a:spcBef>
                <a:spcPts val="2400"/>
              </a:spcBef>
            </a:pPr>
            <a:r>
              <a:rPr lang="en-GB" sz="1900">
                <a:solidFill>
                  <a:srgbClr val="222222"/>
                </a:solidFill>
              </a:rPr>
              <a:t>But Phillis' life was different from many other enslaved people, as the </a:t>
            </a:r>
            <a:r>
              <a:rPr lang="en-GB" sz="1900" err="1">
                <a:solidFill>
                  <a:srgbClr val="222222"/>
                </a:solidFill>
              </a:rPr>
              <a:t>Wheatleys</a:t>
            </a:r>
            <a:r>
              <a:rPr lang="en-GB" sz="1900">
                <a:solidFill>
                  <a:srgbClr val="222222"/>
                </a:solidFill>
              </a:rPr>
              <a:t> educated her in English, Classics, literature and theology, at a time when the enslaved were not given access to education and actively discouraged from learning how to read and write.</a:t>
            </a:r>
            <a:endParaRPr sz="1900">
              <a:solidFill>
                <a:srgbClr val="222222"/>
              </a:solidFill>
            </a:endParaRPr>
          </a:p>
          <a:p>
            <a:pPr marL="0" lvl="0" indent="0" algn="ctr" rtl="0">
              <a:lnSpc>
                <a:spcPct val="90000"/>
              </a:lnSpc>
              <a:spcBef>
                <a:spcPts val="2400"/>
              </a:spcBef>
              <a:spcAft>
                <a:spcPts val="0"/>
              </a:spcAft>
              <a:buSzPts val="2000"/>
              <a:buNone/>
            </a:pPr>
            <a:r>
              <a:rPr lang="en-GB" sz="1200" b="1" i="1">
                <a:solidFill>
                  <a:srgbClr val="222222"/>
                </a:solidFill>
              </a:rPr>
              <a:t>Image source: </a:t>
            </a:r>
            <a:r>
              <a:rPr lang="en-GB" sz="1200" b="1" i="1">
                <a:solidFill>
                  <a:srgbClr val="050505"/>
                </a:solidFill>
              </a:rPr>
              <a:t>Portrait of Phillis Wheatley, attributed by some scholars to </a:t>
            </a:r>
            <a:r>
              <a:rPr lang="en-GB" sz="1200" b="1" i="1">
                <a:solidFill>
                  <a:srgbClr val="8E3827"/>
                </a:solidFill>
                <a:uFill>
                  <a:noFill/>
                </a:uFill>
                <a:hlinkClick r:id="rId3">
                  <a:extLst>
                    <a:ext uri="{A12FA001-AC4F-418D-AE19-62706E023703}">
                      <ahyp:hlinkClr xmlns:ahyp="http://schemas.microsoft.com/office/drawing/2018/hyperlinkcolor" val="tx"/>
                    </a:ext>
                  </a:extLst>
                </a:hlinkClick>
              </a:rPr>
              <a:t>Scipio Moorhead</a:t>
            </a:r>
            <a:r>
              <a:rPr lang="en-GB" sz="1200" b="1" i="1">
                <a:solidFill>
                  <a:srgbClr val="050505"/>
                </a:solidFill>
              </a:rPr>
              <a:t>, British Library, </a:t>
            </a:r>
            <a:r>
              <a:rPr lang="en-GB" sz="1200" b="1" i="1">
                <a:solidFill>
                  <a:srgbClr val="8E3827"/>
                </a:solidFill>
                <a:uFill>
                  <a:noFill/>
                </a:uFill>
                <a:hlinkClick r:id="rId4">
                  <a:extLst>
                    <a:ext uri="{A12FA001-AC4F-418D-AE19-62706E023703}">
                      <ahyp:hlinkClr xmlns:ahyp="http://schemas.microsoft.com/office/drawing/2018/hyperlinkcolor" val="tx"/>
                    </a:ext>
                  </a:extLst>
                </a:hlinkClick>
              </a:rPr>
              <a:t>992.a.34.</a:t>
            </a:r>
            <a:r>
              <a:rPr lang="en-GB" sz="1200" b="1" i="1">
                <a:solidFill>
                  <a:srgbClr val="222222"/>
                </a:solidFill>
              </a:rPr>
              <a:t> </a:t>
            </a:r>
            <a:endParaRPr sz="1200" b="1" i="1"/>
          </a:p>
        </p:txBody>
      </p:sp>
      <p:pic>
        <p:nvPicPr>
          <p:cNvPr id="330" name="Google Shape;330;g339375cbca3_0_459"/>
          <p:cNvPicPr preferRelativeResize="0"/>
          <p:nvPr/>
        </p:nvPicPr>
        <p:blipFill>
          <a:blip r:embed="rId5">
            <a:alphaModFix/>
          </a:blip>
          <a:stretch>
            <a:fillRect/>
          </a:stretch>
        </p:blipFill>
        <p:spPr>
          <a:xfrm>
            <a:off x="881975" y="152400"/>
            <a:ext cx="4113524" cy="655320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339375cbca3_0_615"/>
          <p:cNvSpPr txBox="1">
            <a:spLocks noGrp="1"/>
          </p:cNvSpPr>
          <p:nvPr>
            <p:ph type="title"/>
          </p:nvPr>
        </p:nvSpPr>
        <p:spPr>
          <a:xfrm>
            <a:off x="763202" y="566350"/>
            <a:ext cx="10665600" cy="1179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n-GB"/>
              <a:t>Speedy Research- Phillis Wheatley in London</a:t>
            </a:r>
            <a:endParaRPr/>
          </a:p>
        </p:txBody>
      </p:sp>
      <p:sp>
        <p:nvSpPr>
          <p:cNvPr id="336" name="Google Shape;336;g339375cbca3_0_615"/>
          <p:cNvSpPr txBox="1">
            <a:spLocks noGrp="1"/>
          </p:cNvSpPr>
          <p:nvPr>
            <p:ph type="body" idx="1"/>
          </p:nvPr>
        </p:nvSpPr>
        <p:spPr>
          <a:xfrm>
            <a:off x="595350" y="4016225"/>
            <a:ext cx="11001300" cy="2525100"/>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10000"/>
              </a:lnSpc>
              <a:spcBef>
                <a:spcPts val="0"/>
              </a:spcBef>
              <a:spcAft>
                <a:spcPts val="0"/>
              </a:spcAft>
              <a:buClr>
                <a:schemeClr val="dk1"/>
              </a:buClr>
              <a:buSzPct val="86956"/>
              <a:buNone/>
            </a:pPr>
            <a:r>
              <a:rPr lang="en-GB" sz="2300"/>
              <a:t>Using the following QR code/link, you should find out answers to the following questions:</a:t>
            </a:r>
            <a:endParaRPr sz="2300"/>
          </a:p>
          <a:p>
            <a:pPr marL="0" lvl="0" indent="0" algn="ctr" rtl="0">
              <a:lnSpc>
                <a:spcPct val="110000"/>
              </a:lnSpc>
              <a:spcBef>
                <a:spcPts val="0"/>
              </a:spcBef>
              <a:spcAft>
                <a:spcPts val="0"/>
              </a:spcAft>
              <a:buClr>
                <a:schemeClr val="dk1"/>
              </a:buClr>
              <a:buSzPct val="86956"/>
              <a:buNone/>
            </a:pPr>
            <a:endParaRPr sz="2300"/>
          </a:p>
          <a:p>
            <a:pPr marL="457200" lvl="0" indent="-363696" algn="ctr" rtl="0">
              <a:lnSpc>
                <a:spcPct val="110000"/>
              </a:lnSpc>
              <a:spcBef>
                <a:spcPts val="0"/>
              </a:spcBef>
              <a:spcAft>
                <a:spcPts val="0"/>
              </a:spcAft>
              <a:buSzPct val="100000"/>
              <a:buAutoNum type="arabicParenR"/>
            </a:pPr>
            <a:r>
              <a:rPr lang="en-GB" sz="2300"/>
              <a:t>When did Wheatley come to London?</a:t>
            </a:r>
            <a:endParaRPr sz="2300"/>
          </a:p>
          <a:p>
            <a:pPr marL="457200" lvl="0" indent="-363696" algn="ctr" rtl="0">
              <a:lnSpc>
                <a:spcPct val="110000"/>
              </a:lnSpc>
              <a:spcBef>
                <a:spcPts val="0"/>
              </a:spcBef>
              <a:spcAft>
                <a:spcPts val="0"/>
              </a:spcAft>
              <a:buSzPct val="100000"/>
              <a:buAutoNum type="arabicParenR"/>
            </a:pPr>
            <a:r>
              <a:rPr lang="en-GB" sz="2300"/>
              <a:t>Why did she come to London?</a:t>
            </a:r>
            <a:endParaRPr sz="2300"/>
          </a:p>
          <a:p>
            <a:pPr marL="457200" lvl="0" indent="-363696" algn="ctr" rtl="0">
              <a:lnSpc>
                <a:spcPct val="110000"/>
              </a:lnSpc>
              <a:spcBef>
                <a:spcPts val="0"/>
              </a:spcBef>
              <a:spcAft>
                <a:spcPts val="0"/>
              </a:spcAft>
              <a:buSzPct val="100000"/>
              <a:buAutoNum type="arabicParenR"/>
            </a:pPr>
            <a:r>
              <a:rPr lang="en-GB" sz="2300"/>
              <a:t>Name two important figures she met.</a:t>
            </a:r>
            <a:endParaRPr sz="2300"/>
          </a:p>
          <a:p>
            <a:pPr marL="457200" lvl="0" indent="0" algn="ctr" rtl="0">
              <a:lnSpc>
                <a:spcPct val="110000"/>
              </a:lnSpc>
              <a:spcBef>
                <a:spcPts val="0"/>
              </a:spcBef>
              <a:spcAft>
                <a:spcPts val="0"/>
              </a:spcAft>
              <a:buNone/>
            </a:pPr>
            <a:endParaRPr sz="2300"/>
          </a:p>
          <a:p>
            <a:pPr marL="0" lvl="0" indent="0" algn="ctr" rtl="0">
              <a:lnSpc>
                <a:spcPct val="110000"/>
              </a:lnSpc>
              <a:spcBef>
                <a:spcPts val="0"/>
              </a:spcBef>
              <a:spcAft>
                <a:spcPts val="0"/>
              </a:spcAft>
              <a:buNone/>
            </a:pPr>
            <a:r>
              <a:rPr lang="en-GB" sz="2300"/>
              <a:t>You have </a:t>
            </a:r>
            <a:r>
              <a:rPr lang="en-GB" sz="2300" b="1"/>
              <a:t>5 minutes</a:t>
            </a:r>
            <a:r>
              <a:rPr lang="en-GB" sz="2300"/>
              <a:t> to complete this task!</a:t>
            </a:r>
            <a:endParaRPr sz="2300"/>
          </a:p>
        </p:txBody>
      </p:sp>
      <p:sp>
        <p:nvSpPr>
          <p:cNvPr id="337" name="Google Shape;337;g339375cbca3_0_615"/>
          <p:cNvSpPr txBox="1"/>
          <p:nvPr/>
        </p:nvSpPr>
        <p:spPr>
          <a:xfrm>
            <a:off x="6375700" y="2215650"/>
            <a:ext cx="30000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sng" strike="noStrike" cap="none">
                <a:solidFill>
                  <a:schemeClr val="hlink"/>
                </a:solidFill>
                <a:latin typeface="Arial"/>
                <a:ea typeface="Arial"/>
                <a:cs typeface="Arial"/>
                <a:sym typeface="Arial"/>
                <a:hlinkClick r:id="rId3"/>
              </a:rPr>
              <a:t>https://www.blackhistorymonth.org.uk/article/section/author-and-historians/phillis-wheatley-in-london/</a:t>
            </a: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38" name="Google Shape;338;g339375cbca3_0_615"/>
          <p:cNvPicPr preferRelativeResize="0"/>
          <p:nvPr/>
        </p:nvPicPr>
        <p:blipFill rotWithShape="1">
          <a:blip r:embed="rId4">
            <a:alphaModFix/>
          </a:blip>
          <a:srcRect/>
          <a:stretch/>
        </p:blipFill>
        <p:spPr>
          <a:xfrm>
            <a:off x="4116475" y="1898350"/>
            <a:ext cx="1835195" cy="1799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337bd52041b_1_14"/>
          <p:cNvSpPr/>
          <p:nvPr/>
        </p:nvSpPr>
        <p:spPr>
          <a:xfrm>
            <a:off x="1258575" y="1175700"/>
            <a:ext cx="9825600" cy="4506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1200"/>
              </a:spcBef>
              <a:spcAft>
                <a:spcPts val="0"/>
              </a:spcAft>
              <a:buClr>
                <a:srgbClr val="000000"/>
              </a:buClr>
              <a:buSzPts val="3000"/>
              <a:buFont typeface="Arial"/>
              <a:buNone/>
            </a:pPr>
            <a:r>
              <a:rPr lang="en-GB" sz="3000" b="0" i="0" u="none" strike="noStrike" cap="none">
                <a:solidFill>
                  <a:srgbClr val="000000"/>
                </a:solidFill>
                <a:latin typeface="Arial"/>
                <a:ea typeface="Arial"/>
                <a:cs typeface="Arial"/>
                <a:sym typeface="Arial"/>
              </a:rPr>
              <a:t>In 1773, </a:t>
            </a:r>
            <a:r>
              <a:rPr lang="en-GB" sz="3000" b="1" i="1" u="none" strike="noStrike" cap="none">
                <a:solidFill>
                  <a:srgbClr val="000000"/>
                </a:solidFill>
                <a:latin typeface="Arial"/>
                <a:ea typeface="Arial"/>
                <a:cs typeface="Arial"/>
                <a:sym typeface="Arial"/>
              </a:rPr>
              <a:t>Poems on Various Subjects, Religious and Moral</a:t>
            </a:r>
            <a:r>
              <a:rPr lang="en-GB" sz="3000" b="1" i="0" u="none" strike="noStrike" cap="none">
                <a:solidFill>
                  <a:srgbClr val="000000"/>
                </a:solidFill>
                <a:latin typeface="Arial"/>
                <a:ea typeface="Arial"/>
                <a:cs typeface="Arial"/>
                <a:sym typeface="Arial"/>
              </a:rPr>
              <a:t> </a:t>
            </a:r>
            <a:r>
              <a:rPr lang="en-GB" sz="3000" b="0" i="0" u="none" strike="noStrike" cap="none">
                <a:solidFill>
                  <a:srgbClr val="000000"/>
                </a:solidFill>
                <a:latin typeface="Arial"/>
                <a:ea typeface="Arial"/>
                <a:cs typeface="Arial"/>
                <a:sym typeface="Arial"/>
              </a:rPr>
              <a:t>by Phillis Wheatley became the first book of poetry published by a person of African descent in the English language. </a:t>
            </a:r>
            <a:endParaRPr sz="30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a:lnSpc>
                <a:spcPct val="115000"/>
              </a:lnSpc>
              <a:spcBef>
                <a:spcPts val="1200"/>
              </a:spcBef>
              <a:spcAft>
                <a:spcPts val="1200"/>
              </a:spcAft>
              <a:buSzPts val="3000"/>
            </a:pPr>
            <a:r>
              <a:rPr lang="en-GB" sz="3000" b="0" i="0" u="none" strike="noStrike" cap="none">
                <a:solidFill>
                  <a:srgbClr val="000000"/>
                </a:solidFill>
                <a:latin typeface="Arial"/>
                <a:ea typeface="Arial"/>
                <a:cs typeface="Arial"/>
                <a:sym typeface="Arial"/>
              </a:rPr>
              <a:t>It was a collection </a:t>
            </a:r>
            <a:r>
              <a:rPr lang="en-GB" sz="3000"/>
              <a:t>published in Britian </a:t>
            </a:r>
            <a:r>
              <a:rPr lang="en-GB" sz="3000" b="0" i="0" u="none" strike="noStrike" cap="none">
                <a:solidFill>
                  <a:srgbClr val="000000"/>
                </a:solidFill>
                <a:latin typeface="Arial"/>
                <a:ea typeface="Arial"/>
                <a:cs typeface="Arial"/>
                <a:sym typeface="Arial"/>
              </a:rPr>
              <a:t>of </a:t>
            </a:r>
            <a:r>
              <a:rPr lang="en-GB" sz="3000" b="1" i="0" u="none" strike="noStrike" cap="none">
                <a:solidFill>
                  <a:srgbClr val="000000"/>
                </a:solidFill>
                <a:latin typeface="Arial"/>
                <a:ea typeface="Arial"/>
                <a:cs typeface="Arial"/>
                <a:sym typeface="Arial"/>
              </a:rPr>
              <a:t>39 poems</a:t>
            </a:r>
            <a:r>
              <a:rPr lang="en-GB" sz="3000" b="0" i="0" u="none" strike="noStrike" cap="none">
                <a:solidFill>
                  <a:srgbClr val="000000"/>
                </a:solidFill>
                <a:latin typeface="Arial"/>
                <a:ea typeface="Arial"/>
                <a:cs typeface="Arial"/>
                <a:sym typeface="Arial"/>
              </a:rPr>
              <a:t> </a:t>
            </a:r>
            <a:r>
              <a:rPr lang="en-GB" sz="3000"/>
              <a:t>about various important issues in the news. </a:t>
            </a:r>
            <a:endParaRPr lang="en-GB" sz="3000" b="0" i="0" u="none" strike="noStrike" cap="none">
              <a:solidFill>
                <a:srgbClr val="000000"/>
              </a:solidFill>
              <a:latin typeface="Arial"/>
              <a:ea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337bd52041b_0_23"/>
          <p:cNvSpPr/>
          <p:nvPr/>
        </p:nvSpPr>
        <p:spPr>
          <a:xfrm>
            <a:off x="5221752" y="2854305"/>
            <a:ext cx="6798798" cy="3787495"/>
          </a:xfrm>
          <a:prstGeom prst="rect">
            <a:avLst/>
          </a:prstGeom>
          <a:solidFill>
            <a:schemeClr val="lt2"/>
          </a:solidFill>
          <a:ln>
            <a:noFill/>
          </a:ln>
        </p:spPr>
        <p:txBody>
          <a:bodyPr spcFirstLastPara="1" wrap="square" lIns="91425" tIns="91425" rIns="91425" bIns="91425" anchor="ctr" anchorCtr="0">
            <a:noAutofit/>
          </a:bodyPr>
          <a:lstStyle/>
          <a:p>
            <a:pPr marL="25400" marR="0" lvl="0" algn="ctr" rtl="0">
              <a:lnSpc>
                <a:spcPct val="100000"/>
              </a:lnSpc>
              <a:spcBef>
                <a:spcPts val="0"/>
              </a:spcBef>
              <a:spcAft>
                <a:spcPts val="0"/>
              </a:spcAft>
              <a:buClr>
                <a:srgbClr val="050505"/>
              </a:buClr>
              <a:buSzPts val="3200"/>
            </a:pPr>
            <a:r>
              <a:rPr lang="en-GB" sz="3200">
                <a:solidFill>
                  <a:srgbClr val="050505"/>
                </a:solidFill>
              </a:rPr>
              <a:t>When Phillis’ poems were published, this ‘attestation’ appears on the first page. Why do you think the publishers thought they needed one?</a:t>
            </a:r>
            <a:endParaRPr sz="3200" b="0" i="0" u="none" strike="noStrike" cap="none">
              <a:solidFill>
                <a:srgbClr val="050505"/>
              </a:solidFill>
              <a:latin typeface="Arial"/>
              <a:ea typeface="Arial"/>
              <a:cs typeface="Arial"/>
              <a:sym typeface="Arial"/>
            </a:endParaRPr>
          </a:p>
          <a:p>
            <a:pPr marL="0" marR="0" lvl="0" indent="0" algn="ctr" rtl="0">
              <a:lnSpc>
                <a:spcPct val="100000"/>
              </a:lnSpc>
              <a:spcBef>
                <a:spcPts val="0"/>
              </a:spcBef>
              <a:spcAft>
                <a:spcPts val="0"/>
              </a:spcAft>
              <a:buNone/>
            </a:pPr>
            <a:endParaRPr sz="3200">
              <a:solidFill>
                <a:srgbClr val="050505"/>
              </a:solidFill>
            </a:endParaRPr>
          </a:p>
          <a:p>
            <a:pPr marL="0" marR="0" lvl="0" indent="0" algn="ctr" rtl="0">
              <a:lnSpc>
                <a:spcPct val="100000"/>
              </a:lnSpc>
              <a:spcBef>
                <a:spcPts val="0"/>
              </a:spcBef>
              <a:spcAft>
                <a:spcPts val="0"/>
              </a:spcAft>
              <a:buNone/>
            </a:pPr>
            <a:r>
              <a:rPr lang="en-GB" sz="3200">
                <a:solidFill>
                  <a:srgbClr val="050505"/>
                </a:solidFill>
              </a:rPr>
              <a:t>You have</a:t>
            </a:r>
            <a:r>
              <a:rPr lang="en-GB" sz="3200" b="1">
                <a:solidFill>
                  <a:srgbClr val="050505"/>
                </a:solidFill>
              </a:rPr>
              <a:t> 3 minutes</a:t>
            </a:r>
            <a:r>
              <a:rPr lang="en-GB" sz="3200">
                <a:solidFill>
                  <a:srgbClr val="050505"/>
                </a:solidFill>
              </a:rPr>
              <a:t> to discuss!</a:t>
            </a:r>
            <a:endParaRPr sz="3200">
              <a:solidFill>
                <a:srgbClr val="050505"/>
              </a:solidFill>
            </a:endParaRPr>
          </a:p>
        </p:txBody>
      </p:sp>
      <p:pic>
        <p:nvPicPr>
          <p:cNvPr id="354" name="Google Shape;354;g337bd52041b_0_23"/>
          <p:cNvPicPr preferRelativeResize="0"/>
          <p:nvPr/>
        </p:nvPicPr>
        <p:blipFill rotWithShape="1">
          <a:blip r:embed="rId3">
            <a:alphaModFix/>
          </a:blip>
          <a:srcRect/>
          <a:stretch/>
        </p:blipFill>
        <p:spPr>
          <a:xfrm>
            <a:off x="492093" y="38296"/>
            <a:ext cx="4406482" cy="6781404"/>
          </a:xfrm>
          <a:prstGeom prst="rect">
            <a:avLst/>
          </a:prstGeom>
          <a:noFill/>
          <a:ln>
            <a:noFill/>
          </a:ln>
        </p:spPr>
      </p:pic>
      <p:sp>
        <p:nvSpPr>
          <p:cNvPr id="355" name="Google Shape;355;g337bd52041b_0_23"/>
          <p:cNvSpPr txBox="1"/>
          <p:nvPr/>
        </p:nvSpPr>
        <p:spPr>
          <a:xfrm>
            <a:off x="-174316" y="6097000"/>
            <a:ext cx="5739300" cy="517034"/>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GB" sz="1200" b="1">
                <a:solidFill>
                  <a:schemeClr val="dk1"/>
                </a:solidFill>
              </a:rPr>
              <a:t>Source: </a:t>
            </a:r>
            <a:r>
              <a:rPr lang="en-GB" sz="1200">
                <a:solidFill>
                  <a:srgbClr val="050505"/>
                </a:solidFill>
              </a:rPr>
              <a:t>Attestation from 1773 edition accessed via </a:t>
            </a:r>
            <a:r>
              <a:rPr lang="en-GB" sz="1200" u="sng">
                <a:solidFill>
                  <a:schemeClr val="hlink"/>
                </a:solidFill>
                <a:hlinkClick r:id="rId4"/>
              </a:rPr>
              <a:t>https://womensprinthistoryproject.com/blog/post/25</a:t>
            </a:r>
            <a:r>
              <a:rPr lang="en-GB" sz="1200">
                <a:solidFill>
                  <a:srgbClr val="050505"/>
                </a:solidFill>
              </a:rPr>
              <a:t>  20/2/25</a:t>
            </a:r>
            <a:endParaRPr sz="600"/>
          </a:p>
        </p:txBody>
      </p:sp>
      <p:sp>
        <p:nvSpPr>
          <p:cNvPr id="2" name="TextBox 1">
            <a:extLst>
              <a:ext uri="{FF2B5EF4-FFF2-40B4-BE49-F238E27FC236}">
                <a16:creationId xmlns:a16="http://schemas.microsoft.com/office/drawing/2014/main" id="{054AFFEC-69FF-B450-0664-E8EAA0DF8799}"/>
              </a:ext>
            </a:extLst>
          </p:cNvPr>
          <p:cNvSpPr txBox="1"/>
          <p:nvPr/>
        </p:nvSpPr>
        <p:spPr>
          <a:xfrm>
            <a:off x="5880132" y="445488"/>
            <a:ext cx="5819775" cy="193899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2400">
                <a:latin typeface="Times New Roman" panose="02020603050405020304" pitchFamily="18" charset="0"/>
                <a:cs typeface="Times New Roman" panose="02020603050405020304" pitchFamily="18" charset="0"/>
              </a:rPr>
              <a:t>We whose Names are under-written, do assure the World that the POEMS specified in the following Page, were (as we verily believe_ written by PHILLIS, a young </a:t>
            </a:r>
            <a:r>
              <a:rPr lang="en-GB" sz="2400" err="1">
                <a:latin typeface="Times New Roman" panose="02020603050405020304" pitchFamily="18" charset="0"/>
                <a:cs typeface="Times New Roman" panose="02020603050405020304" pitchFamily="18" charset="0"/>
              </a:rPr>
              <a:t>N___o</a:t>
            </a:r>
            <a:r>
              <a:rPr lang="en-GB" sz="2400">
                <a:latin typeface="Times New Roman" panose="02020603050405020304" pitchFamily="18" charset="0"/>
                <a:cs typeface="Times New Roman" panose="02020603050405020304" pitchFamily="18" charset="0"/>
              </a:rPr>
              <a:t> Girl</a:t>
            </a: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1314C493-168F-6725-717E-6DEAB2166F8B}"/>
                  </a:ext>
                </a:extLst>
              </p14:cNvPr>
              <p14:cNvContentPartPr/>
              <p14:nvPr/>
            </p14:nvContentPartPr>
            <p14:xfrm>
              <a:off x="1143030" y="1618020"/>
              <a:ext cx="3412800" cy="30240"/>
            </p14:xfrm>
          </p:contentPart>
        </mc:Choice>
        <mc:Fallback xmlns="">
          <p:pic>
            <p:nvPicPr>
              <p:cNvPr id="3" name="Ink 2">
                <a:extLst>
                  <a:ext uri="{FF2B5EF4-FFF2-40B4-BE49-F238E27FC236}">
                    <a16:creationId xmlns:a16="http://schemas.microsoft.com/office/drawing/2014/main" id="{1314C493-168F-6725-717E-6DEAB2166F8B}"/>
                  </a:ext>
                </a:extLst>
              </p:cNvPr>
              <p:cNvPicPr/>
              <p:nvPr/>
            </p:nvPicPr>
            <p:blipFill>
              <a:blip r:embed="rId6"/>
              <a:stretch>
                <a:fillRect/>
              </a:stretch>
            </p:blipFill>
            <p:spPr>
              <a:xfrm>
                <a:off x="1089036" y="1508719"/>
                <a:ext cx="3520429" cy="248478"/>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EA024B4B-5998-493A-BCA8-675E18E6D249}"/>
                  </a:ext>
                </a:extLst>
              </p14:cNvPr>
              <p14:cNvContentPartPr/>
              <p14:nvPr/>
            </p14:nvContentPartPr>
            <p14:xfrm>
              <a:off x="923790" y="1837260"/>
              <a:ext cx="3656880" cy="20160"/>
            </p14:xfrm>
          </p:contentPart>
        </mc:Choice>
        <mc:Fallback xmlns="">
          <p:pic>
            <p:nvPicPr>
              <p:cNvPr id="4" name="Ink 3">
                <a:extLst>
                  <a:ext uri="{FF2B5EF4-FFF2-40B4-BE49-F238E27FC236}">
                    <a16:creationId xmlns:a16="http://schemas.microsoft.com/office/drawing/2014/main" id="{EA024B4B-5998-493A-BCA8-675E18E6D249}"/>
                  </a:ext>
                </a:extLst>
              </p:cNvPr>
              <p:cNvPicPr/>
              <p:nvPr/>
            </p:nvPicPr>
            <p:blipFill>
              <a:blip r:embed="rId8"/>
              <a:stretch>
                <a:fillRect/>
              </a:stretch>
            </p:blipFill>
            <p:spPr>
              <a:xfrm>
                <a:off x="869790" y="1729260"/>
                <a:ext cx="376452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C795A4C6-F92E-AE09-5233-DD993819CB04}"/>
                  </a:ext>
                </a:extLst>
              </p14:cNvPr>
              <p14:cNvContentPartPr/>
              <p14:nvPr/>
            </p14:nvContentPartPr>
            <p14:xfrm>
              <a:off x="933150" y="1980900"/>
              <a:ext cx="3315240" cy="360"/>
            </p14:xfrm>
          </p:contentPart>
        </mc:Choice>
        <mc:Fallback xmlns="">
          <p:pic>
            <p:nvPicPr>
              <p:cNvPr id="6" name="Ink 5">
                <a:extLst>
                  <a:ext uri="{FF2B5EF4-FFF2-40B4-BE49-F238E27FC236}">
                    <a16:creationId xmlns:a16="http://schemas.microsoft.com/office/drawing/2014/main" id="{C795A4C6-F92E-AE09-5233-DD993819CB04}"/>
                  </a:ext>
                </a:extLst>
              </p:cNvPr>
              <p:cNvPicPr/>
              <p:nvPr/>
            </p:nvPicPr>
            <p:blipFill>
              <a:blip r:embed="rId10"/>
              <a:stretch>
                <a:fillRect/>
              </a:stretch>
            </p:blipFill>
            <p:spPr>
              <a:xfrm>
                <a:off x="879150" y="1872900"/>
                <a:ext cx="3422880" cy="216000"/>
              </a:xfrm>
              <a:prstGeom prst="rect">
                <a:avLst/>
              </a:prstGeom>
            </p:spPr>
          </p:pic>
        </mc:Fallback>
      </mc:AlternateContent>
      <p:sp>
        <p:nvSpPr>
          <p:cNvPr id="7" name="Trapezoid 6">
            <a:extLst>
              <a:ext uri="{FF2B5EF4-FFF2-40B4-BE49-F238E27FC236}">
                <a16:creationId xmlns:a16="http://schemas.microsoft.com/office/drawing/2014/main" id="{405E6A15-77AA-77D1-B204-2A4FB994FD7A}"/>
              </a:ext>
            </a:extLst>
          </p:cNvPr>
          <p:cNvSpPr/>
          <p:nvPr/>
        </p:nvSpPr>
        <p:spPr>
          <a:xfrm rot="15982874">
            <a:off x="4575415" y="1108411"/>
            <a:ext cx="1292675" cy="1019220"/>
          </a:xfrm>
          <a:prstGeom prst="trapezoi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339375cbca3_0_786"/>
          <p:cNvSpPr txBox="1">
            <a:spLocks noGrp="1"/>
          </p:cNvSpPr>
          <p:nvPr>
            <p:ph type="ctrTitle"/>
          </p:nvPr>
        </p:nvSpPr>
        <p:spPr>
          <a:xfrm>
            <a:off x="6096000" y="767225"/>
            <a:ext cx="5907600" cy="6558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10000"/>
              </a:lnSpc>
              <a:spcBef>
                <a:spcPts val="0"/>
              </a:spcBef>
              <a:spcAft>
                <a:spcPts val="0"/>
              </a:spcAft>
              <a:buClr>
                <a:schemeClr val="dk1"/>
              </a:buClr>
              <a:buSzPct val="100000"/>
              <a:buFont typeface="Arial"/>
              <a:buNone/>
            </a:pPr>
            <a:r>
              <a:rPr lang="en-GB"/>
              <a:t>Group Primary Source Analysis (20 minutes)</a:t>
            </a:r>
            <a:endParaRPr/>
          </a:p>
        </p:txBody>
      </p:sp>
      <p:sp>
        <p:nvSpPr>
          <p:cNvPr id="367" name="Google Shape;367;g339375cbca3_0_786"/>
          <p:cNvSpPr txBox="1">
            <a:spLocks noGrp="1"/>
          </p:cNvSpPr>
          <p:nvPr>
            <p:ph type="subTitle" idx="1"/>
          </p:nvPr>
        </p:nvSpPr>
        <p:spPr>
          <a:xfrm>
            <a:off x="6096000" y="2149275"/>
            <a:ext cx="5907600" cy="41997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None/>
            </a:pPr>
            <a:r>
              <a:rPr lang="en-GB" sz="2500" dirty="0"/>
              <a:t>Get into groups of 3 or 4. </a:t>
            </a:r>
            <a:endParaRPr sz="2500" dirty="0"/>
          </a:p>
          <a:p>
            <a:pPr marL="0" lvl="0" indent="0" algn="l" rtl="0">
              <a:lnSpc>
                <a:spcPct val="110000"/>
              </a:lnSpc>
              <a:spcBef>
                <a:spcPts val="0"/>
              </a:spcBef>
              <a:spcAft>
                <a:spcPts val="0"/>
              </a:spcAft>
              <a:buNone/>
            </a:pPr>
            <a:endParaRPr sz="2500"/>
          </a:p>
          <a:p>
            <a:pPr marL="0" lvl="0" indent="0" algn="l" rtl="0">
              <a:lnSpc>
                <a:spcPct val="110000"/>
              </a:lnSpc>
              <a:spcBef>
                <a:spcPts val="0"/>
              </a:spcBef>
              <a:spcAft>
                <a:spcPts val="0"/>
              </a:spcAft>
              <a:buNone/>
            </a:pPr>
            <a:r>
              <a:rPr lang="en-GB" sz="2500" dirty="0"/>
              <a:t>You will be handed an A3 copy of one of Phillis Wheatley’s poems. </a:t>
            </a:r>
            <a:endParaRPr sz="2500" dirty="0"/>
          </a:p>
          <a:p>
            <a:pPr marL="0" lvl="0" indent="0" algn="l" rtl="0">
              <a:lnSpc>
                <a:spcPct val="110000"/>
              </a:lnSpc>
              <a:spcBef>
                <a:spcPts val="0"/>
              </a:spcBef>
              <a:spcAft>
                <a:spcPts val="0"/>
              </a:spcAft>
              <a:buNone/>
            </a:pPr>
            <a:endParaRPr sz="2500"/>
          </a:p>
          <a:p>
            <a:pPr marL="0" lvl="0" indent="0" algn="l" rtl="0">
              <a:lnSpc>
                <a:spcPct val="110000"/>
              </a:lnSpc>
              <a:spcBef>
                <a:spcPts val="0"/>
              </a:spcBef>
              <a:spcAft>
                <a:spcPts val="0"/>
              </a:spcAft>
              <a:buNone/>
            </a:pPr>
            <a:r>
              <a:rPr lang="en-GB" sz="2500" dirty="0"/>
              <a:t>Work with your group to analyse the poem using the questions surrounding the poem. </a:t>
            </a:r>
            <a:endParaRPr sz="2400" dirty="0"/>
          </a:p>
          <a:p>
            <a:pPr marL="0" lvl="0" indent="0" algn="l" rtl="0">
              <a:lnSpc>
                <a:spcPct val="110000"/>
              </a:lnSpc>
              <a:spcBef>
                <a:spcPts val="0"/>
              </a:spcBef>
              <a:spcAft>
                <a:spcPts val="0"/>
              </a:spcAft>
              <a:buNone/>
            </a:pPr>
            <a:endParaRPr sz="2400"/>
          </a:p>
          <a:p>
            <a:pPr marL="0" indent="0" algn="ctr">
              <a:spcBef>
                <a:spcPts val="0"/>
              </a:spcBef>
            </a:pPr>
            <a:r>
              <a:rPr lang="en-GB" sz="1000" dirty="0"/>
              <a:t>Source: </a:t>
            </a:r>
            <a:r>
              <a:rPr lang="en-GB" sz="1200" dirty="0">
                <a:solidFill>
                  <a:srgbClr val="000000"/>
                </a:solidFill>
              </a:rPr>
              <a:t>Phillis Wheatley, “To the Right Honourable William, Earl of Dartmouth” (</a:t>
            </a:r>
            <a:r>
              <a:rPr lang="en-GB" sz="1200" err="1">
                <a:solidFill>
                  <a:srgbClr val="000000"/>
                </a:solidFill>
              </a:rPr>
              <a:t>wr</a:t>
            </a:r>
            <a:r>
              <a:rPr lang="en-GB" sz="1200" dirty="0">
                <a:solidFill>
                  <a:srgbClr val="000000"/>
                </a:solidFill>
              </a:rPr>
              <a:t>. 1772), in Poems on Various Subjects, Religious and Moral, 1773. (The Gilder Lehrman Institute, GLC06154) accessed via: </a:t>
            </a:r>
            <a:r>
              <a:rPr lang="en-GB" sz="1200" dirty="0">
                <a:solidFill>
                  <a:srgbClr val="000000"/>
                </a:solidFill>
                <a:hlinkClick r:id="rId3"/>
              </a:rPr>
              <a:t>Phillis Wheatley’s poem on tyranny and slavery, 1772 | Gilder Lehrman Institute of American History</a:t>
            </a:r>
            <a:r>
              <a:rPr lang="en-GB" sz="1200" dirty="0">
                <a:solidFill>
                  <a:srgbClr val="000000"/>
                </a:solidFill>
              </a:rPr>
              <a:t> </a:t>
            </a:r>
          </a:p>
        </p:txBody>
      </p:sp>
      <p:pic>
        <p:nvPicPr>
          <p:cNvPr id="2" name="Picture 1" descr="A page of a book&#10;&#10;AI-generated content may be incorrect.">
            <a:extLst>
              <a:ext uri="{FF2B5EF4-FFF2-40B4-BE49-F238E27FC236}">
                <a16:creationId xmlns:a16="http://schemas.microsoft.com/office/drawing/2014/main" id="{F52C1BBB-D6D8-6181-A41E-6F7475587721}"/>
              </a:ext>
            </a:extLst>
          </p:cNvPr>
          <p:cNvPicPr>
            <a:picLocks noChangeAspect="1"/>
          </p:cNvPicPr>
          <p:nvPr/>
        </p:nvPicPr>
        <p:blipFill>
          <a:blip r:embed="rId4"/>
          <a:stretch>
            <a:fillRect/>
          </a:stretch>
        </p:blipFill>
        <p:spPr>
          <a:xfrm>
            <a:off x="962054" y="174172"/>
            <a:ext cx="4161996" cy="650965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339375cbca3_0_959"/>
          <p:cNvSpPr txBox="1">
            <a:spLocks noGrp="1"/>
          </p:cNvSpPr>
          <p:nvPr>
            <p:ph type="title"/>
          </p:nvPr>
        </p:nvSpPr>
        <p:spPr>
          <a:xfrm>
            <a:off x="838200" y="485087"/>
            <a:ext cx="105156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860"/>
              <a:buFont typeface="Arial"/>
              <a:buNone/>
            </a:pPr>
            <a:r>
              <a:rPr lang="en-GB" sz="6160" u="sng"/>
              <a:t>Plenary- Exit Ticket</a:t>
            </a:r>
            <a:endParaRPr sz="6160"/>
          </a:p>
        </p:txBody>
      </p:sp>
      <p:sp>
        <p:nvSpPr>
          <p:cNvPr id="383" name="Google Shape;383;g339375cbca3_0_959"/>
          <p:cNvSpPr txBox="1">
            <a:spLocks noGrp="1"/>
          </p:cNvSpPr>
          <p:nvPr>
            <p:ph type="body" idx="1"/>
          </p:nvPr>
        </p:nvSpPr>
        <p:spPr>
          <a:xfrm>
            <a:off x="2939150" y="2132750"/>
            <a:ext cx="9088800" cy="1492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860"/>
              <a:buNone/>
            </a:pPr>
            <a:r>
              <a:rPr lang="en-GB" sz="3200" b="1"/>
              <a:t>Discuss in pairs: </a:t>
            </a:r>
            <a:r>
              <a:rPr lang="en-GB" sz="2900"/>
              <a:t>In what ways did Phillis Wheatley’s visit to Britain contribute to the abolitionist movement and the broader debate about slavery?</a:t>
            </a:r>
            <a:r>
              <a:rPr lang="en-GB" sz="3200" b="1"/>
              <a:t> </a:t>
            </a:r>
            <a:endParaRPr sz="3200" b="1"/>
          </a:p>
        </p:txBody>
      </p:sp>
      <p:pic>
        <p:nvPicPr>
          <p:cNvPr id="384" name="Google Shape;384;g339375cbca3_0_959" descr="Chat with solid fill"/>
          <p:cNvPicPr preferRelativeResize="0"/>
          <p:nvPr/>
        </p:nvPicPr>
        <p:blipFill rotWithShape="1">
          <a:blip r:embed="rId3">
            <a:alphaModFix/>
          </a:blip>
          <a:srcRect/>
          <a:stretch/>
        </p:blipFill>
        <p:spPr>
          <a:xfrm>
            <a:off x="497401" y="1703201"/>
            <a:ext cx="2351275" cy="2351300"/>
          </a:xfrm>
          <a:prstGeom prst="rect">
            <a:avLst/>
          </a:prstGeom>
          <a:noFill/>
          <a:ln>
            <a:noFill/>
          </a:ln>
        </p:spPr>
      </p:pic>
      <p:pic>
        <p:nvPicPr>
          <p:cNvPr id="385" name="Google Shape;385;g339375cbca3_0_959" descr="Brain in head with solid fill"/>
          <p:cNvPicPr preferRelativeResize="0"/>
          <p:nvPr/>
        </p:nvPicPr>
        <p:blipFill rotWithShape="1">
          <a:blip r:embed="rId4">
            <a:alphaModFix/>
          </a:blip>
          <a:srcRect/>
          <a:stretch/>
        </p:blipFill>
        <p:spPr>
          <a:xfrm>
            <a:off x="774426" y="3964074"/>
            <a:ext cx="1797200" cy="1797200"/>
          </a:xfrm>
          <a:prstGeom prst="rect">
            <a:avLst/>
          </a:prstGeom>
          <a:noFill/>
          <a:ln>
            <a:noFill/>
          </a:ln>
        </p:spPr>
      </p:pic>
      <p:sp>
        <p:nvSpPr>
          <p:cNvPr id="386" name="Google Shape;386;g339375cbca3_0_959"/>
          <p:cNvSpPr txBox="1">
            <a:spLocks noGrp="1"/>
          </p:cNvSpPr>
          <p:nvPr>
            <p:ph type="body" idx="1"/>
          </p:nvPr>
        </p:nvSpPr>
        <p:spPr>
          <a:xfrm>
            <a:off x="2939150" y="4387875"/>
            <a:ext cx="9088800" cy="1492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860"/>
              <a:buNone/>
            </a:pPr>
            <a:r>
              <a:rPr lang="en-GB" sz="3200" b="1"/>
              <a:t>Complete individually: </a:t>
            </a:r>
            <a:r>
              <a:rPr lang="en-GB" sz="2900"/>
              <a:t>Now that you have discussed, answer the question above in 50 words or less. </a:t>
            </a:r>
            <a:endParaRPr sz="3200" b="1"/>
          </a:p>
        </p:txBody>
      </p:sp>
    </p:spTree>
  </p:cSld>
  <p:clrMapOvr>
    <a:masterClrMapping/>
  </p:clrMapOvr>
</p:sld>
</file>

<file path=ppt/theme/theme1.xml><?xml version="1.0" encoding="utf-8"?>
<a:theme xmlns:a="http://schemas.openxmlformats.org/drawingml/2006/main" name="Teaching Slavery in Scotland 2023">
  <a:themeElements>
    <a:clrScheme name="Teaching Slavery 23">
      <a:dk1>
        <a:srgbClr val="24283C"/>
      </a:dk1>
      <a:lt1>
        <a:srgbClr val="F2F0FF"/>
      </a:lt1>
      <a:dk2>
        <a:srgbClr val="24283C"/>
      </a:dk2>
      <a:lt2>
        <a:srgbClr val="F2F0FF"/>
      </a:lt2>
      <a:accent1>
        <a:srgbClr val="F75122"/>
      </a:accent1>
      <a:accent2>
        <a:srgbClr val="DE0B18"/>
      </a:accent2>
      <a:accent3>
        <a:srgbClr val="F1A828"/>
      </a:accent3>
      <a:accent4>
        <a:srgbClr val="59AFA4"/>
      </a:accent4>
      <a:accent5>
        <a:srgbClr val="24283C"/>
      </a:accent5>
      <a:accent6>
        <a:srgbClr val="EB875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aching Slavery in Scotland 2023">
  <a:themeElements>
    <a:clrScheme name="Teaching Slavery 23">
      <a:dk1>
        <a:srgbClr val="24283C"/>
      </a:dk1>
      <a:lt1>
        <a:srgbClr val="F2F0FF"/>
      </a:lt1>
      <a:dk2>
        <a:srgbClr val="24283C"/>
      </a:dk2>
      <a:lt2>
        <a:srgbClr val="F2F0FF"/>
      </a:lt2>
      <a:accent1>
        <a:srgbClr val="F75122"/>
      </a:accent1>
      <a:accent2>
        <a:srgbClr val="DE0B18"/>
      </a:accent2>
      <a:accent3>
        <a:srgbClr val="F1A828"/>
      </a:accent3>
      <a:accent4>
        <a:srgbClr val="59AFA4"/>
      </a:accent4>
      <a:accent5>
        <a:srgbClr val="24283C"/>
      </a:accent5>
      <a:accent6>
        <a:srgbClr val="EB875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B567BAEBD0184EA2DCFCF3C857B699" ma:contentTypeVersion="8" ma:contentTypeDescription="Create a new document." ma:contentTypeScope="" ma:versionID="df91578ff566aa316c7d3a2a5719ea67">
  <xsd:schema xmlns:xsd="http://www.w3.org/2001/XMLSchema" xmlns:xs="http://www.w3.org/2001/XMLSchema" xmlns:p="http://schemas.microsoft.com/office/2006/metadata/properties" xmlns:ns2="4d1d189b-1757-41f7-815e-1218e5cf37ce" targetNamespace="http://schemas.microsoft.com/office/2006/metadata/properties" ma:root="true" ma:fieldsID="951459e3ffe1e70c93c62cf13897c8e6" ns2:_="">
    <xsd:import namespace="4d1d189b-1757-41f7-815e-1218e5cf37c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1d189b-1757-41f7-815e-1218e5cf37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80E27A-2CBF-4B9D-A034-4A8D84125780}">
  <ds:schemaRefs>
    <ds:schemaRef ds:uri="4d1d189b-1757-41f7-815e-1218e5cf37c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D3A3152-8FC7-4DD8-9018-60A9D0C0E58B}">
  <ds:schemaRefs>
    <ds:schemaRef ds:uri="4d1d189b-1757-41f7-815e-1218e5cf37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204354D-01A3-4B8A-AE35-ED409974587A}">
  <ds:schemaRefs>
    <ds:schemaRef ds:uri="http://schemas.microsoft.com/sharepoint/v3/contenttype/forms"/>
  </ds:schemaRefs>
</ds:datastoreItem>
</file>

<file path=docMetadata/LabelInfo.xml><?xml version="1.0" encoding="utf-8"?>
<clbl:labelList xmlns:clbl="http://schemas.microsoft.com/office/2020/mipLabelMetadata">
  <clbl:label id="{d6fa6db5-9f3a-4c93-9e38-61059ee07e95}" enabled="1" method="Standard" siteId="{4e8d09f7-cc79-4ccb-9149-a4238dd17422}"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15</Notes>
  <HiddenSlides>0</HiddenSlide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Teaching Slavery in Scotland 2023</vt:lpstr>
      <vt:lpstr>Teaching Slavery in Scotland 2023</vt:lpstr>
      <vt:lpstr>What was the impact of Phillis Wheatley’s visit to  Britain on debates about slavery? </vt:lpstr>
      <vt:lpstr>PowerPoint Presentation</vt:lpstr>
      <vt:lpstr>Starter </vt:lpstr>
      <vt:lpstr>Who was Phillis Wheatley?</vt:lpstr>
      <vt:lpstr>Speedy Research- Phillis Wheatley in London</vt:lpstr>
      <vt:lpstr>PowerPoint Presentation</vt:lpstr>
      <vt:lpstr>PowerPoint Presentation</vt:lpstr>
      <vt:lpstr>Group Primary Source Analysis (20 minutes)</vt:lpstr>
      <vt:lpstr>Plenary- Exit Ticket</vt:lpstr>
      <vt:lpstr>PowerPoint Presentation</vt:lpstr>
      <vt:lpstr>LESSON PLAN</vt:lpstr>
      <vt:lpstr>PowerPoint Presentation</vt:lpstr>
      <vt:lpstr>WORKSHEETS/ HANDOUTS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PRESENTATION</dc:title>
  <dc:creator>Katherine Burns</dc:creator>
  <cp:revision>88</cp:revision>
  <dcterms:created xsi:type="dcterms:W3CDTF">2023-02-08T13:19:14Z</dcterms:created>
  <dcterms:modified xsi:type="dcterms:W3CDTF">2025-09-30T11:04:08Z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0x0101003BB567BAEBD0184EA2DCFCF3C857B699</vt:lpwstr>
  </property>
</Properties>
</file>