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3" r:id="rId4"/>
  </p:sldMasterIdLst>
  <p:notesMasterIdLst>
    <p:notesMasterId r:id="rId22"/>
  </p:notesMasterIdLst>
  <p:sldIdLst>
    <p:sldId id="272" r:id="rId5"/>
    <p:sldId id="271" r:id="rId6"/>
    <p:sldId id="274" r:id="rId7"/>
    <p:sldId id="285" r:id="rId8"/>
    <p:sldId id="286" r:id="rId9"/>
    <p:sldId id="287" r:id="rId10"/>
    <p:sldId id="265" r:id="rId11"/>
    <p:sldId id="278" r:id="rId12"/>
    <p:sldId id="294" r:id="rId13"/>
    <p:sldId id="293" r:id="rId14"/>
    <p:sldId id="280" r:id="rId15"/>
    <p:sldId id="292" r:id="rId16"/>
    <p:sldId id="288" r:id="rId17"/>
    <p:sldId id="290" r:id="rId18"/>
    <p:sldId id="289" r:id="rId19"/>
    <p:sldId id="291" r:id="rId20"/>
    <p:sldId id="295" r:id="rId21"/>
  </p:sldIdLst>
  <p:sldSz cx="12192000" cy="6858000"/>
  <p:notesSz cx="6797675" cy="9926638"/>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sson Plan" id="{FA409815-D6BD-4990-A396-E52C27D471FE}">
          <p14:sldIdLst/>
        </p14:section>
        <p14:section name="Presentation" id="{FEBE0C7C-A5F3-4F19-85D1-20E529B8E22A}">
          <p14:sldIdLst>
            <p14:sldId id="272"/>
            <p14:sldId id="271"/>
            <p14:sldId id="274"/>
            <p14:sldId id="285"/>
            <p14:sldId id="286"/>
            <p14:sldId id="287"/>
            <p14:sldId id="265"/>
            <p14:sldId id="278"/>
            <p14:sldId id="294"/>
            <p14:sldId id="293"/>
            <p14:sldId id="280"/>
            <p14:sldId id="292"/>
            <p14:sldId id="288"/>
            <p14:sldId id="290"/>
            <p14:sldId id="289"/>
          </p14:sldIdLst>
        </p14:section>
        <p14:section name="Worksheet/Handout" id="{40452D0D-B54E-42A5-9143-CFD3A742B770}">
          <p14:sldIdLst>
            <p14:sldId id="291"/>
            <p14:sldId id="29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B9FB53-B5B3-BF99-AF6D-8C2233291C24}" v="183" dt="2025-09-14T06:44:25.9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71"/>
    <p:restoredTop sz="95704"/>
  </p:normalViewPr>
  <p:slideViewPr>
    <p:cSldViewPr snapToGrid="0">
      <p:cViewPr varScale="1">
        <p:scale>
          <a:sx n="74" d="100"/>
          <a:sy n="74" d="100"/>
        </p:scale>
        <p:origin x="54" y="31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Smith" userId="S::js105@stir.ac.uk::b982fd3a-7b63-48ae-b6d7-397186e312bb" providerId="AD" clId="Web-{CE0BB242-28B7-CF7B-1057-3FA05D748003}"/>
    <pc:docChg chg="modSld sldOrd modSection">
      <pc:chgData name="Joseph Smith" userId="S::js105@stir.ac.uk::b982fd3a-7b63-48ae-b6d7-397186e312bb" providerId="AD" clId="Web-{CE0BB242-28B7-CF7B-1057-3FA05D748003}" dt="2025-06-06T13:49:03.545" v="2" actId="20577"/>
      <pc:docMkLst>
        <pc:docMk/>
      </pc:docMkLst>
      <pc:sldChg chg="modSp">
        <pc:chgData name="Joseph Smith" userId="S::js105@stir.ac.uk::b982fd3a-7b63-48ae-b6d7-397186e312bb" providerId="AD" clId="Web-{CE0BB242-28B7-CF7B-1057-3FA05D748003}" dt="2025-06-06T13:49:03.545" v="2" actId="20577"/>
        <pc:sldMkLst>
          <pc:docMk/>
          <pc:sldMk cId="3244600089" sldId="274"/>
        </pc:sldMkLst>
      </pc:sldChg>
      <pc:sldChg chg="ord">
        <pc:chgData name="Joseph Smith" userId="S::js105@stir.ac.uk::b982fd3a-7b63-48ae-b6d7-397186e312bb" providerId="AD" clId="Web-{CE0BB242-28B7-CF7B-1057-3FA05D748003}" dt="2025-06-06T13:48:36.513" v="0"/>
        <pc:sldMkLst>
          <pc:docMk/>
          <pc:sldMk cId="2519734588" sldId="289"/>
        </pc:sldMkLst>
      </pc:sldChg>
    </pc:docChg>
  </pc:docChgLst>
  <pc:docChgLst>
    <pc:chgData name="Joseph Smith" userId="S::js105@stir.ac.uk::b982fd3a-7b63-48ae-b6d7-397186e312bb" providerId="AD" clId="Web-{6C8BAD10-F2CF-FD25-7260-CB809BC46AAD}"/>
    <pc:docChg chg="modSld sldOrd">
      <pc:chgData name="Joseph Smith" userId="S::js105@stir.ac.uk::b982fd3a-7b63-48ae-b6d7-397186e312bb" providerId="AD" clId="Web-{6C8BAD10-F2CF-FD25-7260-CB809BC46AAD}" dt="2025-06-10T13:23:54.592" v="54"/>
      <pc:docMkLst>
        <pc:docMk/>
      </pc:docMkLst>
      <pc:sldChg chg="modSp">
        <pc:chgData name="Joseph Smith" userId="S::js105@stir.ac.uk::b982fd3a-7b63-48ae-b6d7-397186e312bb" providerId="AD" clId="Web-{6C8BAD10-F2CF-FD25-7260-CB809BC46AAD}" dt="2025-06-10T13:17:10.609" v="50" actId="20577"/>
        <pc:sldMkLst>
          <pc:docMk/>
          <pc:sldMk cId="3174073345" sldId="279"/>
        </pc:sldMkLst>
      </pc:sldChg>
      <pc:sldChg chg="addSp delSp modSp">
        <pc:chgData name="Joseph Smith" userId="S::js105@stir.ac.uk::b982fd3a-7b63-48ae-b6d7-397186e312bb" providerId="AD" clId="Web-{6C8BAD10-F2CF-FD25-7260-CB809BC46AAD}" dt="2025-06-10T13:14:25.854" v="46" actId="20577"/>
        <pc:sldMkLst>
          <pc:docMk/>
          <pc:sldMk cId="898224247" sldId="280"/>
        </pc:sldMkLst>
      </pc:sldChg>
      <pc:sldChg chg="modSp">
        <pc:chgData name="Joseph Smith" userId="S::js105@stir.ac.uk::b982fd3a-7b63-48ae-b6d7-397186e312bb" providerId="AD" clId="Web-{6C8BAD10-F2CF-FD25-7260-CB809BC46AAD}" dt="2025-06-10T13:07:31.730" v="5" actId="20577"/>
        <pc:sldMkLst>
          <pc:docMk/>
          <pc:sldMk cId="3906027791" sldId="285"/>
        </pc:sldMkLst>
      </pc:sldChg>
      <pc:sldChg chg="modSp">
        <pc:chgData name="Joseph Smith" userId="S::js105@stir.ac.uk::b982fd3a-7b63-48ae-b6d7-397186e312bb" providerId="AD" clId="Web-{6C8BAD10-F2CF-FD25-7260-CB809BC46AAD}" dt="2025-06-10T13:08:13.247" v="20"/>
        <pc:sldMkLst>
          <pc:docMk/>
          <pc:sldMk cId="2520044501" sldId="287"/>
        </pc:sldMkLst>
      </pc:sldChg>
      <pc:sldChg chg="modSp">
        <pc:chgData name="Joseph Smith" userId="S::js105@stir.ac.uk::b982fd3a-7b63-48ae-b6d7-397186e312bb" providerId="AD" clId="Web-{6C8BAD10-F2CF-FD25-7260-CB809BC46AAD}" dt="2025-06-10T13:21:18.618" v="53" actId="20577"/>
        <pc:sldMkLst>
          <pc:docMk/>
          <pc:sldMk cId="3004857796" sldId="288"/>
        </pc:sldMkLst>
      </pc:sldChg>
      <pc:sldChg chg="ord">
        <pc:chgData name="Joseph Smith" userId="S::js105@stir.ac.uk::b982fd3a-7b63-48ae-b6d7-397186e312bb" providerId="AD" clId="Web-{6C8BAD10-F2CF-FD25-7260-CB809BC46AAD}" dt="2025-06-10T13:23:54.592" v="54"/>
        <pc:sldMkLst>
          <pc:docMk/>
          <pc:sldMk cId="2519734588" sldId="289"/>
        </pc:sldMkLst>
      </pc:sldChg>
    </pc:docChg>
  </pc:docChgLst>
  <pc:docChgLst>
    <pc:chgData name="Joseph Smith" userId="b982fd3a-7b63-48ae-b6d7-397186e312bb" providerId="ADAL" clId="{4390379D-591C-4BA0-97EC-32AC4FDC6189}"/>
    <pc:docChg chg="undo redo custSel addSld delSld modSld modSection">
      <pc:chgData name="Joseph Smith" userId="b982fd3a-7b63-48ae-b6d7-397186e312bb" providerId="ADAL" clId="{4390379D-591C-4BA0-97EC-32AC4FDC6189}" dt="2025-06-12T13:27:03.425" v="1917"/>
      <pc:docMkLst>
        <pc:docMk/>
      </pc:docMkLst>
      <pc:sldChg chg="del">
        <pc:chgData name="Joseph Smith" userId="b982fd3a-7b63-48ae-b6d7-397186e312bb" providerId="ADAL" clId="{4390379D-591C-4BA0-97EC-32AC4FDC6189}" dt="2025-06-12T13:23:33.838" v="1863" actId="47"/>
        <pc:sldMkLst>
          <pc:docMk/>
          <pc:sldMk cId="993071469" sldId="257"/>
        </pc:sldMkLst>
      </pc:sldChg>
      <pc:sldChg chg="modSp mod">
        <pc:chgData name="Joseph Smith" userId="b982fd3a-7b63-48ae-b6d7-397186e312bb" providerId="ADAL" clId="{4390379D-591C-4BA0-97EC-32AC4FDC6189}" dt="2025-06-12T13:15:34.352" v="1197" actId="20577"/>
        <pc:sldMkLst>
          <pc:docMk/>
          <pc:sldMk cId="3207570704" sldId="265"/>
        </pc:sldMkLst>
      </pc:sldChg>
      <pc:sldChg chg="del">
        <pc:chgData name="Joseph Smith" userId="b982fd3a-7b63-48ae-b6d7-397186e312bb" providerId="ADAL" clId="{4390379D-591C-4BA0-97EC-32AC4FDC6189}" dt="2025-06-12T13:11:30.532" v="636" actId="47"/>
        <pc:sldMkLst>
          <pc:docMk/>
          <pc:sldMk cId="3644190665" sldId="269"/>
        </pc:sldMkLst>
      </pc:sldChg>
      <pc:sldChg chg="del">
        <pc:chgData name="Joseph Smith" userId="b982fd3a-7b63-48ae-b6d7-397186e312bb" providerId="ADAL" clId="{4390379D-591C-4BA0-97EC-32AC4FDC6189}" dt="2025-06-12T13:26:26.982" v="1916" actId="47"/>
        <pc:sldMkLst>
          <pc:docMk/>
          <pc:sldMk cId="1922934532" sldId="270"/>
        </pc:sldMkLst>
      </pc:sldChg>
      <pc:sldChg chg="modSp mod">
        <pc:chgData name="Joseph Smith" userId="b982fd3a-7b63-48ae-b6d7-397186e312bb" providerId="ADAL" clId="{4390379D-591C-4BA0-97EC-32AC4FDC6189}" dt="2025-06-12T12:51:10.445" v="4" actId="20577"/>
        <pc:sldMkLst>
          <pc:docMk/>
          <pc:sldMk cId="3244600089" sldId="274"/>
        </pc:sldMkLst>
      </pc:sldChg>
      <pc:sldChg chg="addSp delSp modSp mod modClrScheme chgLayout">
        <pc:chgData name="Joseph Smith" userId="b982fd3a-7b63-48ae-b6d7-397186e312bb" providerId="ADAL" clId="{4390379D-591C-4BA0-97EC-32AC4FDC6189}" dt="2025-06-12T13:23:20.562" v="1862" actId="14100"/>
        <pc:sldMkLst>
          <pc:docMk/>
          <pc:sldMk cId="3520230253" sldId="278"/>
        </pc:sldMkLst>
      </pc:sldChg>
      <pc:sldChg chg="del">
        <pc:chgData name="Joseph Smith" userId="b982fd3a-7b63-48ae-b6d7-397186e312bb" providerId="ADAL" clId="{4390379D-591C-4BA0-97EC-32AC4FDC6189}" dt="2025-06-12T13:23:35.887" v="1864" actId="47"/>
        <pc:sldMkLst>
          <pc:docMk/>
          <pc:sldMk cId="3174073345" sldId="279"/>
        </pc:sldMkLst>
      </pc:sldChg>
      <pc:sldChg chg="modSp mod">
        <pc:chgData name="Joseph Smith" userId="b982fd3a-7b63-48ae-b6d7-397186e312bb" providerId="ADAL" clId="{4390379D-591C-4BA0-97EC-32AC4FDC6189}" dt="2025-06-12T13:25:48.924" v="1883" actId="1076"/>
        <pc:sldMkLst>
          <pc:docMk/>
          <pc:sldMk cId="898224247" sldId="280"/>
        </pc:sldMkLst>
      </pc:sldChg>
      <pc:sldChg chg="del">
        <pc:chgData name="Joseph Smith" userId="b982fd3a-7b63-48ae-b6d7-397186e312bb" providerId="ADAL" clId="{4390379D-591C-4BA0-97EC-32AC4FDC6189}" dt="2025-06-12T13:11:07.825" v="635" actId="47"/>
        <pc:sldMkLst>
          <pc:docMk/>
          <pc:sldMk cId="3935854958" sldId="281"/>
        </pc:sldMkLst>
      </pc:sldChg>
      <pc:sldChg chg="modSp del mod">
        <pc:chgData name="Joseph Smith" userId="b982fd3a-7b63-48ae-b6d7-397186e312bb" providerId="ADAL" clId="{4390379D-591C-4BA0-97EC-32AC4FDC6189}" dt="2025-06-12T13:11:07.825" v="635" actId="47"/>
        <pc:sldMkLst>
          <pc:docMk/>
          <pc:sldMk cId="2850794662" sldId="282"/>
        </pc:sldMkLst>
      </pc:sldChg>
      <pc:sldChg chg="del">
        <pc:chgData name="Joseph Smith" userId="b982fd3a-7b63-48ae-b6d7-397186e312bb" providerId="ADAL" clId="{4390379D-591C-4BA0-97EC-32AC4FDC6189}" dt="2025-06-12T13:11:07.825" v="635" actId="47"/>
        <pc:sldMkLst>
          <pc:docMk/>
          <pc:sldMk cId="898617140" sldId="283"/>
        </pc:sldMkLst>
      </pc:sldChg>
      <pc:sldChg chg="del">
        <pc:chgData name="Joseph Smith" userId="b982fd3a-7b63-48ae-b6d7-397186e312bb" providerId="ADAL" clId="{4390379D-591C-4BA0-97EC-32AC4FDC6189}" dt="2025-06-12T13:11:07.825" v="635" actId="47"/>
        <pc:sldMkLst>
          <pc:docMk/>
          <pc:sldMk cId="2111567563" sldId="284"/>
        </pc:sldMkLst>
      </pc:sldChg>
      <pc:sldChg chg="modSp mod">
        <pc:chgData name="Joseph Smith" userId="b982fd3a-7b63-48ae-b6d7-397186e312bb" providerId="ADAL" clId="{4390379D-591C-4BA0-97EC-32AC4FDC6189}" dt="2025-06-12T12:51:23.363" v="8" actId="20577"/>
        <pc:sldMkLst>
          <pc:docMk/>
          <pc:sldMk cId="2688384264" sldId="286"/>
        </pc:sldMkLst>
      </pc:sldChg>
      <pc:sldChg chg="modSp mod">
        <pc:chgData name="Joseph Smith" userId="b982fd3a-7b63-48ae-b6d7-397186e312bb" providerId="ADAL" clId="{4390379D-591C-4BA0-97EC-32AC4FDC6189}" dt="2025-06-12T12:51:43.270" v="15" actId="20577"/>
        <pc:sldMkLst>
          <pc:docMk/>
          <pc:sldMk cId="2520044501" sldId="287"/>
        </pc:sldMkLst>
      </pc:sldChg>
      <pc:sldChg chg="modSp mod">
        <pc:chgData name="Joseph Smith" userId="b982fd3a-7b63-48ae-b6d7-397186e312bb" providerId="ADAL" clId="{4390379D-591C-4BA0-97EC-32AC4FDC6189}" dt="2025-06-12T12:56:52.122" v="31" actId="114"/>
        <pc:sldMkLst>
          <pc:docMk/>
          <pc:sldMk cId="3321057071" sldId="290"/>
        </pc:sldMkLst>
      </pc:sldChg>
      <pc:sldChg chg="modSp mod">
        <pc:chgData name="Joseph Smith" userId="b982fd3a-7b63-48ae-b6d7-397186e312bb" providerId="ADAL" clId="{4390379D-591C-4BA0-97EC-32AC4FDC6189}" dt="2025-06-12T13:26:14.791" v="1915" actId="20577"/>
        <pc:sldMkLst>
          <pc:docMk/>
          <pc:sldMk cId="2236613074" sldId="291"/>
        </pc:sldMkLst>
      </pc:sldChg>
      <pc:sldChg chg="addSp delSp modSp new mod modClrScheme chgLayout">
        <pc:chgData name="Joseph Smith" userId="b982fd3a-7b63-48ae-b6d7-397186e312bb" providerId="ADAL" clId="{4390379D-591C-4BA0-97EC-32AC4FDC6189}" dt="2025-06-12T13:10:52.968" v="634" actId="1076"/>
        <pc:sldMkLst>
          <pc:docMk/>
          <pc:sldMk cId="2219965837" sldId="292"/>
        </pc:sldMkLst>
      </pc:sldChg>
      <pc:sldChg chg="addSp modSp new mod">
        <pc:chgData name="Joseph Smith" userId="b982fd3a-7b63-48ae-b6d7-397186e312bb" providerId="ADAL" clId="{4390379D-591C-4BA0-97EC-32AC4FDC6189}" dt="2025-06-12T13:18:29.817" v="1521" actId="20577"/>
        <pc:sldMkLst>
          <pc:docMk/>
          <pc:sldMk cId="1576112054" sldId="293"/>
        </pc:sldMkLst>
      </pc:sldChg>
      <pc:sldChg chg="addSp delSp modSp add mod">
        <pc:chgData name="Joseph Smith" userId="b982fd3a-7b63-48ae-b6d7-397186e312bb" providerId="ADAL" clId="{4390379D-591C-4BA0-97EC-32AC4FDC6189}" dt="2025-06-12T13:26:08.526" v="1899" actId="20577"/>
        <pc:sldMkLst>
          <pc:docMk/>
          <pc:sldMk cId="603359066" sldId="294"/>
        </pc:sldMkLst>
      </pc:sldChg>
      <pc:sldChg chg="add">
        <pc:chgData name="Joseph Smith" userId="b982fd3a-7b63-48ae-b6d7-397186e312bb" providerId="ADAL" clId="{4390379D-591C-4BA0-97EC-32AC4FDC6189}" dt="2025-06-12T13:27:03.425" v="1917"/>
        <pc:sldMkLst>
          <pc:docMk/>
          <pc:sldMk cId="3181843728" sldId="295"/>
        </pc:sldMkLst>
      </pc:sldChg>
    </pc:docChg>
  </pc:docChgLst>
  <pc:docChgLst>
    <pc:chgData name="Christine Whyte" userId="S::christine.whyte_glasgow.ac.uk#ext#@stir.onmicrosoft.com::a40fb095-2333-4d4d-90e9-0e98ebc33eac" providerId="AD" clId="Web-{85B9FB53-B5B3-BF99-AF6D-8C2233291C24}"/>
    <pc:docChg chg="modSld">
      <pc:chgData name="Christine Whyte" userId="S::christine.whyte_glasgow.ac.uk#ext#@stir.onmicrosoft.com::a40fb095-2333-4d4d-90e9-0e98ebc33eac" providerId="AD" clId="Web-{85B9FB53-B5B3-BF99-AF6D-8C2233291C24}" dt="2025-09-14T06:44:25.801" v="169" actId="20577"/>
      <pc:docMkLst>
        <pc:docMk/>
      </pc:docMkLst>
      <pc:sldChg chg="modSp">
        <pc:chgData name="Christine Whyte" userId="S::christine.whyte_glasgow.ac.uk#ext#@stir.onmicrosoft.com::a40fb095-2333-4d4d-90e9-0e98ebc33eac" providerId="AD" clId="Web-{85B9FB53-B5B3-BF99-AF6D-8C2233291C24}" dt="2025-09-14T06:35:47.380" v="156" actId="20577"/>
        <pc:sldMkLst>
          <pc:docMk/>
          <pc:sldMk cId="3207570704" sldId="265"/>
        </pc:sldMkLst>
        <pc:spChg chg="mod">
          <ac:chgData name="Christine Whyte" userId="S::christine.whyte_glasgow.ac.uk#ext#@stir.onmicrosoft.com::a40fb095-2333-4d4d-90e9-0e98ebc33eac" providerId="AD" clId="Web-{85B9FB53-B5B3-BF99-AF6D-8C2233291C24}" dt="2025-09-14T06:35:47.380" v="156" actId="20577"/>
          <ac:spMkLst>
            <pc:docMk/>
            <pc:sldMk cId="3207570704" sldId="265"/>
            <ac:spMk id="4" creationId="{D5DFA497-5061-7447-56AD-781766278001}"/>
          </ac:spMkLst>
        </pc:spChg>
      </pc:sldChg>
      <pc:sldChg chg="modSp">
        <pc:chgData name="Christine Whyte" userId="S::christine.whyte_glasgow.ac.uk#ext#@stir.onmicrosoft.com::a40fb095-2333-4d4d-90e9-0e98ebc33eac" providerId="AD" clId="Web-{85B9FB53-B5B3-BF99-AF6D-8C2233291C24}" dt="2025-09-14T06:44:06.628" v="167" actId="20577"/>
        <pc:sldMkLst>
          <pc:docMk/>
          <pc:sldMk cId="325869860" sldId="271"/>
        </pc:sldMkLst>
        <pc:spChg chg="mod">
          <ac:chgData name="Christine Whyte" userId="S::christine.whyte_glasgow.ac.uk#ext#@stir.onmicrosoft.com::a40fb095-2333-4d4d-90e9-0e98ebc33eac" providerId="AD" clId="Web-{85B9FB53-B5B3-BF99-AF6D-8C2233291C24}" dt="2025-09-14T06:44:06.628" v="167" actId="20577"/>
          <ac:spMkLst>
            <pc:docMk/>
            <pc:sldMk cId="325869860" sldId="271"/>
            <ac:spMk id="2" creationId="{74327CBC-F90A-95F4-4D97-70C5723748C1}"/>
          </ac:spMkLst>
        </pc:spChg>
        <pc:spChg chg="mod">
          <ac:chgData name="Christine Whyte" userId="S::christine.whyte_glasgow.ac.uk#ext#@stir.onmicrosoft.com::a40fb095-2333-4d4d-90e9-0e98ebc33eac" providerId="AD" clId="Web-{85B9FB53-B5B3-BF99-AF6D-8C2233291C24}" dt="2025-09-14T06:32:34.717" v="30" actId="20577"/>
          <ac:spMkLst>
            <pc:docMk/>
            <pc:sldMk cId="325869860" sldId="271"/>
            <ac:spMk id="3" creationId="{6B7B23C3-9417-61EA-FA8F-C83C5F11A636}"/>
          </ac:spMkLst>
        </pc:spChg>
      </pc:sldChg>
      <pc:sldChg chg="modSp">
        <pc:chgData name="Christine Whyte" userId="S::christine.whyte_glasgow.ac.uk#ext#@stir.onmicrosoft.com::a40fb095-2333-4d4d-90e9-0e98ebc33eac" providerId="AD" clId="Web-{85B9FB53-B5B3-BF99-AF6D-8C2233291C24}" dt="2025-09-14T06:32:58.155" v="32" actId="20577"/>
        <pc:sldMkLst>
          <pc:docMk/>
          <pc:sldMk cId="2688384264" sldId="286"/>
        </pc:sldMkLst>
        <pc:spChg chg="mod">
          <ac:chgData name="Christine Whyte" userId="S::christine.whyte_glasgow.ac.uk#ext#@stir.onmicrosoft.com::a40fb095-2333-4d4d-90e9-0e98ebc33eac" providerId="AD" clId="Web-{85B9FB53-B5B3-BF99-AF6D-8C2233291C24}" dt="2025-09-14T06:32:58.155" v="32" actId="20577"/>
          <ac:spMkLst>
            <pc:docMk/>
            <pc:sldMk cId="2688384264" sldId="286"/>
            <ac:spMk id="5" creationId="{7D2922BA-704A-371C-7074-DA2DA0661994}"/>
          </ac:spMkLst>
        </pc:spChg>
      </pc:sldChg>
      <pc:sldChg chg="modSp">
        <pc:chgData name="Christine Whyte" userId="S::christine.whyte_glasgow.ac.uk#ext#@stir.onmicrosoft.com::a40fb095-2333-4d4d-90e9-0e98ebc33eac" providerId="AD" clId="Web-{85B9FB53-B5B3-BF99-AF6D-8C2233291C24}" dt="2025-09-14T06:44:25.801" v="169" actId="20577"/>
        <pc:sldMkLst>
          <pc:docMk/>
          <pc:sldMk cId="2520044501" sldId="287"/>
        </pc:sldMkLst>
        <pc:spChg chg="mod">
          <ac:chgData name="Christine Whyte" userId="S::christine.whyte_glasgow.ac.uk#ext#@stir.onmicrosoft.com::a40fb095-2333-4d4d-90e9-0e98ebc33eac" providerId="AD" clId="Web-{85B9FB53-B5B3-BF99-AF6D-8C2233291C24}" dt="2025-09-14T06:33:20.281" v="44" actId="20577"/>
          <ac:spMkLst>
            <pc:docMk/>
            <pc:sldMk cId="2520044501" sldId="287"/>
            <ac:spMk id="10" creationId="{E67AE53D-72C8-16F1-F3EE-C9C17093E30A}"/>
          </ac:spMkLst>
        </pc:spChg>
        <pc:spChg chg="mod">
          <ac:chgData name="Christine Whyte" userId="S::christine.whyte_glasgow.ac.uk#ext#@stir.onmicrosoft.com::a40fb095-2333-4d4d-90e9-0e98ebc33eac" providerId="AD" clId="Web-{85B9FB53-B5B3-BF99-AF6D-8C2233291C24}" dt="2025-09-14T06:44:25.801" v="169" actId="20577"/>
          <ac:spMkLst>
            <pc:docMk/>
            <pc:sldMk cId="2520044501" sldId="287"/>
            <ac:spMk id="20" creationId="{29A7421A-07D9-1A03-E88A-36554465222B}"/>
          </ac:spMkLst>
        </pc:spChg>
      </pc:sldChg>
      <pc:sldChg chg="modSp">
        <pc:chgData name="Christine Whyte" userId="S::christine.whyte_glasgow.ac.uk#ext#@stir.onmicrosoft.com::a40fb095-2333-4d4d-90e9-0e98ebc33eac" providerId="AD" clId="Web-{85B9FB53-B5B3-BF99-AF6D-8C2233291C24}" dt="2025-09-14T06:39:10.836" v="163" actId="20577"/>
        <pc:sldMkLst>
          <pc:docMk/>
          <pc:sldMk cId="3321057071" sldId="290"/>
        </pc:sldMkLst>
        <pc:spChg chg="mod">
          <ac:chgData name="Christine Whyte" userId="S::christine.whyte_glasgow.ac.uk#ext#@stir.onmicrosoft.com::a40fb095-2333-4d4d-90e9-0e98ebc33eac" providerId="AD" clId="Web-{85B9FB53-B5B3-BF99-AF6D-8C2233291C24}" dt="2025-09-14T06:39:10.836" v="163" actId="20577"/>
          <ac:spMkLst>
            <pc:docMk/>
            <pc:sldMk cId="3321057071" sldId="290"/>
            <ac:spMk id="3" creationId="{E4DA5DB6-250A-107C-4957-EC9D19B4D097}"/>
          </ac:spMkLst>
        </pc:spChg>
      </pc:sldChg>
      <pc:sldChg chg="modSp">
        <pc:chgData name="Christine Whyte" userId="S::christine.whyte_glasgow.ac.uk#ext#@stir.onmicrosoft.com::a40fb095-2333-4d4d-90e9-0e98ebc33eac" providerId="AD" clId="Web-{85B9FB53-B5B3-BF99-AF6D-8C2233291C24}" dt="2025-09-14T06:38:52.554" v="160" actId="20577"/>
        <pc:sldMkLst>
          <pc:docMk/>
          <pc:sldMk cId="3181843728" sldId="295"/>
        </pc:sldMkLst>
        <pc:spChg chg="mod">
          <ac:chgData name="Christine Whyte" userId="S::christine.whyte_glasgow.ac.uk#ext#@stir.onmicrosoft.com::a40fb095-2333-4d4d-90e9-0e98ebc33eac" providerId="AD" clId="Web-{85B9FB53-B5B3-BF99-AF6D-8C2233291C24}" dt="2025-09-14T06:38:52.554" v="160" actId="20577"/>
          <ac:spMkLst>
            <pc:docMk/>
            <pc:sldMk cId="3181843728" sldId="295"/>
            <ac:spMk id="7" creationId="{4E1A4EA3-0F9C-414E-64D1-B582CABE1374}"/>
          </ac:spMkLst>
        </pc:spChg>
        <pc:spChg chg="mod">
          <ac:chgData name="Christine Whyte" userId="S::christine.whyte_glasgow.ac.uk#ext#@stir.onmicrosoft.com::a40fb095-2333-4d4d-90e9-0e98ebc33eac" providerId="AD" clId="Web-{85B9FB53-B5B3-BF99-AF6D-8C2233291C24}" dt="2025-09-14T06:38:40.413" v="158" actId="20577"/>
          <ac:spMkLst>
            <pc:docMk/>
            <pc:sldMk cId="3181843728" sldId="295"/>
            <ac:spMk id="18" creationId="{92FDAC41-F343-2654-7A8B-9766AEA1361D}"/>
          </ac:spMkLst>
        </pc:spChg>
      </pc:sldChg>
    </pc:docChg>
  </pc:docChgLst>
  <pc:docChgLst>
    <pc:chgData name="Diana Paton" userId="S::diana.paton_ed.ac.uk#ext#@stir.onmicrosoft.com::a93323c7-83f1-49a9-8559-c65f5fc70854" providerId="AD" clId="Web-{FFB088DD-820F-477B-119A-AB6E2BAF9AEE}"/>
    <pc:docChg chg="sldOrd modSection">
      <pc:chgData name="Diana Paton" userId="S::diana.paton_ed.ac.uk#ext#@stir.onmicrosoft.com::a93323c7-83f1-49a9-8559-c65f5fc70854" providerId="AD" clId="Web-{FFB088DD-820F-477B-119A-AB6E2BAF9AEE}" dt="2025-06-12T01:53:37.187" v="1"/>
      <pc:docMkLst>
        <pc:docMk/>
      </pc:docMkLst>
      <pc:sldChg chg="ord">
        <pc:chgData name="Diana Paton" userId="S::diana.paton_ed.ac.uk#ext#@stir.onmicrosoft.com::a93323c7-83f1-49a9-8559-c65f5fc70854" providerId="AD" clId="Web-{FFB088DD-820F-477B-119A-AB6E2BAF9AEE}" dt="2025-06-12T01:53:37.187" v="1"/>
        <pc:sldMkLst>
          <pc:docMk/>
          <pc:sldMk cId="3244600089" sldId="274"/>
        </pc:sldMkLst>
      </pc:sldChg>
    </pc:docChg>
  </pc:docChgLst>
  <pc:docChgLst>
    <pc:chgData name="Katherine Burns" userId="S::kb76@stir.ac.uk::8e76aacd-d0cb-4af9-be32-b9d1e26d4b02" providerId="AD" clId="Web-{3C2BEEA4-D0AB-E4F3-376A-8BFF5769E865}"/>
    <pc:docChg chg="addSld sldOrd modSection">
      <pc:chgData name="Katherine Burns" userId="S::kb76@stir.ac.uk::8e76aacd-d0cb-4af9-be32-b9d1e26d4b02" providerId="AD" clId="Web-{3C2BEEA4-D0AB-E4F3-376A-8BFF5769E865}" dt="2025-05-13T15:05:33.638" v="8"/>
      <pc:docMkLst>
        <pc:docMk/>
      </pc:docMkLst>
      <pc:sldChg chg="add ord replId">
        <pc:chgData name="Katherine Burns" userId="S::kb76@stir.ac.uk::8e76aacd-d0cb-4af9-be32-b9d1e26d4b02" providerId="AD" clId="Web-{3C2BEEA4-D0AB-E4F3-376A-8BFF5769E865}" dt="2025-05-13T15:05:33.638" v="8"/>
        <pc:sldMkLst>
          <pc:docMk/>
          <pc:sldMk cId="2236613074" sldId="2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0A5E929-E815-5748-9DF0-3BB04058F22C}" type="datetimeFigureOut">
              <a:rPr lang="en-GB" smtClean="0"/>
              <a:t>13/09/2025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854154F-305B-A849-B07E-9F399C36C098}" type="slidenum">
              <a:rPr lang="en-GB" smtClean="0"/>
              <a:t>‹#›</a:t>
            </a:fld>
            <a:endParaRPr lang="en-GB"/>
          </a:p>
        </p:txBody>
      </p:sp>
    </p:spTree>
    <p:extLst>
      <p:ext uri="{BB962C8B-B14F-4D97-AF65-F5344CB8AC3E}">
        <p14:creationId xmlns:p14="http://schemas.microsoft.com/office/powerpoint/2010/main" val="188409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54154F-305B-A849-B07E-9F399C36C098}" type="slidenum">
              <a:rPr lang="en-GB" smtClean="0"/>
              <a:t>1</a:t>
            </a:fld>
            <a:endParaRPr lang="en-GB"/>
          </a:p>
        </p:txBody>
      </p:sp>
    </p:spTree>
    <p:extLst>
      <p:ext uri="{BB962C8B-B14F-4D97-AF65-F5344CB8AC3E}">
        <p14:creationId xmlns:p14="http://schemas.microsoft.com/office/powerpoint/2010/main" val="326483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751C5-0AE2-09C2-BEC3-BCE1890655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3AF2F0-9277-A5DD-D622-AEACF2921F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B5764D-711A-1BCC-FF16-458F5F8B5804}"/>
              </a:ext>
            </a:extLst>
          </p:cNvPr>
          <p:cNvSpPr>
            <a:spLocks noGrp="1"/>
          </p:cNvSpPr>
          <p:nvPr>
            <p:ph type="body" idx="1"/>
          </p:nvPr>
        </p:nvSpPr>
        <p:spPr/>
        <p:txBody>
          <a:bodyPr/>
          <a:lstStyle/>
          <a:p>
            <a:pPr marL="0" indent="0">
              <a:buNone/>
            </a:pPr>
            <a:r>
              <a:rPr lang="en-GB" sz="1200" dirty="0">
                <a:solidFill>
                  <a:schemeClr val="bg2"/>
                </a:solidFill>
              </a:rPr>
              <a:t>Is there any evidence to suggest that their strategies were successful? </a:t>
            </a:r>
          </a:p>
          <a:p>
            <a:endParaRPr lang="en-GB" dirty="0"/>
          </a:p>
        </p:txBody>
      </p:sp>
      <p:sp>
        <p:nvSpPr>
          <p:cNvPr id="4" name="Slide Number Placeholder 3">
            <a:extLst>
              <a:ext uri="{FF2B5EF4-FFF2-40B4-BE49-F238E27FC236}">
                <a16:creationId xmlns:a16="http://schemas.microsoft.com/office/drawing/2014/main" id="{B5D95C16-39DC-939C-F172-AA1294B2B958}"/>
              </a:ext>
            </a:extLst>
          </p:cNvPr>
          <p:cNvSpPr>
            <a:spLocks noGrp="1"/>
          </p:cNvSpPr>
          <p:nvPr>
            <p:ph type="sldNum" sz="quarter" idx="5"/>
          </p:nvPr>
        </p:nvSpPr>
        <p:spPr/>
        <p:txBody>
          <a:bodyPr/>
          <a:lstStyle/>
          <a:p>
            <a:fld id="{3854154F-305B-A849-B07E-9F399C36C098}" type="slidenum">
              <a:rPr lang="en-GB" smtClean="0"/>
              <a:t>9</a:t>
            </a:fld>
            <a:endParaRPr lang="en-GB"/>
          </a:p>
        </p:txBody>
      </p:sp>
    </p:spTree>
    <p:extLst>
      <p:ext uri="{BB962C8B-B14F-4D97-AF65-F5344CB8AC3E}">
        <p14:creationId xmlns:p14="http://schemas.microsoft.com/office/powerpoint/2010/main" val="287398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0AF69-EFDD-258D-482E-610EA663A5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92E81F-4626-65FE-0DC2-992BB7B7ED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F17DFB-19C6-48DC-C66A-AEA12DC63283}"/>
              </a:ext>
            </a:extLst>
          </p:cNvPr>
          <p:cNvSpPr>
            <a:spLocks noGrp="1"/>
          </p:cNvSpPr>
          <p:nvPr>
            <p:ph type="body" idx="1"/>
          </p:nvPr>
        </p:nvSpPr>
        <p:spPr/>
        <p:txBody>
          <a:bodyPr/>
          <a:lstStyle/>
          <a:p>
            <a:pPr marL="0" indent="0">
              <a:buNone/>
            </a:pPr>
            <a:r>
              <a:rPr lang="en-GB" sz="1200" dirty="0">
                <a:solidFill>
                  <a:schemeClr val="bg2"/>
                </a:solidFill>
              </a:rPr>
              <a:t>Is there any evidence to suggest that their strategies were successful? </a:t>
            </a:r>
          </a:p>
          <a:p>
            <a:endParaRPr lang="en-GB" dirty="0"/>
          </a:p>
        </p:txBody>
      </p:sp>
      <p:sp>
        <p:nvSpPr>
          <p:cNvPr id="4" name="Slide Number Placeholder 3">
            <a:extLst>
              <a:ext uri="{FF2B5EF4-FFF2-40B4-BE49-F238E27FC236}">
                <a16:creationId xmlns:a16="http://schemas.microsoft.com/office/drawing/2014/main" id="{7D1BD94B-A44A-94C9-B068-4E4E6EE434DC}"/>
              </a:ext>
            </a:extLst>
          </p:cNvPr>
          <p:cNvSpPr>
            <a:spLocks noGrp="1"/>
          </p:cNvSpPr>
          <p:nvPr>
            <p:ph type="sldNum" sz="quarter" idx="5"/>
          </p:nvPr>
        </p:nvSpPr>
        <p:spPr/>
        <p:txBody>
          <a:bodyPr/>
          <a:lstStyle/>
          <a:p>
            <a:fld id="{3854154F-305B-A849-B07E-9F399C36C098}" type="slidenum">
              <a:rPr lang="en-GB" smtClean="0"/>
              <a:t>16</a:t>
            </a:fld>
            <a:endParaRPr lang="en-GB"/>
          </a:p>
        </p:txBody>
      </p:sp>
    </p:spTree>
    <p:extLst>
      <p:ext uri="{BB962C8B-B14F-4D97-AF65-F5344CB8AC3E}">
        <p14:creationId xmlns:p14="http://schemas.microsoft.com/office/powerpoint/2010/main" val="26534436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98448" y="594360"/>
            <a:ext cx="6272784" cy="2373086"/>
          </a:xfrm>
          <a:solidFill>
            <a:schemeClr val="accent5"/>
          </a:solidFill>
        </p:spPr>
        <p:txBody>
          <a:bodyPr rtlCol="0" anchor="ctr"/>
          <a:lstStyle>
            <a:lvl1pPr algn="l">
              <a:defRPr sz="5400" b="1" i="0" cap="none" baseline="0">
                <a:solidFill>
                  <a:schemeClr val="bg1"/>
                </a:solidFill>
              </a:defRPr>
            </a:lvl1pPr>
          </a:lstStyle>
          <a:p>
            <a:pPr rtl="0"/>
            <a:r>
              <a:rPr lang="en-GB" noProof="0" dirty="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98448" y="2967445"/>
            <a:ext cx="6272783" cy="762725"/>
          </a:xfrm>
          <a:solidFill>
            <a:schemeClr val="accent5"/>
          </a:solidFill>
        </p:spPr>
        <p:txBody>
          <a:bodyPr rtlCol="0" anchor="b">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dirty="0"/>
              <a:t>Click to edit Master subtitle style.</a:t>
            </a:r>
          </a:p>
        </p:txBody>
      </p:sp>
    </p:spTree>
    <p:extLst>
      <p:ext uri="{BB962C8B-B14F-4D97-AF65-F5344CB8AC3E}">
        <p14:creationId xmlns:p14="http://schemas.microsoft.com/office/powerpoint/2010/main" val="107443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524000" y="1463040"/>
            <a:ext cx="9144000" cy="2340864"/>
          </a:xfrm>
          <a:solidFill>
            <a:schemeClr val="accent3"/>
          </a:solidFill>
        </p:spPr>
        <p:txBody>
          <a:bodyPr rtlCol="0" anchor="ctr">
            <a:normAutofit/>
          </a:bodyPr>
          <a:lstStyle>
            <a:lvl1pPr algn="ctr">
              <a:defRPr sz="6000" b="1" i="0" cap="none" baseline="0">
                <a:solidFill>
                  <a:schemeClr val="accent5"/>
                </a:solidFill>
              </a:defRPr>
            </a:lvl1pPr>
          </a:lstStyle>
          <a:p>
            <a:pPr rtl="0"/>
            <a:r>
              <a:rPr lang="en-GB" noProof="0" dirty="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803904"/>
            <a:ext cx="9144000" cy="653022"/>
          </a:xfrm>
          <a:solidFill>
            <a:schemeClr val="accent3"/>
          </a:solidFill>
        </p:spPr>
        <p:txBody>
          <a:bodyPr rtlCol="0" anchor="b">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endParaRPr lang="en-GB" noProof="0" dirty="0"/>
          </a:p>
        </p:txBody>
      </p:sp>
      <p:sp>
        <p:nvSpPr>
          <p:cNvPr id="4" name="Graphic 12">
            <a:extLst>
              <a:ext uri="{FF2B5EF4-FFF2-40B4-BE49-F238E27FC236}">
                <a16:creationId xmlns:a16="http://schemas.microsoft.com/office/drawing/2014/main" id="{8A41917E-4B97-447C-98AB-970D625F1DE6}"/>
              </a:ext>
            </a:extLst>
          </p:cNvPr>
          <p:cNvSpPr/>
          <p:nvPr/>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n-GB" noProof="0"/>
          </a:p>
        </p:txBody>
      </p:sp>
      <p:sp>
        <p:nvSpPr>
          <p:cNvPr id="5" name="Graphic 13">
            <a:extLst>
              <a:ext uri="{FF2B5EF4-FFF2-40B4-BE49-F238E27FC236}">
                <a16:creationId xmlns:a16="http://schemas.microsoft.com/office/drawing/2014/main" id="{3B3FD238-4561-4AF8-A1F1-185B0CAFE2AC}"/>
              </a:ext>
            </a:extLst>
          </p:cNvPr>
          <p:cNvSpPr/>
          <p:nvPr/>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en-GB" noProof="0"/>
          </a:p>
        </p:txBody>
      </p:sp>
      <p:sp>
        <p:nvSpPr>
          <p:cNvPr id="6" name="Graphic 15">
            <a:extLst>
              <a:ext uri="{FF2B5EF4-FFF2-40B4-BE49-F238E27FC236}">
                <a16:creationId xmlns:a16="http://schemas.microsoft.com/office/drawing/2014/main" id="{BAB9414C-AE69-4648-873E-9CE6B2DF8A71}"/>
              </a:ext>
            </a:extLst>
          </p:cNvPr>
          <p:cNvSpPr/>
          <p:nvPr/>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en-GB" noProof="0"/>
          </a:p>
        </p:txBody>
      </p:sp>
      <p:sp>
        <p:nvSpPr>
          <p:cNvPr id="7" name="Graphic 22">
            <a:extLst>
              <a:ext uri="{FF2B5EF4-FFF2-40B4-BE49-F238E27FC236}">
                <a16:creationId xmlns:a16="http://schemas.microsoft.com/office/drawing/2014/main" id="{3BF75235-4E6E-4184-82A5-EE6FE7993BBC}"/>
              </a:ext>
            </a:extLst>
          </p:cNvPr>
          <p:cNvSpPr/>
          <p:nvPr/>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pPr rtl="0"/>
            <a:endParaRPr lang="en-GB" noProof="0"/>
          </a:p>
        </p:txBody>
      </p:sp>
      <p:sp>
        <p:nvSpPr>
          <p:cNvPr id="11" name="Graphic 21">
            <a:extLst>
              <a:ext uri="{FF2B5EF4-FFF2-40B4-BE49-F238E27FC236}">
                <a16:creationId xmlns:a16="http://schemas.microsoft.com/office/drawing/2014/main" id="{E66FE37C-2F4B-42DA-BFF6-92DD00BDC49B}"/>
              </a:ext>
            </a:extLst>
          </p:cNvPr>
          <p:cNvSpPr/>
          <p:nvPr/>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pPr rtl="0"/>
            <a:endParaRPr lang="en-GB" noProof="0"/>
          </a:p>
        </p:txBody>
      </p:sp>
      <p:sp>
        <p:nvSpPr>
          <p:cNvPr id="13" name="Graphic 23">
            <a:extLst>
              <a:ext uri="{FF2B5EF4-FFF2-40B4-BE49-F238E27FC236}">
                <a16:creationId xmlns:a16="http://schemas.microsoft.com/office/drawing/2014/main" id="{DDD38822-731A-48DA-A8A0-FBBAF7A6D65D}"/>
              </a:ext>
            </a:extLst>
          </p:cNvPr>
          <p:cNvSpPr/>
          <p:nvPr/>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1932047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rtlCol="0"/>
          <a:lstStyle>
            <a:lvl1pPr>
              <a:defRPr sz="5400"/>
            </a:lvl1pPr>
          </a:lstStyle>
          <a:p>
            <a:pPr rtl="0"/>
            <a:r>
              <a:rPr lang="en-GB" noProof="0"/>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p>
            <a:fld id="{0B621650-D8AE-3041-A908-309DE76D96F4}" type="slidenum">
              <a:rPr lang="en-GB" smtClean="0"/>
              <a:t>‹#›</a:t>
            </a:fld>
            <a:endParaRPr lang="en-GB"/>
          </a:p>
        </p:txBody>
      </p:sp>
    </p:spTree>
    <p:extLst>
      <p:ext uri="{BB962C8B-B14F-4D97-AF65-F5344CB8AC3E}">
        <p14:creationId xmlns:p14="http://schemas.microsoft.com/office/powerpoint/2010/main" val="3614776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a:solidFill>
            <a:schemeClr val="accent5"/>
          </a:solidFill>
        </p:spPr>
        <p:txBody>
          <a:bodyPr rtlCol="0"/>
          <a:lstStyle>
            <a:lvl1pPr>
              <a:defRPr sz="5400" b="1" cap="none" baseline="0">
                <a:solidFill>
                  <a:schemeClr val="bg1"/>
                </a:solidFill>
              </a:defRPr>
            </a:lvl1pPr>
          </a:lstStyle>
          <a:p>
            <a:pPr rtl="0"/>
            <a:r>
              <a:rPr lang="en-GB" noProof="0" dirty="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a:solidFill>
            <a:schemeClr val="accent5"/>
          </a:solidFill>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3740968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Content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rtlCol="0"/>
          <a:lstStyle/>
          <a:p>
            <a:pPr rtl="0"/>
            <a:r>
              <a:rPr lang="en-GB" noProof="0"/>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1099925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2587752"/>
          </a:xfrm>
        </p:spPr>
        <p:txBody>
          <a:bodyPr rtlCol="0" anchor="b"/>
          <a:lstStyle>
            <a:lvl1pPr algn="l">
              <a:lnSpc>
                <a:spcPct val="110000"/>
              </a:lnSpc>
              <a:spcBef>
                <a:spcPts val="1000"/>
              </a:spcBef>
              <a:defRPr sz="3600" b="1" i="0" cap="none" baseline="0"/>
            </a:lvl1pPr>
          </a:lstStyle>
          <a:p>
            <a:pPr rtl="0"/>
            <a:r>
              <a:rPr lang="en-GB" noProof="0" dirty="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3547555"/>
            <a:ext cx="4434835" cy="2587752"/>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dirty="0"/>
              <a:t>Click to edit Master subtitle style</a:t>
            </a:r>
          </a:p>
        </p:txBody>
      </p:sp>
      <p:sp>
        <p:nvSpPr>
          <p:cNvPr id="9" name="Rectangle 8">
            <a:extLst>
              <a:ext uri="{FF2B5EF4-FFF2-40B4-BE49-F238E27FC236}">
                <a16:creationId xmlns:a16="http://schemas.microsoft.com/office/drawing/2014/main" id="{515930B2-E36D-4D05-A6B3-CA1BF61D50CC}"/>
              </a:ext>
            </a:extLst>
          </p:cNvPr>
          <p:cNvSpPr/>
          <p:nvPr/>
        </p:nvSpPr>
        <p:spPr>
          <a:xfrm>
            <a:off x="0" y="0"/>
            <a:ext cx="5779911"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rtlCol="0" anchor="ctr"/>
          <a:lstStyle>
            <a:lvl1pPr algn="ctr">
              <a:buNone/>
              <a:defRPr>
                <a:solidFill>
                  <a:schemeClr val="bg1"/>
                </a:solidFill>
              </a:defRPr>
            </a:lvl1pPr>
          </a:lstStyle>
          <a:p>
            <a:pPr rtl="0"/>
            <a:r>
              <a:rPr lang="en-GB" noProof="0"/>
              <a:t>Click icon to add picture</a:t>
            </a:r>
          </a:p>
        </p:txBody>
      </p:sp>
    </p:spTree>
    <p:extLst>
      <p:ext uri="{BB962C8B-B14F-4D97-AF65-F5344CB8AC3E}">
        <p14:creationId xmlns:p14="http://schemas.microsoft.com/office/powerpoint/2010/main" val="445856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rtlCol="0"/>
          <a:lstStyle/>
          <a:p>
            <a:pPr rtl="0"/>
            <a:r>
              <a:rPr lang="en-GB" noProof="0"/>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3277654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rtlCol="0"/>
          <a:lstStyle/>
          <a:p>
            <a:pPr rtl="0"/>
            <a:r>
              <a:rPr lang="en-GB" noProof="0"/>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p:txBody>
      </p:sp>
      <p:sp>
        <p:nvSpPr>
          <p:cNvPr id="12" name="Graphic 15">
            <a:extLst>
              <a:ext uri="{FF2B5EF4-FFF2-40B4-BE49-F238E27FC236}">
                <a16:creationId xmlns:a16="http://schemas.microsoft.com/office/drawing/2014/main" id="{A9475260-301F-4744-B1DA-7B00F6FB4342}"/>
              </a:ext>
            </a:extLst>
          </p:cNvPr>
          <p:cNvSpPr/>
          <p:nvPr/>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en-GB" noProof="0"/>
          </a:p>
        </p:txBody>
      </p:sp>
      <p:sp>
        <p:nvSpPr>
          <p:cNvPr id="14" name="Graphic 16">
            <a:extLst>
              <a:ext uri="{FF2B5EF4-FFF2-40B4-BE49-F238E27FC236}">
                <a16:creationId xmlns:a16="http://schemas.microsoft.com/office/drawing/2014/main" id="{9BBD3F4B-0836-48C5-AC68-747456D1DD50}"/>
              </a:ext>
            </a:extLst>
          </p:cNvPr>
          <p:cNvSpPr/>
          <p:nvPr/>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en-GB" noProof="0"/>
          </a:p>
        </p:txBody>
      </p:sp>
      <p:sp>
        <p:nvSpPr>
          <p:cNvPr id="16" name="Graphic 14">
            <a:extLst>
              <a:ext uri="{FF2B5EF4-FFF2-40B4-BE49-F238E27FC236}">
                <a16:creationId xmlns:a16="http://schemas.microsoft.com/office/drawing/2014/main" id="{9B4398D5-99F4-4F83-AA77-9B4177648CAF}"/>
              </a:ext>
            </a:extLst>
          </p:cNvPr>
          <p:cNvSpPr/>
          <p:nvPr/>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en-GB" noProof="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p:txBody>
      </p:sp>
    </p:spTree>
    <p:extLst>
      <p:ext uri="{BB962C8B-B14F-4D97-AF65-F5344CB8AC3E}">
        <p14:creationId xmlns:p14="http://schemas.microsoft.com/office/powerpoint/2010/main" val="2952977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rtlCol="0" anchor="b"/>
          <a:lstStyle>
            <a:lvl1pPr algn="l">
              <a:defRPr sz="5400" b="0" i="0" cap="none" baseline="0"/>
            </a:lvl1pPr>
          </a:lstStyle>
          <a:p>
            <a:pPr rtl="0"/>
            <a:r>
              <a:rPr lang="en-GB" noProof="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rtlCol="0">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9" name="Rectangle 8">
            <a:extLst>
              <a:ext uri="{FF2B5EF4-FFF2-40B4-BE49-F238E27FC236}">
                <a16:creationId xmlns:a16="http://schemas.microsoft.com/office/drawing/2014/main" id="{515930B2-E36D-4D05-A6B3-CA1BF61D50CC}"/>
              </a:ext>
            </a:extLst>
          </p:cNvPr>
          <p:cNvSpPr/>
          <p:nvPr/>
        </p:nvSpPr>
        <p:spPr>
          <a:xfrm>
            <a:off x="0" y="0"/>
            <a:ext cx="5779911"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rtlCol="0" anchor="ctr"/>
          <a:lstStyle>
            <a:lvl1pPr algn="ctr">
              <a:buNone/>
              <a:defRPr>
                <a:solidFill>
                  <a:schemeClr val="bg1"/>
                </a:solidFill>
              </a:defRPr>
            </a:lvl1pPr>
          </a:lstStyle>
          <a:p>
            <a:pPr rtl="0"/>
            <a:r>
              <a:rPr lang="en-GB" noProof="0"/>
              <a:t>Click icon to add picture</a:t>
            </a:r>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rtlCol="0" anchor="ctr"/>
          <a:lstStyle>
            <a:lvl1pPr algn="ctr">
              <a:buNone/>
              <a:defRPr>
                <a:solidFill>
                  <a:schemeClr val="bg1"/>
                </a:solidFill>
              </a:defRPr>
            </a:lvl1pPr>
          </a:lstStyle>
          <a:p>
            <a:pPr rtl="0"/>
            <a:r>
              <a:rPr lang="en-GB" noProof="0"/>
              <a:t>Click icon to add picture</a:t>
            </a:r>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rtlCol="0" anchor="ctr"/>
          <a:lstStyle>
            <a:lvl1pPr algn="ctr">
              <a:buNone/>
              <a:defRPr>
                <a:solidFill>
                  <a:schemeClr val="bg1"/>
                </a:solidFill>
              </a:defRPr>
            </a:lvl1pPr>
          </a:lstStyle>
          <a:p>
            <a:pPr rtl="0"/>
            <a:r>
              <a:rPr lang="en-GB" noProof="0"/>
              <a:t>Click icon to add picture</a:t>
            </a:r>
          </a:p>
        </p:txBody>
      </p:sp>
    </p:spTree>
    <p:extLst>
      <p:ext uri="{BB962C8B-B14F-4D97-AF65-F5344CB8AC3E}">
        <p14:creationId xmlns:p14="http://schemas.microsoft.com/office/powerpoint/2010/main" val="1118646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rtlCol="0" anchor="b"/>
          <a:lstStyle>
            <a:lvl1pPr algn="l">
              <a:defRPr sz="5400" b="0" i="0" cap="none" baseline="0"/>
            </a:lvl1pPr>
          </a:lstStyle>
          <a:p>
            <a:pPr rtl="0"/>
            <a:r>
              <a:rPr lang="en-GB" noProof="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rtlCol="0">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endParaRPr lang="en-GB" noProof="0" dirty="0"/>
          </a:p>
        </p:txBody>
      </p:sp>
      <p:sp>
        <p:nvSpPr>
          <p:cNvPr id="9" name="Rectangle 8">
            <a:extLst>
              <a:ext uri="{FF2B5EF4-FFF2-40B4-BE49-F238E27FC236}">
                <a16:creationId xmlns:a16="http://schemas.microsoft.com/office/drawing/2014/main" id="{515930B2-E36D-4D05-A6B3-CA1BF61D50CC}"/>
              </a:ext>
            </a:extLst>
          </p:cNvPr>
          <p:cNvSpPr/>
          <p:nvPr/>
        </p:nvSpPr>
        <p:spPr>
          <a:xfrm>
            <a:off x="0" y="0"/>
            <a:ext cx="5779911"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5" name="Graphic 13">
            <a:extLst>
              <a:ext uri="{FF2B5EF4-FFF2-40B4-BE49-F238E27FC236}">
                <a16:creationId xmlns:a16="http://schemas.microsoft.com/office/drawing/2014/main" id="{09D93411-5DC2-A48B-0842-A697B3C92A4B}"/>
              </a:ext>
            </a:extLst>
          </p:cNvPr>
          <p:cNvSpPr/>
          <p:nvPr/>
        </p:nvSpPr>
        <p:spPr>
          <a:xfrm>
            <a:off x="433313" y="160019"/>
            <a:ext cx="4913284" cy="3200400"/>
          </a:xfrm>
          <a:custGeom>
            <a:avLst/>
            <a:gdLst>
              <a:gd name="connsiteX0" fmla="*/ 2427752 w 4913284"/>
              <a:gd name="connsiteY0" fmla="*/ 1678972 h 1678971"/>
              <a:gd name="connsiteX1" fmla="*/ 2405940 w 4913284"/>
              <a:gd name="connsiteY1" fmla="*/ 1676210 h 1678971"/>
              <a:gd name="connsiteX2" fmla="*/ 2327263 w 4913284"/>
              <a:gd name="connsiteY2" fmla="*/ 1574578 h 1678971"/>
              <a:gd name="connsiteX3" fmla="*/ 2315928 w 4913284"/>
              <a:gd name="connsiteY3" fmla="*/ 1543336 h 1678971"/>
              <a:gd name="connsiteX4" fmla="*/ 2232680 w 4913284"/>
              <a:gd name="connsiteY4" fmla="*/ 1439418 h 1678971"/>
              <a:gd name="connsiteX5" fmla="*/ 1996079 w 4913284"/>
              <a:gd name="connsiteY5" fmla="*/ 1309402 h 1678971"/>
              <a:gd name="connsiteX6" fmla="*/ 1460012 w 4913284"/>
              <a:gd name="connsiteY6" fmla="*/ 1294924 h 1678971"/>
              <a:gd name="connsiteX7" fmla="*/ 1419150 w 4913284"/>
              <a:gd name="connsiteY7" fmla="*/ 1298543 h 1678971"/>
              <a:gd name="connsiteX8" fmla="*/ 376924 w 4913284"/>
              <a:gd name="connsiteY8" fmla="*/ 1334929 h 1678971"/>
              <a:gd name="connsiteX9" fmla="*/ 45454 w 4913284"/>
              <a:gd name="connsiteY9" fmla="*/ 1206246 h 1678971"/>
              <a:gd name="connsiteX10" fmla="*/ 4782 w 4913284"/>
              <a:gd name="connsiteY10" fmla="*/ 1008602 h 1678971"/>
              <a:gd name="connsiteX11" fmla="*/ 305 w 4913284"/>
              <a:gd name="connsiteY11" fmla="*/ 761143 h 1678971"/>
              <a:gd name="connsiteX12" fmla="*/ 200331 w 4913284"/>
              <a:gd name="connsiteY12" fmla="*/ 179165 h 1678971"/>
              <a:gd name="connsiteX13" fmla="*/ 528181 w 4913284"/>
              <a:gd name="connsiteY13" fmla="*/ 106585 h 1678971"/>
              <a:gd name="connsiteX14" fmla="*/ 1545832 w 4913284"/>
              <a:gd name="connsiteY14" fmla="*/ 71819 h 1678971"/>
              <a:gd name="connsiteX15" fmla="*/ 2563388 w 4913284"/>
              <a:gd name="connsiteY15" fmla="*/ 37052 h 1678971"/>
              <a:gd name="connsiteX16" fmla="*/ 2634063 w 4913284"/>
              <a:gd name="connsiteY16" fmla="*/ 34671 h 1678971"/>
              <a:gd name="connsiteX17" fmla="*/ 4125488 w 4913284"/>
              <a:gd name="connsiteY17" fmla="*/ 0 h 1678971"/>
              <a:gd name="connsiteX18" fmla="*/ 4505535 w 4913284"/>
              <a:gd name="connsiteY18" fmla="*/ 35433 h 1678971"/>
              <a:gd name="connsiteX19" fmla="*/ 4823004 w 4913284"/>
              <a:gd name="connsiteY19" fmla="*/ 265652 h 1678971"/>
              <a:gd name="connsiteX20" fmla="*/ 4892631 w 4913284"/>
              <a:gd name="connsiteY20" fmla="*/ 538925 h 1678971"/>
              <a:gd name="connsiteX21" fmla="*/ 4912443 w 4913284"/>
              <a:gd name="connsiteY21" fmla="*/ 827627 h 1678971"/>
              <a:gd name="connsiteX22" fmla="*/ 4912443 w 4913284"/>
              <a:gd name="connsiteY22" fmla="*/ 827913 h 1678971"/>
              <a:gd name="connsiteX23" fmla="*/ 4874153 w 4913284"/>
              <a:gd name="connsiteY23" fmla="*/ 1057085 h 1678971"/>
              <a:gd name="connsiteX24" fmla="*/ 4514680 w 4913284"/>
              <a:gd name="connsiteY24" fmla="*/ 1221486 h 1678971"/>
              <a:gd name="connsiteX25" fmla="*/ 2741220 w 4913284"/>
              <a:gd name="connsiteY25" fmla="*/ 1297972 h 1678971"/>
              <a:gd name="connsiteX26" fmla="*/ 2575104 w 4913284"/>
              <a:gd name="connsiteY26" fmla="*/ 1337786 h 1678971"/>
              <a:gd name="connsiteX27" fmla="*/ 2535861 w 4913284"/>
              <a:gd name="connsiteY27" fmla="*/ 1482852 h 1678971"/>
              <a:gd name="connsiteX28" fmla="*/ 2534146 w 4913284"/>
              <a:gd name="connsiteY28" fmla="*/ 1507522 h 1678971"/>
              <a:gd name="connsiteX29" fmla="*/ 2473186 w 4913284"/>
              <a:gd name="connsiteY29" fmla="*/ 1664208 h 1678971"/>
              <a:gd name="connsiteX30" fmla="*/ 2427752 w 4913284"/>
              <a:gd name="connsiteY30" fmla="*/ 1678781 h 167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913284" h="1678971">
                <a:moveTo>
                  <a:pt x="2427752" y="1678972"/>
                </a:moveTo>
                <a:cubicBezTo>
                  <a:pt x="2420608" y="1678972"/>
                  <a:pt x="2413369" y="1678019"/>
                  <a:pt x="2405940" y="1676210"/>
                </a:cubicBezTo>
                <a:cubicBezTo>
                  <a:pt x="2354600" y="1663160"/>
                  <a:pt x="2338788" y="1611916"/>
                  <a:pt x="2327263" y="1574578"/>
                </a:cubicBezTo>
                <a:cubicBezTo>
                  <a:pt x="2323548" y="1562481"/>
                  <a:pt x="2319738" y="1550003"/>
                  <a:pt x="2315928" y="1543336"/>
                </a:cubicBezTo>
                <a:cubicBezTo>
                  <a:pt x="2295069" y="1506379"/>
                  <a:pt x="2267065" y="1471422"/>
                  <a:pt x="2232680" y="1439418"/>
                </a:cubicBezTo>
                <a:cubicBezTo>
                  <a:pt x="2168100" y="1379315"/>
                  <a:pt x="2086376" y="1334357"/>
                  <a:pt x="1996079" y="1309402"/>
                </a:cubicBezTo>
                <a:cubicBezTo>
                  <a:pt x="1824915" y="1262063"/>
                  <a:pt x="1639368" y="1278731"/>
                  <a:pt x="1460012" y="1294924"/>
                </a:cubicBezTo>
                <a:lnTo>
                  <a:pt x="1419150" y="1298543"/>
                </a:lnTo>
                <a:cubicBezTo>
                  <a:pt x="1074345" y="1329500"/>
                  <a:pt x="723539" y="1341596"/>
                  <a:pt x="376924" y="1334929"/>
                </a:cubicBezTo>
                <a:cubicBezTo>
                  <a:pt x="259100" y="1333310"/>
                  <a:pt x="114701" y="1317212"/>
                  <a:pt x="45454" y="1206246"/>
                </a:cubicBezTo>
                <a:cubicBezTo>
                  <a:pt x="6497" y="1143667"/>
                  <a:pt x="5544" y="1068800"/>
                  <a:pt x="4782" y="1008602"/>
                </a:cubicBezTo>
                <a:lnTo>
                  <a:pt x="305" y="761143"/>
                </a:lnTo>
                <a:cubicBezTo>
                  <a:pt x="-3028" y="538734"/>
                  <a:pt x="18212" y="295751"/>
                  <a:pt x="200331" y="179165"/>
                </a:cubicBezTo>
                <a:cubicBezTo>
                  <a:pt x="301391" y="114586"/>
                  <a:pt x="427121" y="110109"/>
                  <a:pt x="528181" y="106585"/>
                </a:cubicBezTo>
                <a:cubicBezTo>
                  <a:pt x="867366" y="94869"/>
                  <a:pt x="1206647" y="83344"/>
                  <a:pt x="1545832" y="71819"/>
                </a:cubicBezTo>
                <a:cubicBezTo>
                  <a:pt x="1885017" y="60293"/>
                  <a:pt x="2224203" y="48768"/>
                  <a:pt x="2563388" y="37052"/>
                </a:cubicBezTo>
                <a:lnTo>
                  <a:pt x="2634063" y="34671"/>
                </a:lnTo>
                <a:cubicBezTo>
                  <a:pt x="3122696" y="18288"/>
                  <a:pt x="3627902" y="1429"/>
                  <a:pt x="4125488" y="0"/>
                </a:cubicBezTo>
                <a:cubicBezTo>
                  <a:pt x="4244074" y="0"/>
                  <a:pt x="4378282" y="0"/>
                  <a:pt x="4505535" y="35433"/>
                </a:cubicBezTo>
                <a:cubicBezTo>
                  <a:pt x="4648506" y="75248"/>
                  <a:pt x="4764234" y="159163"/>
                  <a:pt x="4823004" y="265652"/>
                </a:cubicBezTo>
                <a:cubicBezTo>
                  <a:pt x="4870248" y="350330"/>
                  <a:pt x="4883297" y="447104"/>
                  <a:pt x="4892631" y="538925"/>
                </a:cubicBezTo>
                <a:cubicBezTo>
                  <a:pt x="4902156" y="639032"/>
                  <a:pt x="4908824" y="736092"/>
                  <a:pt x="4912443" y="827627"/>
                </a:cubicBezTo>
                <a:lnTo>
                  <a:pt x="4912443" y="827913"/>
                </a:lnTo>
                <a:cubicBezTo>
                  <a:pt x="4915015" y="908876"/>
                  <a:pt x="4914062" y="987362"/>
                  <a:pt x="4874153" y="1057085"/>
                </a:cubicBezTo>
                <a:cubicBezTo>
                  <a:pt x="4803858" y="1178147"/>
                  <a:pt x="4652982" y="1208151"/>
                  <a:pt x="4514680" y="1221486"/>
                </a:cubicBezTo>
                <a:cubicBezTo>
                  <a:pt x="3925939" y="1278255"/>
                  <a:pt x="3329103" y="1304068"/>
                  <a:pt x="2741220" y="1297972"/>
                </a:cubicBezTo>
                <a:cubicBezTo>
                  <a:pt x="2676069" y="1297114"/>
                  <a:pt x="2610822" y="1299782"/>
                  <a:pt x="2575104" y="1337786"/>
                </a:cubicBezTo>
                <a:cubicBezTo>
                  <a:pt x="2543385" y="1371124"/>
                  <a:pt x="2539766" y="1425416"/>
                  <a:pt x="2535861" y="1482852"/>
                </a:cubicBezTo>
                <a:lnTo>
                  <a:pt x="2534146" y="1507522"/>
                </a:lnTo>
                <a:cubicBezTo>
                  <a:pt x="2526907" y="1589151"/>
                  <a:pt x="2507000" y="1640300"/>
                  <a:pt x="2473186" y="1664208"/>
                </a:cubicBezTo>
                <a:cubicBezTo>
                  <a:pt x="2459470" y="1673924"/>
                  <a:pt x="2444040" y="1678781"/>
                  <a:pt x="2427752" y="1678781"/>
                </a:cubicBezTo>
              </a:path>
            </a:pathLst>
          </a:custGeom>
          <a:solidFill>
            <a:schemeClr val="accent5"/>
          </a:solidFill>
          <a:ln w="9525" cap="flat">
            <a:noFill/>
            <a:prstDash val="solid"/>
            <a:miter/>
          </a:ln>
        </p:spPr>
        <p:txBody>
          <a:bodyPr rtlCol="0" anchor="ctr"/>
          <a:lstStyle/>
          <a:p>
            <a:endParaRPr lang="en-GB"/>
          </a:p>
        </p:txBody>
      </p:sp>
      <p:sp>
        <p:nvSpPr>
          <p:cNvPr id="16" name="Title 1">
            <a:extLst>
              <a:ext uri="{FF2B5EF4-FFF2-40B4-BE49-F238E27FC236}">
                <a16:creationId xmlns:a16="http://schemas.microsoft.com/office/drawing/2014/main" id="{B4A59681-420C-FFE0-869B-9E9EB306DBC4}"/>
              </a:ext>
            </a:extLst>
          </p:cNvPr>
          <p:cNvSpPr txBox="1">
            <a:spLocks/>
          </p:cNvSpPr>
          <p:nvPr/>
        </p:nvSpPr>
        <p:spPr>
          <a:xfrm>
            <a:off x="605838" y="457199"/>
            <a:ext cx="4480512" cy="1645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n-GB" sz="2400" dirty="0">
                <a:solidFill>
                  <a:schemeClr val="bg2"/>
                </a:solidFill>
              </a:rPr>
              <a:t>“Click to edit quote text”</a:t>
            </a:r>
          </a:p>
        </p:txBody>
      </p:sp>
      <p:sp>
        <p:nvSpPr>
          <p:cNvPr id="18" name="Subtitle 2">
            <a:extLst>
              <a:ext uri="{FF2B5EF4-FFF2-40B4-BE49-F238E27FC236}">
                <a16:creationId xmlns:a16="http://schemas.microsoft.com/office/drawing/2014/main" id="{DC169334-852B-246F-EEE4-7E79CE06A27E}"/>
              </a:ext>
            </a:extLst>
          </p:cNvPr>
          <p:cNvSpPr txBox="1">
            <a:spLocks/>
          </p:cNvSpPr>
          <p:nvPr/>
        </p:nvSpPr>
        <p:spPr>
          <a:xfrm>
            <a:off x="665675" y="2103119"/>
            <a:ext cx="4420675" cy="41433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sz="1600" dirty="0">
                <a:solidFill>
                  <a:schemeClr val="bg2"/>
                </a:solidFill>
              </a:rPr>
              <a:t>(Attribute quote here)</a:t>
            </a:r>
          </a:p>
        </p:txBody>
      </p:sp>
      <p:sp>
        <p:nvSpPr>
          <p:cNvPr id="21" name="Graphic 19">
            <a:extLst>
              <a:ext uri="{FF2B5EF4-FFF2-40B4-BE49-F238E27FC236}">
                <a16:creationId xmlns:a16="http://schemas.microsoft.com/office/drawing/2014/main" id="{B52CC89C-EEFE-7386-2469-C4A9105A8655}"/>
              </a:ext>
            </a:extLst>
          </p:cNvPr>
          <p:cNvSpPr/>
          <p:nvPr/>
        </p:nvSpPr>
        <p:spPr>
          <a:xfrm>
            <a:off x="423989" y="3384327"/>
            <a:ext cx="5081662" cy="3289745"/>
          </a:xfrm>
          <a:custGeom>
            <a:avLst/>
            <a:gdLst>
              <a:gd name="connsiteX0" fmla="*/ 2970587 w 2973657"/>
              <a:gd name="connsiteY0" fmla="*/ 1544579 h 2866771"/>
              <a:gd name="connsiteX1" fmla="*/ 2902388 w 2973657"/>
              <a:gd name="connsiteY1" fmla="*/ 686275 h 2866771"/>
              <a:gd name="connsiteX2" fmla="*/ 2852001 w 2973657"/>
              <a:gd name="connsiteY2" fmla="*/ 430143 h 2866771"/>
              <a:gd name="connsiteX3" fmla="*/ 2641784 w 2973657"/>
              <a:gd name="connsiteY3" fmla="*/ 254320 h 2866771"/>
              <a:gd name="connsiteX4" fmla="*/ 464655 w 2973657"/>
              <a:gd name="connsiteY4" fmla="*/ 5220 h 2866771"/>
              <a:gd name="connsiteX5" fmla="*/ 281965 w 2973657"/>
              <a:gd name="connsiteY5" fmla="*/ 9972 h 2866771"/>
              <a:gd name="connsiteX6" fmla="*/ 4788 w 2973657"/>
              <a:gd name="connsiteY6" fmla="*/ 370458 h 2866771"/>
              <a:gd name="connsiteX7" fmla="*/ 36125 w 2973657"/>
              <a:gd name="connsiteY7" fmla="*/ 742444 h 2866771"/>
              <a:gd name="connsiteX8" fmla="*/ 49841 w 2973657"/>
              <a:gd name="connsiteY8" fmla="*/ 817050 h 2866771"/>
              <a:gd name="connsiteX9" fmla="*/ 106896 w 2973657"/>
              <a:gd name="connsiteY9" fmla="*/ 1407912 h 2866771"/>
              <a:gd name="connsiteX10" fmla="*/ 155568 w 2973657"/>
              <a:gd name="connsiteY10" fmla="*/ 1949543 h 2866771"/>
              <a:gd name="connsiteX11" fmla="*/ 260534 w 2973657"/>
              <a:gd name="connsiteY11" fmla="*/ 2279997 h 2866771"/>
              <a:gd name="connsiteX12" fmla="*/ 559809 w 2973657"/>
              <a:gd name="connsiteY12" fmla="*/ 2472547 h 2866771"/>
              <a:gd name="connsiteX13" fmla="*/ 1990750 w 2973657"/>
              <a:gd name="connsiteY13" fmla="*/ 2289596 h 2866771"/>
              <a:gd name="connsiteX14" fmla="*/ 2081047 w 2973657"/>
              <a:gd name="connsiteY14" fmla="*/ 2261084 h 2866771"/>
              <a:gd name="connsiteX15" fmla="*/ 2098859 w 2973657"/>
              <a:gd name="connsiteY15" fmla="*/ 2254051 h 2866771"/>
              <a:gd name="connsiteX16" fmla="*/ 2022945 w 2973657"/>
              <a:gd name="connsiteY16" fmla="*/ 2503910 h 2866771"/>
              <a:gd name="connsiteX17" fmla="*/ 2014277 w 2973657"/>
              <a:gd name="connsiteY17" fmla="*/ 2531757 h 2866771"/>
              <a:gd name="connsiteX18" fmla="*/ 1962556 w 2973657"/>
              <a:gd name="connsiteY18" fmla="*/ 2705394 h 2866771"/>
              <a:gd name="connsiteX19" fmla="*/ 1954650 w 2973657"/>
              <a:gd name="connsiteY19" fmla="*/ 2726874 h 2866771"/>
              <a:gd name="connsiteX20" fmla="*/ 1938553 w 2973657"/>
              <a:gd name="connsiteY20" fmla="*/ 2792736 h 2866771"/>
              <a:gd name="connsiteX21" fmla="*/ 1986273 w 2973657"/>
              <a:gd name="connsiteY21" fmla="*/ 2864491 h 2866771"/>
              <a:gd name="connsiteX22" fmla="*/ 2001513 w 2973657"/>
              <a:gd name="connsiteY22" fmla="*/ 2866772 h 2866771"/>
              <a:gd name="connsiteX23" fmla="*/ 2049805 w 2973657"/>
              <a:gd name="connsiteY23" fmla="*/ 2838545 h 2866771"/>
              <a:gd name="connsiteX24" fmla="*/ 2304408 w 2973657"/>
              <a:gd name="connsiteY24" fmla="*/ 2486138 h 2866771"/>
              <a:gd name="connsiteX25" fmla="*/ 2570728 w 2973657"/>
              <a:gd name="connsiteY25" fmla="*/ 2117479 h 2866771"/>
              <a:gd name="connsiteX26" fmla="*/ 2769609 w 2973657"/>
              <a:gd name="connsiteY26" fmla="*/ 1889383 h 2866771"/>
              <a:gd name="connsiteX27" fmla="*/ 2813520 w 2973657"/>
              <a:gd name="connsiteY27" fmla="*/ 1857260 h 2866771"/>
              <a:gd name="connsiteX28" fmla="*/ 2958490 w 2973657"/>
              <a:gd name="connsiteY28" fmla="*/ 1702725 h 2866771"/>
              <a:gd name="connsiteX29" fmla="*/ 2970396 w 2973657"/>
              <a:gd name="connsiteY29" fmla="*/ 1544674 h 286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73657" h="2866771">
                <a:moveTo>
                  <a:pt x="2970587" y="1544579"/>
                </a:moveTo>
                <a:lnTo>
                  <a:pt x="2902388" y="686275"/>
                </a:lnTo>
                <a:cubicBezTo>
                  <a:pt x="2896101" y="605396"/>
                  <a:pt x="2888958" y="513778"/>
                  <a:pt x="2852001" y="430143"/>
                </a:cubicBezTo>
                <a:cubicBezTo>
                  <a:pt x="2809138" y="333868"/>
                  <a:pt x="2728461" y="266485"/>
                  <a:pt x="2641784" y="254320"/>
                </a:cubicBezTo>
                <a:cubicBezTo>
                  <a:pt x="1923027" y="151201"/>
                  <a:pt x="1190555" y="67376"/>
                  <a:pt x="464655" y="5220"/>
                </a:cubicBezTo>
                <a:cubicBezTo>
                  <a:pt x="399504" y="-672"/>
                  <a:pt x="340639" y="-4379"/>
                  <a:pt x="281965" y="9972"/>
                </a:cubicBezTo>
                <a:cubicBezTo>
                  <a:pt x="116516" y="50554"/>
                  <a:pt x="23552" y="220200"/>
                  <a:pt x="4788" y="370458"/>
                </a:cubicBezTo>
                <a:cubicBezTo>
                  <a:pt x="-10357" y="496481"/>
                  <a:pt x="13265" y="621553"/>
                  <a:pt x="36125" y="742444"/>
                </a:cubicBezTo>
                <a:cubicBezTo>
                  <a:pt x="40792" y="767344"/>
                  <a:pt x="45555" y="792244"/>
                  <a:pt x="49841" y="817050"/>
                </a:cubicBezTo>
                <a:cubicBezTo>
                  <a:pt x="83655" y="1011501"/>
                  <a:pt x="95466" y="1213080"/>
                  <a:pt x="106896" y="1407912"/>
                </a:cubicBezTo>
                <a:cubicBezTo>
                  <a:pt x="117373" y="1585826"/>
                  <a:pt x="128232" y="1769633"/>
                  <a:pt x="155568" y="1949543"/>
                </a:cubicBezTo>
                <a:cubicBezTo>
                  <a:pt x="172713" y="2061310"/>
                  <a:pt x="197288" y="2178684"/>
                  <a:pt x="260534" y="2279997"/>
                </a:cubicBezTo>
                <a:cubicBezTo>
                  <a:pt x="332448" y="2395850"/>
                  <a:pt x="444366" y="2467890"/>
                  <a:pt x="559809" y="2472547"/>
                </a:cubicBezTo>
                <a:cubicBezTo>
                  <a:pt x="1044537" y="2492315"/>
                  <a:pt x="1526311" y="2430730"/>
                  <a:pt x="1990750" y="2289596"/>
                </a:cubicBezTo>
                <a:cubicBezTo>
                  <a:pt x="2020944" y="2280377"/>
                  <a:pt x="2051043" y="2270873"/>
                  <a:pt x="2081047" y="2261084"/>
                </a:cubicBezTo>
                <a:cubicBezTo>
                  <a:pt x="2086286" y="2259373"/>
                  <a:pt x="2092287" y="2256902"/>
                  <a:pt x="2098859" y="2254051"/>
                </a:cubicBezTo>
                <a:cubicBezTo>
                  <a:pt x="2086667" y="2297199"/>
                  <a:pt x="2063807" y="2373135"/>
                  <a:pt x="2022945" y="2503910"/>
                </a:cubicBezTo>
                <a:lnTo>
                  <a:pt x="2014277" y="2531757"/>
                </a:lnTo>
                <a:cubicBezTo>
                  <a:pt x="1996656" y="2589541"/>
                  <a:pt x="1979415" y="2647420"/>
                  <a:pt x="1962556" y="2705394"/>
                </a:cubicBezTo>
                <a:cubicBezTo>
                  <a:pt x="1960461" y="2712427"/>
                  <a:pt x="1957603" y="2719650"/>
                  <a:pt x="1954650" y="2726874"/>
                </a:cubicBezTo>
                <a:cubicBezTo>
                  <a:pt x="1946935" y="2746261"/>
                  <a:pt x="1938267" y="2768311"/>
                  <a:pt x="1938553" y="2792736"/>
                </a:cubicBezTo>
                <a:cubicBezTo>
                  <a:pt x="1938839" y="2820583"/>
                  <a:pt x="1955698" y="2855177"/>
                  <a:pt x="1986273" y="2864491"/>
                </a:cubicBezTo>
                <a:cubicBezTo>
                  <a:pt x="1991322" y="2866107"/>
                  <a:pt x="1996465" y="2866772"/>
                  <a:pt x="2001513" y="2866772"/>
                </a:cubicBezTo>
                <a:cubicBezTo>
                  <a:pt x="2019706" y="2866772"/>
                  <a:pt x="2037042" y="2856888"/>
                  <a:pt x="2049805" y="2838545"/>
                </a:cubicBezTo>
                <a:cubicBezTo>
                  <a:pt x="2134768" y="2721076"/>
                  <a:pt x="2219541" y="2603607"/>
                  <a:pt x="2304408" y="2486138"/>
                </a:cubicBezTo>
                <a:cubicBezTo>
                  <a:pt x="2392705" y="2363917"/>
                  <a:pt x="2480907" y="2241601"/>
                  <a:pt x="2570728" y="2117479"/>
                </a:cubicBezTo>
                <a:cubicBezTo>
                  <a:pt x="2629878" y="2035459"/>
                  <a:pt x="2691123" y="1950589"/>
                  <a:pt x="2769609" y="1889383"/>
                </a:cubicBezTo>
                <a:cubicBezTo>
                  <a:pt x="2783706" y="1878359"/>
                  <a:pt x="2798565" y="1867809"/>
                  <a:pt x="2813520" y="1857260"/>
                </a:cubicBezTo>
                <a:cubicBezTo>
                  <a:pt x="2871432" y="1816108"/>
                  <a:pt x="2931249" y="1773625"/>
                  <a:pt x="2958490" y="1702725"/>
                </a:cubicBezTo>
                <a:cubicBezTo>
                  <a:pt x="2977350" y="1652829"/>
                  <a:pt x="2975064" y="1601603"/>
                  <a:pt x="2970396" y="1544674"/>
                </a:cubicBezTo>
              </a:path>
            </a:pathLst>
          </a:custGeom>
          <a:solidFill>
            <a:schemeClr val="accent5"/>
          </a:solidFill>
          <a:ln w="9525" cap="flat">
            <a:noFill/>
            <a:prstDash val="solid"/>
            <a:miter/>
          </a:ln>
        </p:spPr>
        <p:txBody>
          <a:bodyPr rtlCol="0" anchor="ctr"/>
          <a:lstStyle/>
          <a:p>
            <a:endParaRPr lang="en-GB"/>
          </a:p>
        </p:txBody>
      </p:sp>
      <p:sp>
        <p:nvSpPr>
          <p:cNvPr id="22" name="Title 1">
            <a:extLst>
              <a:ext uri="{FF2B5EF4-FFF2-40B4-BE49-F238E27FC236}">
                <a16:creationId xmlns:a16="http://schemas.microsoft.com/office/drawing/2014/main" id="{E65F8E8F-A6C4-D2FC-0217-DE7155C7E7EF}"/>
              </a:ext>
            </a:extLst>
          </p:cNvPr>
          <p:cNvSpPr txBox="1">
            <a:spLocks/>
          </p:cNvSpPr>
          <p:nvPr/>
        </p:nvSpPr>
        <p:spPr>
          <a:xfrm>
            <a:off x="605837" y="3657599"/>
            <a:ext cx="4480512" cy="1847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n-GB" sz="2400" dirty="0">
                <a:solidFill>
                  <a:schemeClr val="bg2"/>
                </a:solidFill>
              </a:rPr>
              <a:t>“Click to edit quote text”</a:t>
            </a:r>
          </a:p>
        </p:txBody>
      </p:sp>
      <p:sp>
        <p:nvSpPr>
          <p:cNvPr id="23" name="Subtitle 2">
            <a:extLst>
              <a:ext uri="{FF2B5EF4-FFF2-40B4-BE49-F238E27FC236}">
                <a16:creationId xmlns:a16="http://schemas.microsoft.com/office/drawing/2014/main" id="{5BF2640D-E9EA-428B-0754-B023CFF192A6}"/>
              </a:ext>
            </a:extLst>
          </p:cNvPr>
          <p:cNvSpPr txBox="1">
            <a:spLocks/>
          </p:cNvSpPr>
          <p:nvPr/>
        </p:nvSpPr>
        <p:spPr>
          <a:xfrm>
            <a:off x="665674" y="5505499"/>
            <a:ext cx="4420675" cy="41433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sz="1600" dirty="0">
                <a:solidFill>
                  <a:schemeClr val="bg2"/>
                </a:solidFill>
              </a:rPr>
              <a:t>(Attribute quote here)</a:t>
            </a:r>
          </a:p>
        </p:txBody>
      </p:sp>
    </p:spTree>
    <p:extLst>
      <p:ext uri="{BB962C8B-B14F-4D97-AF65-F5344CB8AC3E}">
        <p14:creationId xmlns:p14="http://schemas.microsoft.com/office/powerpoint/2010/main" val="3605903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BEDBDDA-DDA3-0E35-568D-ABD93C5C3F06}"/>
              </a:ext>
            </a:extLst>
          </p:cNvPr>
          <p:cNvPicPr>
            <a:picLocks noChangeAspect="1"/>
          </p:cNvPicPr>
          <p:nvPr/>
        </p:nvPicPr>
        <p:blipFill>
          <a:blip r:embed="rId2"/>
          <a:stretch>
            <a:fillRect/>
          </a:stretch>
        </p:blipFill>
        <p:spPr>
          <a:xfrm>
            <a:off x="6096000" y="0"/>
            <a:ext cx="6096000" cy="6858000"/>
          </a:xfrm>
          <a:prstGeom prst="rect">
            <a:avLst/>
          </a:prstGeom>
        </p:spPr>
      </p:pic>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bg2"/>
                </a:solidFill>
              </a:defRPr>
            </a:lvl1pPr>
          </a:lstStyle>
          <a:p>
            <a:fld id="{0B621650-D8AE-3041-A908-309DE76D96F4}" type="slidenum">
              <a:rPr lang="en-GB" smtClean="0"/>
              <a:t>‹#›</a:t>
            </a:fld>
            <a:endParaRPr lang="en-GB"/>
          </a:p>
        </p:txBody>
      </p:sp>
      <p:sp>
        <p:nvSpPr>
          <p:cNvPr id="10" name="Title 1">
            <a:extLst>
              <a:ext uri="{FF2B5EF4-FFF2-40B4-BE49-F238E27FC236}">
                <a16:creationId xmlns:a16="http://schemas.microsoft.com/office/drawing/2014/main" id="{F5E2BA7A-DD47-9F4E-6813-E6C61B239166}"/>
              </a:ext>
            </a:extLst>
          </p:cNvPr>
          <p:cNvSpPr>
            <a:spLocks noGrp="1"/>
          </p:cNvSpPr>
          <p:nvPr>
            <p:ph type="ctrTitle"/>
          </p:nvPr>
        </p:nvSpPr>
        <p:spPr>
          <a:xfrm>
            <a:off x="944881" y="841248"/>
            <a:ext cx="4434840" cy="3236976"/>
          </a:xfrm>
        </p:spPr>
        <p:txBody>
          <a:bodyPr rtlCol="0" anchor="b"/>
          <a:lstStyle>
            <a:lvl1pPr algn="l">
              <a:lnSpc>
                <a:spcPct val="110000"/>
              </a:lnSpc>
              <a:spcBef>
                <a:spcPts val="1000"/>
              </a:spcBef>
              <a:defRPr sz="3600" b="0" i="0" cap="none" baseline="0"/>
            </a:lvl1pPr>
          </a:lstStyle>
          <a:p>
            <a:pPr rtl="0"/>
            <a:r>
              <a:rPr lang="en-GB" noProof="0" dirty="0"/>
              <a:t>Click to edit Master title style</a:t>
            </a:r>
          </a:p>
        </p:txBody>
      </p:sp>
      <p:sp>
        <p:nvSpPr>
          <p:cNvPr id="11" name="Subtitle 2">
            <a:extLst>
              <a:ext uri="{FF2B5EF4-FFF2-40B4-BE49-F238E27FC236}">
                <a16:creationId xmlns:a16="http://schemas.microsoft.com/office/drawing/2014/main" id="{797855C4-EE23-D8C0-CF0E-429B8DB291FD}"/>
              </a:ext>
            </a:extLst>
          </p:cNvPr>
          <p:cNvSpPr>
            <a:spLocks noGrp="1"/>
          </p:cNvSpPr>
          <p:nvPr>
            <p:ph type="subTitle" idx="1"/>
          </p:nvPr>
        </p:nvSpPr>
        <p:spPr>
          <a:xfrm>
            <a:off x="944880" y="4498848"/>
            <a:ext cx="4434835" cy="510474"/>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3" name="Text Placeholder 2">
            <a:extLst>
              <a:ext uri="{FF2B5EF4-FFF2-40B4-BE49-F238E27FC236}">
                <a16:creationId xmlns:a16="http://schemas.microsoft.com/office/drawing/2014/main" id="{07AAEA0C-C491-D57D-018F-844CC2FCD338}"/>
              </a:ext>
            </a:extLst>
          </p:cNvPr>
          <p:cNvSpPr>
            <a:spLocks noGrp="1"/>
          </p:cNvSpPr>
          <p:nvPr>
            <p:ph type="body" sz="quarter" idx="13" hasCustomPrompt="1"/>
          </p:nvPr>
        </p:nvSpPr>
        <p:spPr>
          <a:xfrm>
            <a:off x="7486331" y="841248"/>
            <a:ext cx="3760788" cy="4113389"/>
          </a:xfrm>
        </p:spPr>
        <p:txBody>
          <a:bodyPr anchor="ctr"/>
          <a:lstStyle>
            <a:lvl1pPr marL="0" indent="0" algn="ctr">
              <a:buNone/>
              <a:defRPr>
                <a:ln>
                  <a:noFill/>
                </a:ln>
                <a:solidFill>
                  <a:schemeClr val="bg1"/>
                </a:solidFill>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“Insert Quote here”</a:t>
            </a:r>
          </a:p>
        </p:txBody>
      </p:sp>
      <p:sp>
        <p:nvSpPr>
          <p:cNvPr id="14" name="Text Placeholder 13">
            <a:extLst>
              <a:ext uri="{FF2B5EF4-FFF2-40B4-BE49-F238E27FC236}">
                <a16:creationId xmlns:a16="http://schemas.microsoft.com/office/drawing/2014/main" id="{DE739B1B-B116-0CC0-0395-C32CCAEB4E0B}"/>
              </a:ext>
            </a:extLst>
          </p:cNvPr>
          <p:cNvSpPr>
            <a:spLocks noGrp="1"/>
          </p:cNvSpPr>
          <p:nvPr>
            <p:ph type="body" sz="quarter" idx="14" hasCustomPrompt="1"/>
          </p:nvPr>
        </p:nvSpPr>
        <p:spPr>
          <a:xfrm>
            <a:off x="7486331" y="5089652"/>
            <a:ext cx="3760788" cy="411124"/>
          </a:xfrm>
        </p:spPr>
        <p:txBody>
          <a:bodyPr>
            <a:normAutofit/>
          </a:bodyPr>
          <a:lstStyle>
            <a:lvl1pPr marL="0" indent="0" algn="r">
              <a:buNone/>
              <a:defRPr sz="1600">
                <a:solidFill>
                  <a:schemeClr val="bg1"/>
                </a:solidFill>
              </a:defRPr>
            </a:lvl1pPr>
          </a:lstStyle>
          <a:p>
            <a:pPr lvl="0"/>
            <a:r>
              <a:rPr lang="en-GB" dirty="0"/>
              <a:t>(Attribute Quote here)</a:t>
            </a:r>
          </a:p>
        </p:txBody>
      </p:sp>
    </p:spTree>
    <p:extLst>
      <p:ext uri="{BB962C8B-B14F-4D97-AF65-F5344CB8AC3E}">
        <p14:creationId xmlns:p14="http://schemas.microsoft.com/office/powerpoint/2010/main" val="1378074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P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98448" y="594360"/>
            <a:ext cx="6272784" cy="2373086"/>
          </a:xfrm>
          <a:solidFill>
            <a:schemeClr val="accent5"/>
          </a:solidFill>
        </p:spPr>
        <p:txBody>
          <a:bodyPr rtlCol="0" anchor="ctr"/>
          <a:lstStyle>
            <a:lvl1pPr algn="l">
              <a:defRPr sz="5400" b="1" i="0" cap="none" baseline="0">
                <a:solidFill>
                  <a:schemeClr val="bg1"/>
                </a:solidFill>
              </a:defRPr>
            </a:lvl1pPr>
          </a:lstStyle>
          <a:p>
            <a:pPr rtl="0"/>
            <a:r>
              <a:rPr lang="en-GB" noProof="0" dirty="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98448" y="2967445"/>
            <a:ext cx="6272783" cy="762725"/>
          </a:xfrm>
          <a:solidFill>
            <a:schemeClr val="accent5"/>
          </a:solidFill>
        </p:spPr>
        <p:txBody>
          <a:bodyPr rtlCol="0" anchor="b">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dirty="0"/>
              <a:t>Click to edit Master subtitle style.</a:t>
            </a:r>
          </a:p>
        </p:txBody>
      </p:sp>
    </p:spTree>
    <p:extLst>
      <p:ext uri="{BB962C8B-B14F-4D97-AF65-F5344CB8AC3E}">
        <p14:creationId xmlns:p14="http://schemas.microsoft.com/office/powerpoint/2010/main" val="2590101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bg2"/>
                </a:solidFill>
              </a:defRPr>
            </a:lvl1pPr>
          </a:lstStyle>
          <a:p>
            <a:fld id="{0B621650-D8AE-3041-A908-309DE76D96F4}" type="slidenum">
              <a:rPr lang="en-GB" smtClean="0"/>
              <a:t>‹#›</a:t>
            </a:fld>
            <a:endParaRPr lang="en-GB"/>
          </a:p>
        </p:txBody>
      </p:sp>
      <p:sp>
        <p:nvSpPr>
          <p:cNvPr id="10" name="Title 1">
            <a:extLst>
              <a:ext uri="{FF2B5EF4-FFF2-40B4-BE49-F238E27FC236}">
                <a16:creationId xmlns:a16="http://schemas.microsoft.com/office/drawing/2014/main" id="{F5E2BA7A-DD47-9F4E-6813-E6C61B239166}"/>
              </a:ext>
            </a:extLst>
          </p:cNvPr>
          <p:cNvSpPr>
            <a:spLocks noGrp="1"/>
          </p:cNvSpPr>
          <p:nvPr>
            <p:ph type="ctrTitle"/>
          </p:nvPr>
        </p:nvSpPr>
        <p:spPr>
          <a:xfrm>
            <a:off x="944881" y="841248"/>
            <a:ext cx="4434840" cy="2587752"/>
          </a:xfrm>
        </p:spPr>
        <p:txBody>
          <a:bodyPr rtlCol="0" anchor="b"/>
          <a:lstStyle>
            <a:lvl1pPr algn="l">
              <a:lnSpc>
                <a:spcPct val="110000"/>
              </a:lnSpc>
              <a:spcBef>
                <a:spcPts val="1000"/>
              </a:spcBef>
              <a:defRPr sz="3600" b="1" i="0" cap="none" baseline="0"/>
            </a:lvl1pPr>
          </a:lstStyle>
          <a:p>
            <a:pPr rtl="0"/>
            <a:r>
              <a:rPr lang="en-GB" noProof="0" dirty="0"/>
              <a:t>Click to edit Master title style</a:t>
            </a:r>
          </a:p>
        </p:txBody>
      </p:sp>
      <p:sp>
        <p:nvSpPr>
          <p:cNvPr id="11" name="Subtitle 2">
            <a:extLst>
              <a:ext uri="{FF2B5EF4-FFF2-40B4-BE49-F238E27FC236}">
                <a16:creationId xmlns:a16="http://schemas.microsoft.com/office/drawing/2014/main" id="{797855C4-EE23-D8C0-CF0E-429B8DB291FD}"/>
              </a:ext>
            </a:extLst>
          </p:cNvPr>
          <p:cNvSpPr>
            <a:spLocks noGrp="1"/>
          </p:cNvSpPr>
          <p:nvPr>
            <p:ph type="subTitle" idx="1"/>
          </p:nvPr>
        </p:nvSpPr>
        <p:spPr>
          <a:xfrm>
            <a:off x="944880" y="3581400"/>
            <a:ext cx="4434835" cy="2587752"/>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dirty="0"/>
              <a:t>Click to edit Master subtitle style</a:t>
            </a:r>
          </a:p>
        </p:txBody>
      </p:sp>
      <p:pic>
        <p:nvPicPr>
          <p:cNvPr id="3" name="Picture 2" descr="A picture containing text, sign, vector graphics&#10;&#10;Description automatically generated">
            <a:extLst>
              <a:ext uri="{FF2B5EF4-FFF2-40B4-BE49-F238E27FC236}">
                <a16:creationId xmlns:a16="http://schemas.microsoft.com/office/drawing/2014/main" id="{B0BA7946-8F88-917E-677C-A9E19FFB231D}"/>
              </a:ext>
            </a:extLst>
          </p:cNvPr>
          <p:cNvPicPr>
            <a:picLocks noChangeAspect="1"/>
          </p:cNvPicPr>
          <p:nvPr/>
        </p:nvPicPr>
        <p:blipFill>
          <a:blip r:embed="rId2"/>
          <a:stretch>
            <a:fillRect/>
          </a:stretch>
        </p:blipFill>
        <p:spPr>
          <a:xfrm>
            <a:off x="6096000" y="0"/>
            <a:ext cx="6096000" cy="6858000"/>
          </a:xfrm>
          <a:prstGeom prst="rect">
            <a:avLst/>
          </a:prstGeom>
        </p:spPr>
      </p:pic>
    </p:spTree>
    <p:extLst>
      <p:ext uri="{BB962C8B-B14F-4D97-AF65-F5344CB8AC3E}">
        <p14:creationId xmlns:p14="http://schemas.microsoft.com/office/powerpoint/2010/main" val="3419000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rtlCol="0" anchor="ctr">
            <a:noAutofit/>
          </a:bodyPr>
          <a:lstStyle>
            <a:lvl1pPr algn="ctr">
              <a:buNone/>
              <a:defRPr sz="1800">
                <a:solidFill>
                  <a:schemeClr val="bg1"/>
                </a:solidFill>
              </a:defRPr>
            </a:lvl1pPr>
          </a:lstStyle>
          <a:p>
            <a:pPr rtl="0"/>
            <a:r>
              <a:rPr lang="en-GB" noProof="0"/>
              <a:t>Click icon to add picture</a:t>
            </a:r>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rtlCol="0" anchor="ctr">
            <a:noAutofit/>
          </a:bodyPr>
          <a:lstStyle>
            <a:lvl1pPr algn="ctr">
              <a:buNone/>
              <a:defRPr sz="1800">
                <a:solidFill>
                  <a:schemeClr val="bg1"/>
                </a:solidFill>
              </a:defRPr>
            </a:lvl1pPr>
          </a:lstStyle>
          <a:p>
            <a:pPr rtl="0"/>
            <a:r>
              <a:rPr lang="en-GB" noProof="0"/>
              <a:t>Click icon to add picture</a:t>
            </a:r>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rtlCol="0" anchor="ctr">
            <a:noAutofit/>
          </a:bodyPr>
          <a:lstStyle>
            <a:lvl1pPr algn="ctr">
              <a:buNone/>
              <a:defRPr sz="1800">
                <a:solidFill>
                  <a:schemeClr val="bg1"/>
                </a:solidFill>
              </a:defRPr>
            </a:lvl1pPr>
          </a:lstStyle>
          <a:p>
            <a:pPr rtl="0"/>
            <a:r>
              <a:rPr lang="en-GB" noProof="0"/>
              <a:t>Click icon to add picture</a:t>
            </a:r>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rtlCol="0" anchor="ctr">
            <a:noAutofit/>
          </a:bodyPr>
          <a:lstStyle>
            <a:lvl1pPr algn="ctr">
              <a:buNone/>
              <a:defRPr sz="1800">
                <a:solidFill>
                  <a:schemeClr val="bg1"/>
                </a:solidFill>
              </a:defRPr>
            </a:lvl1pPr>
          </a:lstStyle>
          <a:p>
            <a:pPr rtl="0"/>
            <a:r>
              <a:rPr lang="en-GB" noProof="0"/>
              <a:t>Click icon to add picture</a:t>
            </a:r>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760720" y="585216"/>
            <a:ext cx="5276088" cy="2276856"/>
          </a:xfrm>
          <a:solidFill>
            <a:schemeClr val="accent2"/>
          </a:solidFill>
        </p:spPr>
        <p:txBody>
          <a:bodyPr rtlCol="0" anchor="ctr"/>
          <a:lstStyle>
            <a:lvl1pPr algn="r">
              <a:defRPr sz="4800" b="1" cap="none" spc="400" baseline="0">
                <a:solidFill>
                  <a:schemeClr val="bg1"/>
                </a:solidFill>
              </a:defRPr>
            </a:lvl1pPr>
          </a:lstStyle>
          <a:p>
            <a:pPr rtl="0"/>
            <a:r>
              <a:rPr lang="en-GB" noProof="0" dirty="0"/>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rtlCol="0"/>
          <a:lstStyle>
            <a:lvl1pPr>
              <a:defRPr>
                <a:solidFill>
                  <a:schemeClr val="bg1"/>
                </a:solidFill>
              </a:defRPr>
            </a:lvl1pPr>
          </a:lstStyle>
          <a:p>
            <a:fld id="{E8326E9F-85FC-EB4E-B839-9D6C687738E6}" type="datetimeFigureOut">
              <a:rPr lang="en-GB" smtClean="0"/>
              <a:t>13/09/2025</a:t>
            </a:fld>
            <a:endParaRPr lang="en-GB"/>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rtlCol="0"/>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rtlCol="0"/>
          <a:lstStyle>
            <a:lvl1pPr>
              <a:defRPr>
                <a:solidFill>
                  <a:schemeClr val="bg1"/>
                </a:solidFill>
              </a:defRPr>
            </a:lvl1pPr>
          </a:lstStyle>
          <a:p>
            <a:fld id="{0B621650-D8AE-3041-A908-309DE76D96F4}" type="slidenum">
              <a:rPr lang="en-GB" smtClean="0"/>
              <a:t>‹#›</a:t>
            </a:fld>
            <a:endParaRPr lang="en-GB"/>
          </a:p>
        </p:txBody>
      </p:sp>
      <p:sp>
        <p:nvSpPr>
          <p:cNvPr id="8" name="Graphic 32">
            <a:extLst>
              <a:ext uri="{FF2B5EF4-FFF2-40B4-BE49-F238E27FC236}">
                <a16:creationId xmlns:a16="http://schemas.microsoft.com/office/drawing/2014/main" id="{846CD0EA-B0AA-4845-81A5-4ADD7C58B12F}"/>
              </a:ext>
            </a:extLst>
          </p:cNvPr>
          <p:cNvSpPr/>
          <p:nvPr/>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en-GB" noProof="0"/>
          </a:p>
        </p:txBody>
      </p:sp>
      <p:sp>
        <p:nvSpPr>
          <p:cNvPr id="10" name="Graphic 33">
            <a:extLst>
              <a:ext uri="{FF2B5EF4-FFF2-40B4-BE49-F238E27FC236}">
                <a16:creationId xmlns:a16="http://schemas.microsoft.com/office/drawing/2014/main" id="{0E97A0CB-7CB1-47F0-BD48-EEECBAC39CD2}"/>
              </a:ext>
            </a:extLst>
          </p:cNvPr>
          <p:cNvSpPr/>
          <p:nvPr/>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en-GB" noProof="0"/>
          </a:p>
        </p:txBody>
      </p:sp>
      <p:sp>
        <p:nvSpPr>
          <p:cNvPr id="12" name="Graphic 31">
            <a:extLst>
              <a:ext uri="{FF2B5EF4-FFF2-40B4-BE49-F238E27FC236}">
                <a16:creationId xmlns:a16="http://schemas.microsoft.com/office/drawing/2014/main" id="{477816C9-06CB-4BC5-B26B-6A2877BD941A}"/>
              </a:ext>
            </a:extLst>
          </p:cNvPr>
          <p:cNvSpPr/>
          <p:nvPr/>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n-GB" noProof="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a:solidFill>
            <a:schemeClr val="accent2"/>
          </a:solidFill>
        </p:spPr>
        <p:txBody>
          <a:bodyPr rtlCol="0"/>
          <a:lstStyle>
            <a:lvl1pPr marL="0" indent="0" algn="r">
              <a:buNone/>
              <a:defRPr sz="1800">
                <a:solidFill>
                  <a:schemeClr val="bg1"/>
                </a:solidFill>
              </a:defRPr>
            </a:lvl1pPr>
          </a:lstStyle>
          <a:p>
            <a:pPr lvl="0" rtl="0"/>
            <a:r>
              <a:rPr lang="en-GB" noProof="0"/>
              <a:t>Click to edit Master text styles</a:t>
            </a:r>
          </a:p>
        </p:txBody>
      </p:sp>
    </p:spTree>
    <p:extLst>
      <p:ext uri="{BB962C8B-B14F-4D97-AF65-F5344CB8AC3E}">
        <p14:creationId xmlns:p14="http://schemas.microsoft.com/office/powerpoint/2010/main" val="1608848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rtlCol="0"/>
          <a:lstStyle/>
          <a:p>
            <a:pPr rtl="0"/>
            <a:r>
              <a:rPr lang="en-GB" noProof="0"/>
              <a:t>Click to edit Master title style</a:t>
            </a:r>
          </a:p>
        </p:txBody>
      </p:sp>
      <p:sp>
        <p:nvSpPr>
          <p:cNvPr id="7" name="Date Placeholder 4">
            <a:extLst>
              <a:ext uri="{FF2B5EF4-FFF2-40B4-BE49-F238E27FC236}">
                <a16:creationId xmlns:a16="http://schemas.microsoft.com/office/drawing/2014/main" id="{20CD5FF8-7F59-A061-A134-5D44CC587248}"/>
              </a:ext>
            </a:extLst>
          </p:cNvPr>
          <p:cNvSpPr>
            <a:spLocks noGrp="1"/>
          </p:cNvSpPr>
          <p:nvPr>
            <p:ph type="dt" sz="half" idx="10"/>
          </p:nvPr>
        </p:nvSpPr>
        <p:spPr>
          <a:xfrm>
            <a:off x="838200" y="6218237"/>
            <a:ext cx="2743200" cy="365125"/>
          </a:xfrm>
        </p:spPr>
        <p:txBody>
          <a:bodyPr rtlCol="0"/>
          <a:lstStyle/>
          <a:p>
            <a:fld id="{E8326E9F-85FC-EB4E-B839-9D6C687738E6}" type="datetimeFigureOut">
              <a:rPr lang="en-GB" smtClean="0"/>
              <a:t>13/09/2025</a:t>
            </a:fld>
            <a:endParaRPr lang="en-GB"/>
          </a:p>
        </p:txBody>
      </p:sp>
      <p:sp>
        <p:nvSpPr>
          <p:cNvPr id="8" name="Footer Placeholder 5">
            <a:extLst>
              <a:ext uri="{FF2B5EF4-FFF2-40B4-BE49-F238E27FC236}">
                <a16:creationId xmlns:a16="http://schemas.microsoft.com/office/drawing/2014/main" id="{B56C20DF-F4CF-E87F-87B6-08B6FE6CC53B}"/>
              </a:ext>
            </a:extLst>
          </p:cNvPr>
          <p:cNvSpPr>
            <a:spLocks noGrp="1"/>
          </p:cNvSpPr>
          <p:nvPr>
            <p:ph type="ftr" sz="quarter" idx="11"/>
          </p:nvPr>
        </p:nvSpPr>
        <p:spPr>
          <a:xfrm>
            <a:off x="4038600" y="6218237"/>
            <a:ext cx="4114800" cy="365125"/>
          </a:xfrm>
        </p:spPr>
        <p:txBody>
          <a:bodyPr rtlCol="0"/>
          <a:lstStyle/>
          <a:p>
            <a:endParaRPr lang="en-GB"/>
          </a:p>
        </p:txBody>
      </p:sp>
      <p:sp>
        <p:nvSpPr>
          <p:cNvPr id="9" name="Slide Number Placeholder 6">
            <a:extLst>
              <a:ext uri="{FF2B5EF4-FFF2-40B4-BE49-F238E27FC236}">
                <a16:creationId xmlns:a16="http://schemas.microsoft.com/office/drawing/2014/main" id="{FAD81C25-7BD3-E849-A6C2-059326AD9A85}"/>
              </a:ext>
            </a:extLst>
          </p:cNvPr>
          <p:cNvSpPr>
            <a:spLocks noGrp="1"/>
          </p:cNvSpPr>
          <p:nvPr>
            <p:ph type="sldNum" sz="quarter" idx="12"/>
          </p:nvPr>
        </p:nvSpPr>
        <p:spPr>
          <a:xfrm>
            <a:off x="8610600" y="6218237"/>
            <a:ext cx="2743200" cy="365125"/>
          </a:xfrm>
        </p:spPr>
        <p:txBody>
          <a:bodyPr rtlCol="0"/>
          <a:lstStyle/>
          <a:p>
            <a:fld id="{0B621650-D8AE-3041-A908-309DE76D96F4}" type="slidenum">
              <a:rPr lang="en-GB" smtClean="0"/>
              <a:t>‹#›</a:t>
            </a:fld>
            <a:endParaRPr lang="en-GB"/>
          </a:p>
        </p:txBody>
      </p:sp>
    </p:spTree>
    <p:extLst>
      <p:ext uri="{BB962C8B-B14F-4D97-AF65-F5344CB8AC3E}">
        <p14:creationId xmlns:p14="http://schemas.microsoft.com/office/powerpoint/2010/main" val="878196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Date Placeholder 4">
            <a:extLst>
              <a:ext uri="{FF2B5EF4-FFF2-40B4-BE49-F238E27FC236}">
                <a16:creationId xmlns:a16="http://schemas.microsoft.com/office/drawing/2014/main" id="{8B5DEE6C-E6CC-3855-69CA-508A41EF0DD8}"/>
              </a:ext>
            </a:extLst>
          </p:cNvPr>
          <p:cNvSpPr>
            <a:spLocks noGrp="1"/>
          </p:cNvSpPr>
          <p:nvPr>
            <p:ph type="dt" sz="half" idx="10"/>
          </p:nvPr>
        </p:nvSpPr>
        <p:spPr>
          <a:xfrm>
            <a:off x="838200" y="6218237"/>
            <a:ext cx="2743200" cy="365125"/>
          </a:xfrm>
        </p:spPr>
        <p:txBody>
          <a:bodyPr rtlCol="0"/>
          <a:lstStyle/>
          <a:p>
            <a:fld id="{E8326E9F-85FC-EB4E-B839-9D6C687738E6}" type="datetimeFigureOut">
              <a:rPr lang="en-GB" smtClean="0"/>
              <a:t>13/09/2025</a:t>
            </a:fld>
            <a:endParaRPr lang="en-GB"/>
          </a:p>
        </p:txBody>
      </p:sp>
      <p:sp>
        <p:nvSpPr>
          <p:cNvPr id="7" name="Footer Placeholder 5">
            <a:extLst>
              <a:ext uri="{FF2B5EF4-FFF2-40B4-BE49-F238E27FC236}">
                <a16:creationId xmlns:a16="http://schemas.microsoft.com/office/drawing/2014/main" id="{F573E612-E88D-0ED9-0873-71199123D582}"/>
              </a:ext>
            </a:extLst>
          </p:cNvPr>
          <p:cNvSpPr>
            <a:spLocks noGrp="1"/>
          </p:cNvSpPr>
          <p:nvPr>
            <p:ph type="ftr" sz="quarter" idx="11"/>
          </p:nvPr>
        </p:nvSpPr>
        <p:spPr>
          <a:xfrm>
            <a:off x="4038600" y="6218237"/>
            <a:ext cx="4114800" cy="365125"/>
          </a:xfrm>
        </p:spPr>
        <p:txBody>
          <a:bodyPr rtlCol="0"/>
          <a:lstStyle/>
          <a:p>
            <a:endParaRPr lang="en-GB"/>
          </a:p>
        </p:txBody>
      </p:sp>
      <p:sp>
        <p:nvSpPr>
          <p:cNvPr id="8" name="Slide Number Placeholder 6">
            <a:extLst>
              <a:ext uri="{FF2B5EF4-FFF2-40B4-BE49-F238E27FC236}">
                <a16:creationId xmlns:a16="http://schemas.microsoft.com/office/drawing/2014/main" id="{C049576C-E6C6-6048-EFA6-29EB3A82FD42}"/>
              </a:ext>
            </a:extLst>
          </p:cNvPr>
          <p:cNvSpPr>
            <a:spLocks noGrp="1"/>
          </p:cNvSpPr>
          <p:nvPr>
            <p:ph type="sldNum" sz="quarter" idx="12"/>
          </p:nvPr>
        </p:nvSpPr>
        <p:spPr>
          <a:xfrm>
            <a:off x="8610600" y="6218237"/>
            <a:ext cx="2743200" cy="365125"/>
          </a:xfrm>
        </p:spPr>
        <p:txBody>
          <a:bodyPr rtlCol="0"/>
          <a:lstStyle/>
          <a:p>
            <a:fld id="{0B621650-D8AE-3041-A908-309DE76D96F4}" type="slidenum">
              <a:rPr lang="en-GB" smtClean="0"/>
              <a:t>‹#›</a:t>
            </a:fld>
            <a:endParaRPr lang="en-GB"/>
          </a:p>
        </p:txBody>
      </p:sp>
    </p:spTree>
    <p:extLst>
      <p:ext uri="{BB962C8B-B14F-4D97-AF65-F5344CB8AC3E}">
        <p14:creationId xmlns:p14="http://schemas.microsoft.com/office/powerpoint/2010/main" val="690063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rtlCol="0" anchor="b"/>
          <a:lstStyle>
            <a:lvl1pPr>
              <a:defRPr sz="3200"/>
            </a:lvl1pPr>
          </a:lstStyle>
          <a:p>
            <a:pPr rtl="0"/>
            <a:r>
              <a:rPr lang="en-GB" noProof="0"/>
              <a:t>Click to edit Master title style</a:t>
            </a:r>
            <a:endParaRPr lang="en-GB" noProof="0" dirty="0"/>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a:xfrm>
            <a:off x="838200" y="6218237"/>
            <a:ext cx="2743200" cy="365125"/>
          </a:xfrm>
        </p:spPr>
        <p:txBody>
          <a:bodyPr rtlCol="0"/>
          <a:lstStyle/>
          <a:p>
            <a:fld id="{E8326E9F-85FC-EB4E-B839-9D6C687738E6}" type="datetimeFigureOut">
              <a:rPr lang="en-GB" smtClean="0"/>
              <a:t>13/09/2025</a:t>
            </a:fld>
            <a:endParaRPr lang="en-GB"/>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a:xfrm>
            <a:off x="4038600" y="6218237"/>
            <a:ext cx="4114800" cy="365125"/>
          </a:xfrm>
        </p:spPr>
        <p:txBody>
          <a:bodyPr rtlCol="0"/>
          <a:lstStyle/>
          <a:p>
            <a:endParaRPr lang="en-GB"/>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a:xfrm>
            <a:off x="8610600" y="6218237"/>
            <a:ext cx="2743200" cy="365125"/>
          </a:xfrm>
        </p:spPr>
        <p:txBody>
          <a:bodyPr rtlCol="0"/>
          <a:lstStyle/>
          <a:p>
            <a:fld id="{0B621650-D8AE-3041-A908-309DE76D96F4}" type="slidenum">
              <a:rPr lang="en-GB" smtClean="0"/>
              <a:t>‹#›</a:t>
            </a:fld>
            <a:endParaRPr lang="en-GB"/>
          </a:p>
        </p:txBody>
      </p:sp>
    </p:spTree>
    <p:extLst>
      <p:ext uri="{BB962C8B-B14F-4D97-AF65-F5344CB8AC3E}">
        <p14:creationId xmlns:p14="http://schemas.microsoft.com/office/powerpoint/2010/main" val="3990971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rtlCol="0" anchor="b"/>
          <a:lstStyle>
            <a:lvl1pPr>
              <a:defRPr sz="3200"/>
            </a:lvl1pPr>
          </a:lstStyle>
          <a:p>
            <a:pPr rtl="0"/>
            <a:r>
              <a:rPr lang="en-GB" noProof="0"/>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noProof="0"/>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rtlCol="0"/>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dirty="0"/>
              <a:t>Click to edit Master text styles</a:t>
            </a:r>
          </a:p>
        </p:txBody>
      </p:sp>
    </p:spTree>
    <p:extLst>
      <p:ext uri="{BB962C8B-B14F-4D97-AF65-F5344CB8AC3E}">
        <p14:creationId xmlns:p14="http://schemas.microsoft.com/office/powerpoint/2010/main" val="3027935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Pag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98448" y="594360"/>
            <a:ext cx="6272783" cy="2373086"/>
          </a:xfrm>
          <a:solidFill>
            <a:schemeClr val="accent5"/>
          </a:solidFill>
        </p:spPr>
        <p:txBody>
          <a:bodyPr rtlCol="0" anchor="ctr"/>
          <a:lstStyle>
            <a:lvl1pPr algn="l">
              <a:defRPr sz="5400" b="1" i="0" cap="none" baseline="0">
                <a:solidFill>
                  <a:schemeClr val="bg1"/>
                </a:solidFill>
              </a:defRPr>
            </a:lvl1pPr>
          </a:lstStyle>
          <a:p>
            <a:pPr rtl="0"/>
            <a:r>
              <a:rPr lang="en-GB" noProof="0" dirty="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98449" y="2967445"/>
            <a:ext cx="6272782" cy="762725"/>
          </a:xfrm>
          <a:solidFill>
            <a:schemeClr val="accent5"/>
          </a:solidFill>
        </p:spPr>
        <p:txBody>
          <a:bodyPr rtlCol="0" anchor="b">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dirty="0"/>
              <a:t>Click to edit Master subtitle style.</a:t>
            </a:r>
          </a:p>
        </p:txBody>
      </p:sp>
    </p:spTree>
    <p:extLst>
      <p:ext uri="{BB962C8B-B14F-4D97-AF65-F5344CB8AC3E}">
        <p14:creationId xmlns:p14="http://schemas.microsoft.com/office/powerpoint/2010/main" val="52165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Pag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98448" y="594360"/>
            <a:ext cx="6272784" cy="2373086"/>
          </a:xfrm>
          <a:solidFill>
            <a:schemeClr val="accent5"/>
          </a:solidFill>
        </p:spPr>
        <p:txBody>
          <a:bodyPr rtlCol="0" anchor="ctr"/>
          <a:lstStyle>
            <a:lvl1pPr algn="l">
              <a:defRPr sz="5400" b="1" i="0" cap="none" baseline="0">
                <a:solidFill>
                  <a:schemeClr val="bg1"/>
                </a:solidFill>
              </a:defRPr>
            </a:lvl1pPr>
          </a:lstStyle>
          <a:p>
            <a:pPr rtl="0"/>
            <a:r>
              <a:rPr lang="en-GB" noProof="0" dirty="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98448" y="2967445"/>
            <a:ext cx="6272783" cy="762725"/>
          </a:xfrm>
          <a:solidFill>
            <a:schemeClr val="accent5"/>
          </a:solidFill>
        </p:spPr>
        <p:txBody>
          <a:bodyPr rtlCol="0" anchor="b">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dirty="0"/>
              <a:t>Click to edit Master subtitle style.</a:t>
            </a:r>
          </a:p>
        </p:txBody>
      </p:sp>
    </p:spTree>
    <p:extLst>
      <p:ext uri="{BB962C8B-B14F-4D97-AF65-F5344CB8AC3E}">
        <p14:creationId xmlns:p14="http://schemas.microsoft.com/office/powerpoint/2010/main" val="1981559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tro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rtlCol="0" anchor="ctr">
            <a:noAutofit/>
          </a:bodyPr>
          <a:lstStyle>
            <a:lvl1pPr algn="ctr">
              <a:buNone/>
              <a:defRPr sz="1600" b="1">
                <a:solidFill>
                  <a:schemeClr val="bg1"/>
                </a:solidFill>
              </a:defRPr>
            </a:lvl1pPr>
          </a:lstStyle>
          <a:p>
            <a:pPr rtl="0"/>
            <a:r>
              <a:rPr lang="en-GB" noProof="0"/>
              <a:t>Click icon to add picture</a:t>
            </a:r>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a:solidFill>
            <a:schemeClr val="accent5"/>
          </a:solidFill>
        </p:spPr>
        <p:txBody>
          <a:bodyPr rtlCol="0" anchor="ctr"/>
          <a:lstStyle>
            <a:lvl1pPr algn="r">
              <a:defRPr sz="6000" b="1" cap="none" spc="400" baseline="0">
                <a:solidFill>
                  <a:schemeClr val="bg1"/>
                </a:solidFill>
                <a:effectLst/>
              </a:defRPr>
            </a:lvl1pPr>
          </a:lstStyle>
          <a:p>
            <a:pPr rtl="0"/>
            <a:r>
              <a:rPr lang="en-GB" noProof="0" dirty="0"/>
              <a:t>Title</a:t>
            </a:r>
          </a:p>
        </p:txBody>
      </p: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a:solidFill>
            <a:schemeClr val="tx1"/>
          </a:solidFill>
        </p:spPr>
        <p:txBody>
          <a:bodyPr rtlCol="0"/>
          <a:lstStyle>
            <a:lvl1pPr marL="0" indent="0" algn="r">
              <a:buNone/>
              <a:defRPr sz="1800">
                <a:solidFill>
                  <a:schemeClr val="bg1"/>
                </a:solidFill>
              </a:defRPr>
            </a:lvl1pPr>
          </a:lstStyle>
          <a:p>
            <a:pPr lvl="0" rtl="0"/>
            <a:r>
              <a:rPr lang="en-GB" noProof="0"/>
              <a:t>Click to edit Master text styles</a:t>
            </a:r>
          </a:p>
        </p:txBody>
      </p:sp>
    </p:spTree>
    <p:extLst>
      <p:ext uri="{BB962C8B-B14F-4D97-AF65-F5344CB8AC3E}">
        <p14:creationId xmlns:p14="http://schemas.microsoft.com/office/powerpoint/2010/main" val="19954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Intentions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5E2BA7A-DD47-9F4E-6813-E6C61B239166}"/>
              </a:ext>
            </a:extLst>
          </p:cNvPr>
          <p:cNvSpPr>
            <a:spLocks noGrp="1"/>
          </p:cNvSpPr>
          <p:nvPr>
            <p:ph type="ctrTitle" hasCustomPrompt="1"/>
          </p:nvPr>
        </p:nvSpPr>
        <p:spPr>
          <a:xfrm>
            <a:off x="944881" y="1752600"/>
            <a:ext cx="4434840" cy="533400"/>
          </a:xfrm>
        </p:spPr>
        <p:txBody>
          <a:bodyPr rtlCol="0" anchor="b">
            <a:normAutofit/>
          </a:bodyPr>
          <a:lstStyle>
            <a:lvl1pPr algn="l">
              <a:lnSpc>
                <a:spcPct val="110000"/>
              </a:lnSpc>
              <a:spcBef>
                <a:spcPts val="1000"/>
              </a:spcBef>
              <a:defRPr sz="2400" b="1" i="0" cap="none" baseline="0"/>
            </a:lvl1pPr>
          </a:lstStyle>
          <a:p>
            <a:pPr rtl="0"/>
            <a:r>
              <a:rPr lang="en-GB" noProof="0" dirty="0"/>
              <a:t>Learning about:</a:t>
            </a:r>
          </a:p>
        </p:txBody>
      </p:sp>
      <p:sp>
        <p:nvSpPr>
          <p:cNvPr id="11" name="Subtitle 2">
            <a:extLst>
              <a:ext uri="{FF2B5EF4-FFF2-40B4-BE49-F238E27FC236}">
                <a16:creationId xmlns:a16="http://schemas.microsoft.com/office/drawing/2014/main" id="{797855C4-EE23-D8C0-CF0E-429B8DB291FD}"/>
              </a:ext>
            </a:extLst>
          </p:cNvPr>
          <p:cNvSpPr>
            <a:spLocks noGrp="1"/>
          </p:cNvSpPr>
          <p:nvPr>
            <p:ph type="subTitle" idx="1"/>
          </p:nvPr>
        </p:nvSpPr>
        <p:spPr>
          <a:xfrm>
            <a:off x="944880" y="2590800"/>
            <a:ext cx="4434835" cy="3578352"/>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dirty="0"/>
              <a:t>Click to edit Master subtitle style</a:t>
            </a:r>
          </a:p>
        </p:txBody>
      </p:sp>
      <p:pic>
        <p:nvPicPr>
          <p:cNvPr id="8" name="Graphic 7">
            <a:extLst>
              <a:ext uri="{FF2B5EF4-FFF2-40B4-BE49-F238E27FC236}">
                <a16:creationId xmlns:a16="http://schemas.microsoft.com/office/drawing/2014/main" id="{B9974ABF-C266-CBDA-E862-AA8A98FE37C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37281" y="304800"/>
            <a:ext cx="4914900" cy="863600"/>
          </a:xfrm>
          <a:prstGeom prst="rect">
            <a:avLst/>
          </a:prstGeom>
        </p:spPr>
      </p:pic>
      <p:sp>
        <p:nvSpPr>
          <p:cNvPr id="12" name="Text Placeholder 11">
            <a:extLst>
              <a:ext uri="{FF2B5EF4-FFF2-40B4-BE49-F238E27FC236}">
                <a16:creationId xmlns:a16="http://schemas.microsoft.com/office/drawing/2014/main" id="{0489400E-327A-6965-6542-B732B254DE8D}"/>
              </a:ext>
            </a:extLst>
          </p:cNvPr>
          <p:cNvSpPr>
            <a:spLocks noGrp="1"/>
          </p:cNvSpPr>
          <p:nvPr>
            <p:ph type="body" sz="quarter" idx="10" hasCustomPrompt="1"/>
          </p:nvPr>
        </p:nvSpPr>
        <p:spPr>
          <a:xfrm>
            <a:off x="6812281" y="1752600"/>
            <a:ext cx="4434834" cy="533400"/>
          </a:xfrm>
        </p:spPr>
        <p:txBody>
          <a:bodyPr anchor="b"/>
          <a:lstStyle>
            <a:lvl1pPr marL="0" indent="0">
              <a:buNone/>
              <a:defRPr b="1"/>
            </a:lvl1pPr>
            <a:lvl2pPr marL="457200" indent="0">
              <a:buNone/>
              <a:defRPr/>
            </a:lvl2pPr>
          </a:lstStyle>
          <a:p>
            <a:r>
              <a:rPr lang="en-GB" sz="2400" noProof="0" dirty="0"/>
              <a:t>Learning to:</a:t>
            </a:r>
            <a:endParaRPr lang="en-GB" sz="2400" dirty="0"/>
          </a:p>
        </p:txBody>
      </p:sp>
      <p:sp>
        <p:nvSpPr>
          <p:cNvPr id="14" name="Text Placeholder 13">
            <a:extLst>
              <a:ext uri="{FF2B5EF4-FFF2-40B4-BE49-F238E27FC236}">
                <a16:creationId xmlns:a16="http://schemas.microsoft.com/office/drawing/2014/main" id="{B2853586-CF48-9451-8F30-4C6F782EB3FA}"/>
              </a:ext>
            </a:extLst>
          </p:cNvPr>
          <p:cNvSpPr>
            <a:spLocks noGrp="1"/>
          </p:cNvSpPr>
          <p:nvPr>
            <p:ph type="body" sz="quarter" idx="11" hasCustomPrompt="1"/>
          </p:nvPr>
        </p:nvSpPr>
        <p:spPr>
          <a:xfrm>
            <a:off x="6811963" y="2590800"/>
            <a:ext cx="4435475" cy="3578225"/>
          </a:xfrm>
        </p:spPr>
        <p:txBody>
          <a:bodyPr>
            <a:normAutofit/>
          </a:bodyPr>
          <a:lstStyle>
            <a:lvl1pPr marL="0" indent="0">
              <a:buNone/>
              <a:defRPr sz="1800"/>
            </a:lvl1pPr>
            <a:lvl4pPr marL="1371600" indent="0">
              <a:buNone/>
              <a:defRPr/>
            </a:lvl4pPr>
          </a:lstStyle>
          <a:p>
            <a:r>
              <a:rPr lang="en-GB" dirty="0"/>
              <a:t>Click to edit Master subtitle style</a:t>
            </a:r>
          </a:p>
        </p:txBody>
      </p:sp>
    </p:spTree>
    <p:extLst>
      <p:ext uri="{BB962C8B-B14F-4D97-AF65-F5344CB8AC3E}">
        <p14:creationId xmlns:p14="http://schemas.microsoft.com/office/powerpoint/2010/main" val="2107887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arning Intentions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797855C4-EE23-D8C0-CF0E-429B8DB291FD}"/>
              </a:ext>
            </a:extLst>
          </p:cNvPr>
          <p:cNvSpPr>
            <a:spLocks noGrp="1"/>
          </p:cNvSpPr>
          <p:nvPr>
            <p:ph type="subTitle" idx="1"/>
          </p:nvPr>
        </p:nvSpPr>
        <p:spPr>
          <a:xfrm>
            <a:off x="944880" y="2590800"/>
            <a:ext cx="4434835" cy="3578352"/>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dirty="0"/>
              <a:t>Click to edit Master subtitle style</a:t>
            </a:r>
          </a:p>
        </p:txBody>
      </p:sp>
      <p:pic>
        <p:nvPicPr>
          <p:cNvPr id="8" name="Graphic 7">
            <a:extLst>
              <a:ext uri="{FF2B5EF4-FFF2-40B4-BE49-F238E27FC236}">
                <a16:creationId xmlns:a16="http://schemas.microsoft.com/office/drawing/2014/main" id="{B9974ABF-C266-CBDA-E862-AA8A98FE37C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04847" y="1107948"/>
            <a:ext cx="4914900" cy="863600"/>
          </a:xfrm>
          <a:prstGeom prst="rect">
            <a:avLst/>
          </a:prstGeom>
        </p:spPr>
      </p:pic>
      <p:sp>
        <p:nvSpPr>
          <p:cNvPr id="14" name="Text Placeholder 13">
            <a:extLst>
              <a:ext uri="{FF2B5EF4-FFF2-40B4-BE49-F238E27FC236}">
                <a16:creationId xmlns:a16="http://schemas.microsoft.com/office/drawing/2014/main" id="{B2853586-CF48-9451-8F30-4C6F782EB3FA}"/>
              </a:ext>
            </a:extLst>
          </p:cNvPr>
          <p:cNvSpPr>
            <a:spLocks noGrp="1"/>
          </p:cNvSpPr>
          <p:nvPr>
            <p:ph type="body" sz="quarter" idx="11" hasCustomPrompt="1"/>
          </p:nvPr>
        </p:nvSpPr>
        <p:spPr>
          <a:xfrm>
            <a:off x="6811963" y="2590800"/>
            <a:ext cx="4435475" cy="3578225"/>
          </a:xfrm>
        </p:spPr>
        <p:txBody>
          <a:bodyPr>
            <a:normAutofit/>
          </a:bodyPr>
          <a:lstStyle>
            <a:lvl1pPr marL="0" indent="0">
              <a:buNone/>
              <a:defRPr sz="1800"/>
            </a:lvl1pPr>
            <a:lvl4pPr marL="1371600" indent="0">
              <a:buNone/>
              <a:defRPr/>
            </a:lvl4pPr>
          </a:lstStyle>
          <a:p>
            <a:r>
              <a:rPr lang="en-GB" dirty="0"/>
              <a:t>Click to edit Master subtitle style</a:t>
            </a:r>
          </a:p>
        </p:txBody>
      </p:sp>
      <p:pic>
        <p:nvPicPr>
          <p:cNvPr id="3" name="Graphic 2">
            <a:extLst>
              <a:ext uri="{FF2B5EF4-FFF2-40B4-BE49-F238E27FC236}">
                <a16:creationId xmlns:a16="http://schemas.microsoft.com/office/drawing/2014/main" id="{9A4F4341-D6CD-810F-CF95-C1781C9968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572255" y="1095248"/>
            <a:ext cx="4584700" cy="863600"/>
          </a:xfrm>
          <a:prstGeom prst="rect">
            <a:avLst/>
          </a:prstGeom>
        </p:spPr>
      </p:pic>
    </p:spTree>
    <p:extLst>
      <p:ext uri="{BB962C8B-B14F-4D97-AF65-F5344CB8AC3E}">
        <p14:creationId xmlns:p14="http://schemas.microsoft.com/office/powerpoint/2010/main" val="771059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Intro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524000" y="1122363"/>
            <a:ext cx="9144000" cy="2387600"/>
          </a:xfrm>
        </p:spPr>
        <p:txBody>
          <a:bodyPr rtlCol="0" anchor="b"/>
          <a:lstStyle>
            <a:lvl1pPr algn="l">
              <a:defRPr sz="6000" b="1" i="0" cap="none" baseline="0"/>
            </a:lvl1pPr>
          </a:lstStyle>
          <a:p>
            <a:pPr rtl="0"/>
            <a:r>
              <a:rPr lang="en-GB" noProof="0" dirty="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rtlCol="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Tree>
    <p:extLst>
      <p:ext uri="{BB962C8B-B14F-4D97-AF65-F5344CB8AC3E}">
        <p14:creationId xmlns:p14="http://schemas.microsoft.com/office/powerpoint/2010/main" val="3300256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rtlCol="0" anchor="ctr">
            <a:noAutofit/>
          </a:bodyPr>
          <a:lstStyle>
            <a:lvl1pPr algn="ctr">
              <a:buNone/>
              <a:defRPr/>
            </a:lvl1pPr>
          </a:lstStyle>
          <a:p>
            <a:pPr rtl="0"/>
            <a:r>
              <a:rPr lang="en-GB" noProof="0"/>
              <a:t>Click icon to add picture</a:t>
            </a:r>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rtlCol="0" anchor="b"/>
          <a:lstStyle>
            <a:lvl1pPr>
              <a:defRPr sz="5400"/>
            </a:lvl1pPr>
          </a:lstStyle>
          <a:p>
            <a:pPr rtl="0"/>
            <a:r>
              <a:rPr lang="en-GB" noProof="0"/>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rtlCol="0"/>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p:txBody>
      </p:sp>
    </p:spTree>
    <p:extLst>
      <p:ext uri="{BB962C8B-B14F-4D97-AF65-F5344CB8AC3E}">
        <p14:creationId xmlns:p14="http://schemas.microsoft.com/office/powerpoint/2010/main" val="365166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GB" noProof="0"/>
              <a:t>Click to edit Master title style</a:t>
            </a:r>
            <a:endParaRPr lang="en-GB" noProof="0" dirty="0"/>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Quarter level</a:t>
            </a:r>
          </a:p>
          <a:p>
            <a:pPr lvl="4" rtl="0"/>
            <a:r>
              <a:rPr lang="en-GB" noProof="0" dirty="0"/>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E8326E9F-85FC-EB4E-B839-9D6C687738E6}" type="datetimeFigureOut">
              <a:rPr lang="en-GB" smtClean="0"/>
              <a:t>13/09/2025</a:t>
            </a:fld>
            <a:endParaRPr lang="en-GB"/>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0B621650-D8AE-3041-A908-309DE76D96F4}" type="slidenum">
              <a:rPr lang="en-GB" smtClean="0"/>
              <a:t>‹#›</a:t>
            </a:fld>
            <a:endParaRPr lang="en-GB"/>
          </a:p>
        </p:txBody>
      </p:sp>
    </p:spTree>
    <p:extLst>
      <p:ext uri="{BB962C8B-B14F-4D97-AF65-F5344CB8AC3E}">
        <p14:creationId xmlns:p14="http://schemas.microsoft.com/office/powerpoint/2010/main" val="2103213979"/>
      </p:ext>
    </p:extLst>
  </p:cSld>
  <p:clrMap bg1="lt1" tx1="dk1" bg2="lt2" tx2="dk2" accent1="accent1" accent2="accent2" accent3="accent3" accent4="accent4" accent5="accent5" accent6="accent6" hlink="hlink" folHlink="folHlink"/>
  <p:sldLayoutIdLst>
    <p:sldLayoutId id="2147483885" r:id="rId1"/>
    <p:sldLayoutId id="2147483905" r:id="rId2"/>
    <p:sldLayoutId id="2147483906" r:id="rId3"/>
    <p:sldLayoutId id="2147483907" r:id="rId4"/>
    <p:sldLayoutId id="2147483886" r:id="rId5"/>
    <p:sldLayoutId id="2147483904" r:id="rId6"/>
    <p:sldLayoutId id="2147483908" r:id="rId7"/>
    <p:sldLayoutId id="2147483884" r:id="rId8"/>
    <p:sldLayoutId id="2147483887" r:id="rId9"/>
    <p:sldLayoutId id="2147483888" r:id="rId10"/>
    <p:sldLayoutId id="2147483889" r:id="rId11"/>
    <p:sldLayoutId id="2147483891" r:id="rId12"/>
    <p:sldLayoutId id="2147483892" r:id="rId13"/>
    <p:sldLayoutId id="2147483890" r:id="rId14"/>
    <p:sldLayoutId id="2147483893" r:id="rId15"/>
    <p:sldLayoutId id="2147483894" r:id="rId16"/>
    <p:sldLayoutId id="2147483895" r:id="rId17"/>
    <p:sldLayoutId id="2147483896" r:id="rId18"/>
    <p:sldLayoutId id="2147483897" r:id="rId19"/>
    <p:sldLayoutId id="2147483898" r:id="rId20"/>
    <p:sldLayoutId id="2147483899" r:id="rId21"/>
    <p:sldLayoutId id="2147483900" r:id="rId22"/>
    <p:sldLayoutId id="2147483901" r:id="rId23"/>
    <p:sldLayoutId id="2147483902" r:id="rId24"/>
    <p:sldLayoutId id="2147483903" r:id="rId25"/>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7FB2D-2C78-D0FC-3079-7345EA5010CA}"/>
              </a:ext>
            </a:extLst>
          </p:cNvPr>
          <p:cNvSpPr>
            <a:spLocks noGrp="1"/>
          </p:cNvSpPr>
          <p:nvPr>
            <p:ph type="ctrTitle"/>
          </p:nvPr>
        </p:nvSpPr>
        <p:spPr/>
        <p:txBody>
          <a:bodyPr>
            <a:noAutofit/>
          </a:bodyPr>
          <a:lstStyle/>
          <a:p>
            <a:r>
              <a:rPr lang="en-GB" sz="4400" dirty="0"/>
              <a:t>How did the people of Igboland resist the Slave trade? </a:t>
            </a:r>
          </a:p>
        </p:txBody>
      </p:sp>
    </p:spTree>
    <p:extLst>
      <p:ext uri="{BB962C8B-B14F-4D97-AF65-F5344CB8AC3E}">
        <p14:creationId xmlns:p14="http://schemas.microsoft.com/office/powerpoint/2010/main" val="1560361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D7798-ADCE-B01C-3270-7C92CD0C3C33}"/>
              </a:ext>
            </a:extLst>
          </p:cNvPr>
          <p:cNvSpPr>
            <a:spLocks noGrp="1"/>
          </p:cNvSpPr>
          <p:nvPr>
            <p:ph type="ctrTitle"/>
          </p:nvPr>
        </p:nvSpPr>
        <p:spPr>
          <a:xfrm>
            <a:off x="944875" y="317421"/>
            <a:ext cx="4434840" cy="742853"/>
          </a:xfrm>
        </p:spPr>
        <p:txBody>
          <a:bodyPr/>
          <a:lstStyle/>
          <a:p>
            <a:r>
              <a:rPr lang="en-GB" dirty="0"/>
              <a:t>As a whole class</a:t>
            </a:r>
          </a:p>
        </p:txBody>
      </p:sp>
      <p:sp>
        <p:nvSpPr>
          <p:cNvPr id="3" name="Subtitle 2">
            <a:extLst>
              <a:ext uri="{FF2B5EF4-FFF2-40B4-BE49-F238E27FC236}">
                <a16:creationId xmlns:a16="http://schemas.microsoft.com/office/drawing/2014/main" id="{ED095744-9EBE-311D-4620-0442AB85846F}"/>
              </a:ext>
            </a:extLst>
          </p:cNvPr>
          <p:cNvSpPr>
            <a:spLocks noGrp="1"/>
          </p:cNvSpPr>
          <p:nvPr>
            <p:ph type="subTitle" idx="1"/>
          </p:nvPr>
        </p:nvSpPr>
        <p:spPr>
          <a:xfrm>
            <a:off x="944880" y="1236372"/>
            <a:ext cx="4434835" cy="4932780"/>
          </a:xfrm>
        </p:spPr>
        <p:txBody>
          <a:bodyPr>
            <a:normAutofit/>
          </a:bodyPr>
          <a:lstStyle/>
          <a:p>
            <a:pPr marL="0" indent="0">
              <a:buNone/>
            </a:pPr>
            <a:r>
              <a:rPr lang="en-GB" dirty="0"/>
              <a:t>Olaudah Equiano was an enslaved man who wrote his biography as an adult. The book was popular in Britain and helped to raise awareness of the horrors of slavery.</a:t>
            </a:r>
          </a:p>
          <a:p>
            <a:pPr marL="0" indent="0">
              <a:buNone/>
            </a:pPr>
            <a:br>
              <a:rPr lang="en-GB" dirty="0"/>
            </a:br>
            <a:r>
              <a:rPr lang="en-GB" dirty="0"/>
              <a:t>Equiano was born in Essaka in Western Igboland.  Around the age of 11 he and his sisters were kidnapped and sold into slavery. </a:t>
            </a:r>
          </a:p>
          <a:p>
            <a:pPr marL="0" indent="0">
              <a:buNone/>
            </a:pPr>
            <a:endParaRPr lang="en-GB" dirty="0"/>
          </a:p>
          <a:p>
            <a:pPr marL="0" indent="0">
              <a:buNone/>
            </a:pPr>
            <a:r>
              <a:rPr lang="en-GB" dirty="0"/>
              <a:t>His memoir gives us some important information about Igbo resistance.</a:t>
            </a:r>
          </a:p>
          <a:p>
            <a:endParaRPr lang="en-GB" dirty="0"/>
          </a:p>
        </p:txBody>
      </p:sp>
      <p:pic>
        <p:nvPicPr>
          <p:cNvPr id="4" name="Content Placeholder 5" descr="A portrait of a person&#10;&#10;AI-generated content may be incorrect.">
            <a:extLst>
              <a:ext uri="{FF2B5EF4-FFF2-40B4-BE49-F238E27FC236}">
                <a16:creationId xmlns:a16="http://schemas.microsoft.com/office/drawing/2014/main" id="{5146C96D-16CA-10B1-6160-B5F90701DD2E}"/>
              </a:ext>
            </a:extLst>
          </p:cNvPr>
          <p:cNvPicPr>
            <a:picLocks noChangeAspect="1"/>
          </p:cNvPicPr>
          <p:nvPr/>
        </p:nvPicPr>
        <p:blipFill>
          <a:blip r:embed="rId2"/>
          <a:srcRect r="-2" b="23521"/>
          <a:stretch/>
        </p:blipFill>
        <p:spPr>
          <a:xfrm>
            <a:off x="6622422" y="571312"/>
            <a:ext cx="4807578" cy="5767409"/>
          </a:xfrm>
          <a:prstGeom prst="rect">
            <a:avLst/>
          </a:prstGeom>
          <a:noFill/>
        </p:spPr>
      </p:pic>
    </p:spTree>
    <p:extLst>
      <p:ext uri="{BB962C8B-B14F-4D97-AF65-F5344CB8AC3E}">
        <p14:creationId xmlns:p14="http://schemas.microsoft.com/office/powerpoint/2010/main" val="1576112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E3EE8-445B-E388-5D7B-B83ED436FE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516365-003C-8C08-D111-2216F0137AE8}"/>
              </a:ext>
            </a:extLst>
          </p:cNvPr>
          <p:cNvSpPr>
            <a:spLocks noGrp="1"/>
          </p:cNvSpPr>
          <p:nvPr>
            <p:ph type="title"/>
          </p:nvPr>
        </p:nvSpPr>
        <p:spPr>
          <a:xfrm>
            <a:off x="697932" y="175783"/>
            <a:ext cx="11010363" cy="1325563"/>
          </a:xfrm>
        </p:spPr>
        <p:txBody>
          <a:bodyPr>
            <a:noAutofit/>
          </a:bodyPr>
          <a:lstStyle/>
          <a:p>
            <a:br>
              <a:rPr lang="en-GB" sz="2800" dirty="0"/>
            </a:br>
            <a:r>
              <a:rPr lang="en-GB" sz="2800" dirty="0"/>
              <a:t>From 'The Interesting Narrative of the Life of Olaudah Equiano'. </a:t>
            </a:r>
            <a:br>
              <a:rPr lang="en-GB" sz="2800" dirty="0"/>
            </a:br>
            <a:r>
              <a:rPr lang="en-GB" sz="2800" dirty="0"/>
              <a:t> </a:t>
            </a:r>
          </a:p>
        </p:txBody>
      </p:sp>
      <p:sp>
        <p:nvSpPr>
          <p:cNvPr id="3" name="TextBox 2">
            <a:extLst>
              <a:ext uri="{FF2B5EF4-FFF2-40B4-BE49-F238E27FC236}">
                <a16:creationId xmlns:a16="http://schemas.microsoft.com/office/drawing/2014/main" id="{C001FA27-8CDF-AD4F-9B49-E2CA3CC24731}"/>
              </a:ext>
            </a:extLst>
          </p:cNvPr>
          <p:cNvSpPr txBox="1"/>
          <p:nvPr/>
        </p:nvSpPr>
        <p:spPr>
          <a:xfrm>
            <a:off x="543698" y="1501346"/>
            <a:ext cx="11164597"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alibri"/>
                <a:ea typeface="Calibri"/>
                <a:cs typeface="Calibri"/>
              </a:rPr>
              <a:t>We have fire-arms, bows and arrows, broad two-edged swords and javelins: we have shields also which cover a man from head to foot. All are taught the use of these weapons; even our women are warriors, and march boldly out to fight along with the men. Our whole district is a kind of militia: on a certain signal given, such as the firing of a gun at night, they all rise in arms and rush upon their enemy. It is perhaps something remarkable, that when our people march to the field a red flag or banner is borne before them. I was once a witness to a battle in our common. We had been all </a:t>
            </a:r>
            <a:r>
              <a:rPr lang="en-US" sz="2400" dirty="0">
                <a:solidFill>
                  <a:srgbClr val="000000"/>
                </a:solidFill>
                <a:latin typeface="Calibri"/>
                <a:ea typeface="+mn-lt"/>
                <a:cs typeface="+mn-lt"/>
              </a:rPr>
              <a:t>at work in it one day as usual, when our people were suddenly attacked. I climbed a tree at some distance, from which I beheld the fight. There were many women as well as men on both sides; among others my mother was there and armed with a broad sword. After fighting for a considerable time with great fury, and after many had been killed our people obtained the victory, and took their enemy's Chief prisoner. He was carried off in great triumph, and, though he offered a large ransom for his life, he was put to death. </a:t>
            </a:r>
            <a:endParaRPr lang="en-US" sz="2400" dirty="0">
              <a:latin typeface="Calibri"/>
              <a:ea typeface="Calibri"/>
              <a:cs typeface="Calibri"/>
            </a:endParaRPr>
          </a:p>
        </p:txBody>
      </p:sp>
    </p:spTree>
    <p:extLst>
      <p:ext uri="{BB962C8B-B14F-4D97-AF65-F5344CB8AC3E}">
        <p14:creationId xmlns:p14="http://schemas.microsoft.com/office/powerpoint/2010/main" val="898224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1C68A2D-44DE-A5FC-6735-1A4C2E4BD8EE}"/>
              </a:ext>
            </a:extLst>
          </p:cNvPr>
          <p:cNvSpPr txBox="1"/>
          <p:nvPr/>
        </p:nvSpPr>
        <p:spPr>
          <a:xfrm>
            <a:off x="537694" y="983479"/>
            <a:ext cx="5637725" cy="1200329"/>
          </a:xfrm>
          <a:prstGeom prst="rect">
            <a:avLst/>
          </a:prstGeom>
          <a:noFill/>
          <a:ln>
            <a:solidFill>
              <a:schemeClr val="tx1"/>
            </a:solidFill>
          </a:ln>
        </p:spPr>
        <p:txBody>
          <a:bodyPr wrap="square">
            <a:spAutoFit/>
          </a:bodyPr>
          <a:lstStyle/>
          <a:p>
            <a:pPr algn="just"/>
            <a:r>
              <a:rPr lang="en-GB" sz="1200" b="1" dirty="0"/>
              <a:t>Enugu </a:t>
            </a:r>
            <a:r>
              <a:rPr lang="en-GB" sz="1200" b="1" dirty="0" err="1"/>
              <a:t>Ukwu</a:t>
            </a:r>
            <a:r>
              <a:rPr lang="en-GB" sz="1200" b="1" dirty="0"/>
              <a:t> </a:t>
            </a:r>
            <a:r>
              <a:rPr lang="en-GB" sz="1200" dirty="0"/>
              <a:t>is located in the North of Igboland. Instead of fighting the Abam warriors directly, they set traps. They left poisoned food, water and wine along the routes that the Abam warriors travelled. </a:t>
            </a:r>
          </a:p>
          <a:p>
            <a:pPr algn="just"/>
            <a:endParaRPr lang="en-GB" sz="1200" dirty="0"/>
          </a:p>
          <a:p>
            <a:pPr algn="just"/>
            <a:r>
              <a:rPr lang="en-GB" sz="1200" dirty="0"/>
              <a:t>The Abam were terrified as many of their warriors mysteriously dropped dead before raids. As a result, they started to avoid the town of Enugu </a:t>
            </a:r>
            <a:r>
              <a:rPr lang="en-GB" sz="1200" dirty="0" err="1"/>
              <a:t>Ukwu</a:t>
            </a:r>
            <a:r>
              <a:rPr lang="en-GB" sz="1200" dirty="0"/>
              <a:t>.</a:t>
            </a:r>
          </a:p>
        </p:txBody>
      </p:sp>
      <p:sp>
        <p:nvSpPr>
          <p:cNvPr id="7" name="Rectangle 6">
            <a:extLst>
              <a:ext uri="{FF2B5EF4-FFF2-40B4-BE49-F238E27FC236}">
                <a16:creationId xmlns:a16="http://schemas.microsoft.com/office/drawing/2014/main" id="{9EE7CF09-683D-B492-C73A-C3E05B30D165}"/>
              </a:ext>
            </a:extLst>
          </p:cNvPr>
          <p:cNvSpPr/>
          <p:nvPr/>
        </p:nvSpPr>
        <p:spPr>
          <a:xfrm>
            <a:off x="753258" y="279092"/>
            <a:ext cx="10685483" cy="646331"/>
          </a:xfrm>
          <a:prstGeom prst="rect">
            <a:avLst/>
          </a:prstGeom>
          <a:noFill/>
        </p:spPr>
        <p:txBody>
          <a:bodyPr wrap="square" lIns="91440" tIns="45720" rIns="91440" bIns="45720">
            <a:spAutoFit/>
          </a:bodyPr>
          <a:lstStyle/>
          <a:p>
            <a:pPr algn="ctr"/>
            <a:r>
              <a:rPr lang="en-GB" sz="3600" b="0" cap="none" spc="0" dirty="0">
                <a:ln w="0"/>
                <a:solidFill>
                  <a:schemeClr val="tx1"/>
                </a:solidFill>
              </a:rPr>
              <a:t>How did different Igbo Nations resist slave raid</a:t>
            </a:r>
            <a:r>
              <a:rPr lang="en-GB" sz="3600" dirty="0">
                <a:ln w="0"/>
              </a:rPr>
              <a:t>s?</a:t>
            </a:r>
            <a:endParaRPr lang="en-GB" sz="3600" b="0" cap="none" spc="0" dirty="0">
              <a:ln w="0"/>
              <a:solidFill>
                <a:schemeClr val="tx1"/>
              </a:solidFill>
            </a:endParaRPr>
          </a:p>
        </p:txBody>
      </p:sp>
      <p:sp>
        <p:nvSpPr>
          <p:cNvPr id="10" name="TextBox 9">
            <a:extLst>
              <a:ext uri="{FF2B5EF4-FFF2-40B4-BE49-F238E27FC236}">
                <a16:creationId xmlns:a16="http://schemas.microsoft.com/office/drawing/2014/main" id="{6706A097-BBD6-83E9-2ABB-94A6A1B6146A}"/>
              </a:ext>
            </a:extLst>
          </p:cNvPr>
          <p:cNvSpPr txBox="1"/>
          <p:nvPr/>
        </p:nvSpPr>
        <p:spPr>
          <a:xfrm>
            <a:off x="6310648" y="983479"/>
            <a:ext cx="5343658" cy="1754326"/>
          </a:xfrm>
          <a:prstGeom prst="rect">
            <a:avLst/>
          </a:prstGeom>
          <a:noFill/>
          <a:ln>
            <a:solidFill>
              <a:schemeClr val="tx1"/>
            </a:solidFill>
          </a:ln>
        </p:spPr>
        <p:txBody>
          <a:bodyPr wrap="square">
            <a:spAutoFit/>
          </a:bodyPr>
          <a:lstStyle/>
          <a:p>
            <a:pPr algn="just"/>
            <a:r>
              <a:rPr lang="en-GB" sz="1200" dirty="0"/>
              <a:t>The people of </a:t>
            </a:r>
            <a:r>
              <a:rPr lang="en-GB" sz="1200" b="1" dirty="0" err="1"/>
              <a:t>Awka</a:t>
            </a:r>
            <a:r>
              <a:rPr lang="en-GB" sz="1200" dirty="0"/>
              <a:t> in Northern Igboland set up vigilante groups to defend themselves against the Abam warriors. Abam warriors liked to catch villages by surprise in the dead of night, but by arming themselves with Snider rifles, the people of </a:t>
            </a:r>
            <a:r>
              <a:rPr lang="en-GB" sz="1200" dirty="0" err="1"/>
              <a:t>Awka</a:t>
            </a:r>
            <a:r>
              <a:rPr lang="en-GB" sz="1200" dirty="0"/>
              <a:t> could fire their guns to defend themselves AND to raise the alarm for people who were sleeping.</a:t>
            </a:r>
          </a:p>
          <a:p>
            <a:pPr algn="just"/>
            <a:endParaRPr lang="en-GB" sz="1200" dirty="0"/>
          </a:p>
          <a:p>
            <a:pPr algn="just"/>
            <a:r>
              <a:rPr lang="en-GB" sz="1200" dirty="0"/>
              <a:t>The people of </a:t>
            </a:r>
            <a:r>
              <a:rPr lang="en-GB" sz="1200" dirty="0" err="1"/>
              <a:t>Awka</a:t>
            </a:r>
            <a:r>
              <a:rPr lang="en-GB" sz="1200" dirty="0"/>
              <a:t> also fortified their town against the Abam warriors. They built high walls around their houses and guard towers to keep an eye out for intruders. </a:t>
            </a:r>
          </a:p>
        </p:txBody>
      </p:sp>
      <p:sp>
        <p:nvSpPr>
          <p:cNvPr id="13" name="TextBox 12">
            <a:extLst>
              <a:ext uri="{FF2B5EF4-FFF2-40B4-BE49-F238E27FC236}">
                <a16:creationId xmlns:a16="http://schemas.microsoft.com/office/drawing/2014/main" id="{D5EA0911-E98B-BFD4-7615-C5FD2C94F337}"/>
              </a:ext>
            </a:extLst>
          </p:cNvPr>
          <p:cNvSpPr txBox="1"/>
          <p:nvPr/>
        </p:nvSpPr>
        <p:spPr>
          <a:xfrm>
            <a:off x="566671" y="4784177"/>
            <a:ext cx="11087636" cy="1569660"/>
          </a:xfrm>
          <a:prstGeom prst="rect">
            <a:avLst/>
          </a:prstGeom>
          <a:noFill/>
          <a:ln>
            <a:solidFill>
              <a:schemeClr val="tx1"/>
            </a:solidFill>
          </a:ln>
        </p:spPr>
        <p:txBody>
          <a:bodyPr wrap="square">
            <a:spAutoFit/>
          </a:bodyPr>
          <a:lstStyle/>
          <a:p>
            <a:pPr algn="just"/>
            <a:r>
              <a:rPr lang="en-GB" sz="1200" dirty="0"/>
              <a:t>The </a:t>
            </a:r>
            <a:r>
              <a:rPr lang="en-GB" sz="1200" b="1" dirty="0"/>
              <a:t>Ebiri</a:t>
            </a:r>
            <a:r>
              <a:rPr lang="en-GB" sz="1200" dirty="0"/>
              <a:t> people lived in Southeastern Igboland were targeted by Abam slave traders twice. </a:t>
            </a:r>
          </a:p>
          <a:p>
            <a:pPr algn="just"/>
            <a:endParaRPr lang="en-GB" sz="1200" dirty="0"/>
          </a:p>
          <a:p>
            <a:pPr algn="just"/>
            <a:r>
              <a:rPr lang="en-GB" sz="1200" dirty="0"/>
              <a:t>The first time the Ebiri people were forced to flee from their homeland in </a:t>
            </a:r>
            <a:r>
              <a:rPr lang="en-GB" sz="1200" dirty="0" err="1"/>
              <a:t>Orini</a:t>
            </a:r>
            <a:r>
              <a:rPr lang="en-GB" sz="1200" dirty="0"/>
              <a:t> to a new location. The second time the Abam warriors came the Ebiri people sent out their own armed warriors to patrol the community. This led to full scale battles between the Ebiri and the Abam in which the Abam warriors were forced to retreat. </a:t>
            </a:r>
          </a:p>
          <a:p>
            <a:pPr algn="just"/>
            <a:endParaRPr lang="en-GB" sz="1200" dirty="0"/>
          </a:p>
          <a:p>
            <a:pPr algn="just"/>
            <a:r>
              <a:rPr lang="en-GB" sz="1200" dirty="0"/>
              <a:t>The bravery of the Ebiri warriors who defeated the Abam is remembered today. They now call their town ‘Igbo </a:t>
            </a:r>
            <a:r>
              <a:rPr lang="en-GB" sz="1200" dirty="0" err="1"/>
              <a:t>Erughi</a:t>
            </a:r>
            <a:r>
              <a:rPr lang="en-GB" sz="1200" dirty="0"/>
              <a:t>’ which translates at the ‘town that the Aro could not reach/capture’. </a:t>
            </a:r>
          </a:p>
        </p:txBody>
      </p:sp>
      <p:sp>
        <p:nvSpPr>
          <p:cNvPr id="15" name="TextBox 14">
            <a:extLst>
              <a:ext uri="{FF2B5EF4-FFF2-40B4-BE49-F238E27FC236}">
                <a16:creationId xmlns:a16="http://schemas.microsoft.com/office/drawing/2014/main" id="{0985D9A0-BC9D-2E81-BC5C-B7E9C13632FD}"/>
              </a:ext>
            </a:extLst>
          </p:cNvPr>
          <p:cNvSpPr txBox="1"/>
          <p:nvPr/>
        </p:nvSpPr>
        <p:spPr>
          <a:xfrm>
            <a:off x="537694" y="2329830"/>
            <a:ext cx="5637725" cy="2308324"/>
          </a:xfrm>
          <a:prstGeom prst="rect">
            <a:avLst/>
          </a:prstGeom>
          <a:noFill/>
          <a:ln>
            <a:solidFill>
              <a:schemeClr val="tx1"/>
            </a:solidFill>
          </a:ln>
        </p:spPr>
        <p:txBody>
          <a:bodyPr wrap="square">
            <a:spAutoFit/>
          </a:bodyPr>
          <a:lstStyle/>
          <a:p>
            <a:pPr algn="just"/>
            <a:r>
              <a:rPr lang="en-GB" sz="1200" dirty="0"/>
              <a:t>Reports of slave raids in nearby communities in Southeastern Igboland put the people of </a:t>
            </a:r>
            <a:r>
              <a:rPr lang="en-GB" sz="1200" b="1" dirty="0"/>
              <a:t>Ngwa</a:t>
            </a:r>
            <a:r>
              <a:rPr lang="en-GB" sz="1200" dirty="0"/>
              <a:t> on high alert. </a:t>
            </a:r>
          </a:p>
          <a:p>
            <a:pPr algn="just"/>
            <a:endParaRPr lang="en-GB" sz="1200" dirty="0"/>
          </a:p>
          <a:p>
            <a:pPr algn="just"/>
            <a:r>
              <a:rPr lang="en-GB" sz="1200" dirty="0"/>
              <a:t>In order to protect themselves, female farmers worked in groups and when they travelled to distant markets they were accompanied by their husbands or armed male guards. </a:t>
            </a:r>
          </a:p>
          <a:p>
            <a:pPr algn="just"/>
            <a:endParaRPr lang="en-GB" sz="1200" dirty="0"/>
          </a:p>
          <a:p>
            <a:pPr algn="just"/>
            <a:r>
              <a:rPr lang="en-GB" sz="1200" dirty="0"/>
              <a:t>The people of Ngwa also sought spiritual protection against slave raids. Young men were initiated into the cult of Ike-Oha, a war god. This was supposed to protect them from bullet wounds. The young men were then given military training so that they would be able to defend their communities against the Abam warriors. </a:t>
            </a:r>
          </a:p>
        </p:txBody>
      </p:sp>
      <p:pic>
        <p:nvPicPr>
          <p:cNvPr id="16" name="Picture 2">
            <a:extLst>
              <a:ext uri="{FF2B5EF4-FFF2-40B4-BE49-F238E27FC236}">
                <a16:creationId xmlns:a16="http://schemas.microsoft.com/office/drawing/2014/main" id="{DD7B5265-01D9-A629-7371-07A23ED53A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862"/>
          <a:stretch/>
        </p:blipFill>
        <p:spPr bwMode="auto">
          <a:xfrm>
            <a:off x="6310648" y="2875288"/>
            <a:ext cx="1996225" cy="175859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A3029E2-D60E-72FA-CEDA-C57627CF95A2}"/>
              </a:ext>
            </a:extLst>
          </p:cNvPr>
          <p:cNvSpPr txBox="1"/>
          <p:nvPr/>
        </p:nvSpPr>
        <p:spPr>
          <a:xfrm>
            <a:off x="8442102" y="2969756"/>
            <a:ext cx="3183227" cy="1569660"/>
          </a:xfrm>
          <a:prstGeom prst="rect">
            <a:avLst/>
          </a:prstGeom>
          <a:noFill/>
          <a:ln>
            <a:solidFill>
              <a:schemeClr val="tx1"/>
            </a:solidFill>
          </a:ln>
        </p:spPr>
        <p:txBody>
          <a:bodyPr wrap="square" rtlCol="0">
            <a:spAutoFit/>
          </a:bodyPr>
          <a:lstStyle/>
          <a:p>
            <a:r>
              <a:rPr lang="en-GB" sz="1200" dirty="0"/>
              <a:t>Left - The Igbo people were skilled ‘potters’. This is an example of an ‘Udu’ a clay pot that is also used as a musical instrument. </a:t>
            </a:r>
          </a:p>
          <a:p>
            <a:r>
              <a:rPr lang="en-GB" sz="1200" dirty="0"/>
              <a:t>An Udu-Agha (a war pot) would have been carried by the head warrior whose duty it was to warn people of an invasion and lead other warriors against the Abam raiders. </a:t>
            </a:r>
          </a:p>
          <a:p>
            <a:endParaRPr lang="en-GB" sz="1200" dirty="0"/>
          </a:p>
        </p:txBody>
      </p:sp>
    </p:spTree>
    <p:extLst>
      <p:ext uri="{BB962C8B-B14F-4D97-AF65-F5344CB8AC3E}">
        <p14:creationId xmlns:p14="http://schemas.microsoft.com/office/powerpoint/2010/main" val="2219965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DAC01-A2F9-E147-1CC4-BADD06C187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823D3A-6CA5-7A6A-DE15-A6F88E3B1B4F}"/>
              </a:ext>
            </a:extLst>
          </p:cNvPr>
          <p:cNvSpPr>
            <a:spLocks noGrp="1"/>
          </p:cNvSpPr>
          <p:nvPr>
            <p:ph type="title"/>
          </p:nvPr>
        </p:nvSpPr>
        <p:spPr/>
        <p:txBody>
          <a:bodyPr>
            <a:normAutofit/>
          </a:bodyPr>
          <a:lstStyle/>
          <a:p>
            <a:r>
              <a:rPr lang="en-GB" dirty="0"/>
              <a:t>Plenary: Discuss </a:t>
            </a:r>
          </a:p>
        </p:txBody>
      </p:sp>
      <p:sp>
        <p:nvSpPr>
          <p:cNvPr id="3" name="Content Placeholder 2">
            <a:extLst>
              <a:ext uri="{FF2B5EF4-FFF2-40B4-BE49-F238E27FC236}">
                <a16:creationId xmlns:a16="http://schemas.microsoft.com/office/drawing/2014/main" id="{55CD8B17-7476-AB31-7902-66540BD135D2}"/>
              </a:ext>
            </a:extLst>
          </p:cNvPr>
          <p:cNvSpPr>
            <a:spLocks noGrp="1"/>
          </p:cNvSpPr>
          <p:nvPr>
            <p:ph sz="half" idx="1"/>
          </p:nvPr>
        </p:nvSpPr>
        <p:spPr>
          <a:xfrm>
            <a:off x="933122" y="1690688"/>
            <a:ext cx="5244394" cy="4351338"/>
          </a:xfrm>
        </p:spPr>
        <p:txBody>
          <a:bodyPr>
            <a:normAutofit lnSpcReduction="10000"/>
          </a:bodyPr>
          <a:lstStyle/>
          <a:p>
            <a:pPr marL="457200" indent="-457200">
              <a:buAutoNum type="arabicPeriod"/>
            </a:pPr>
            <a:r>
              <a:rPr lang="en-GB" dirty="0"/>
              <a:t>Which Igbo communities resisted the slave trade in similar ways? </a:t>
            </a:r>
          </a:p>
          <a:p>
            <a:pPr marL="457200" indent="-457200">
              <a:buAutoNum type="arabicPeriod"/>
            </a:pPr>
            <a:endParaRPr lang="en-GB" dirty="0"/>
          </a:p>
          <a:p>
            <a:pPr marL="457200" indent="-457200">
              <a:buAutoNum type="arabicPeriod"/>
            </a:pPr>
            <a:r>
              <a:rPr lang="en-GB" dirty="0"/>
              <a:t>Were there any communities which resisted the slave trade in an entirely different way to the others? </a:t>
            </a:r>
          </a:p>
          <a:p>
            <a:pPr marL="457200" indent="-457200">
              <a:buAutoNum type="arabicPeriod"/>
            </a:pPr>
            <a:endParaRPr lang="en-GB" dirty="0"/>
          </a:p>
          <a:p>
            <a:pPr marL="457200" indent="-457200">
              <a:buAutoNum type="arabicPeriod"/>
            </a:pPr>
            <a:r>
              <a:rPr lang="en-GB" dirty="0"/>
              <a:t>Have a look at the quote, what kind of </a:t>
            </a:r>
            <a:r>
              <a:rPr lang="en-GB" b="1" dirty="0"/>
              <a:t>long term </a:t>
            </a:r>
            <a:r>
              <a:rPr lang="en-GB" dirty="0"/>
              <a:t>impacts do you think the slave trade might have had on Igboland? </a:t>
            </a:r>
          </a:p>
        </p:txBody>
      </p:sp>
      <p:sp>
        <p:nvSpPr>
          <p:cNvPr id="6" name="TextBox 5">
            <a:extLst>
              <a:ext uri="{FF2B5EF4-FFF2-40B4-BE49-F238E27FC236}">
                <a16:creationId xmlns:a16="http://schemas.microsoft.com/office/drawing/2014/main" id="{8957C450-C1C9-A287-0350-9DF6D4BDFD42}"/>
              </a:ext>
            </a:extLst>
          </p:cNvPr>
          <p:cNvSpPr txBox="1"/>
          <p:nvPr/>
        </p:nvSpPr>
        <p:spPr>
          <a:xfrm>
            <a:off x="6475228" y="1041991"/>
            <a:ext cx="4783650" cy="4708981"/>
          </a:xfrm>
          <a:prstGeom prst="rect">
            <a:avLst/>
          </a:prstGeom>
          <a:solidFill>
            <a:schemeClr val="accent2"/>
          </a:solidFill>
        </p:spPr>
        <p:txBody>
          <a:bodyPr wrap="square" lIns="91440" tIns="45720" rIns="91440" bIns="45720" rtlCol="0" anchor="t">
            <a:spAutoFit/>
          </a:bodyPr>
          <a:lstStyle/>
          <a:p>
            <a:r>
              <a:rPr lang="en-GB" sz="2000" b="1" i="1" dirty="0">
                <a:solidFill>
                  <a:schemeClr val="bg1"/>
                </a:solidFill>
                <a:latin typeface="Adobe Ming Std L" panose="02020300000000000000" pitchFamily="18" charset="-128"/>
                <a:ea typeface="Adobe Ming Std L"/>
              </a:rPr>
              <a:t>“Although the people [of Ngwa] who enroute turned out in thousands to look at us appeared to be very friendly and peacefully disposed, not a man apparently moved a step without carrying a naked sword in one hand and a rifle at full lock in the other. Even the boys, some of them not higher than an ordinary man’s knee … walked out armed with bows and pointed arrows”</a:t>
            </a:r>
          </a:p>
          <a:p>
            <a:endParaRPr lang="en-GB" sz="2000" b="1" i="1" dirty="0">
              <a:solidFill>
                <a:schemeClr val="bg1"/>
              </a:solidFill>
              <a:latin typeface="Adobe Ming Std L" panose="02020300000000000000" pitchFamily="18" charset="-128"/>
              <a:ea typeface="Adobe Ming Std L" panose="02020300000000000000" pitchFamily="18" charset="-128"/>
            </a:endParaRPr>
          </a:p>
          <a:p>
            <a:r>
              <a:rPr lang="en-GB" sz="2000" b="1" dirty="0">
                <a:solidFill>
                  <a:schemeClr val="bg1"/>
                </a:solidFill>
                <a:ea typeface="Adobe Ming Std L"/>
              </a:rPr>
              <a:t>A quote from Major A Leonard, a British military officer who arrived in the Ngwa region of Igboland in 1898. </a:t>
            </a:r>
            <a:endParaRPr lang="en-GB" sz="2000" b="1" dirty="0">
              <a:solidFill>
                <a:schemeClr val="bg1"/>
              </a:solidFill>
              <a:ea typeface="Adobe Ming Std L"/>
              <a:cs typeface="Arial"/>
            </a:endParaRPr>
          </a:p>
        </p:txBody>
      </p:sp>
    </p:spTree>
    <p:extLst>
      <p:ext uri="{BB962C8B-B14F-4D97-AF65-F5344CB8AC3E}">
        <p14:creationId xmlns:p14="http://schemas.microsoft.com/office/powerpoint/2010/main" val="3004857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D91E8-2EC7-4168-0BA7-80E813C715BD}"/>
              </a:ext>
            </a:extLst>
          </p:cNvPr>
          <p:cNvSpPr>
            <a:spLocks noGrp="1"/>
          </p:cNvSpPr>
          <p:nvPr>
            <p:ph type="title"/>
          </p:nvPr>
        </p:nvSpPr>
        <p:spPr/>
        <p:txBody>
          <a:bodyPr/>
          <a:lstStyle/>
          <a:p>
            <a:r>
              <a:rPr lang="en-US" dirty="0">
                <a:cs typeface="Arial"/>
              </a:rPr>
              <a:t>References </a:t>
            </a:r>
            <a:endParaRPr lang="en-US" dirty="0"/>
          </a:p>
        </p:txBody>
      </p:sp>
      <p:sp>
        <p:nvSpPr>
          <p:cNvPr id="3" name="Content Placeholder 2">
            <a:extLst>
              <a:ext uri="{FF2B5EF4-FFF2-40B4-BE49-F238E27FC236}">
                <a16:creationId xmlns:a16="http://schemas.microsoft.com/office/drawing/2014/main" id="{E4DA5DB6-250A-107C-4957-EC9D19B4D097}"/>
              </a:ext>
            </a:extLst>
          </p:cNvPr>
          <p:cNvSpPr>
            <a:spLocks noGrp="1"/>
          </p:cNvSpPr>
          <p:nvPr>
            <p:ph idx="1"/>
          </p:nvPr>
        </p:nvSpPr>
        <p:spPr/>
        <p:txBody>
          <a:bodyPr vert="horz" lIns="91440" tIns="45720" rIns="91440" bIns="45720" rtlCol="0" anchor="t">
            <a:normAutofit/>
          </a:bodyPr>
          <a:lstStyle/>
          <a:p>
            <a:pPr marL="0" indent="0">
              <a:buNone/>
            </a:pPr>
            <a:r>
              <a:rPr lang="en-US" dirty="0">
                <a:cs typeface="Arial" panose="020B0604020202020204"/>
              </a:rPr>
              <a:t>John N </a:t>
            </a:r>
            <a:r>
              <a:rPr lang="en-US" dirty="0" err="1">
                <a:cs typeface="Arial" panose="020B0604020202020204"/>
              </a:rPr>
              <a:t>Oriji</a:t>
            </a:r>
            <a:r>
              <a:rPr lang="en-US" dirty="0">
                <a:cs typeface="Arial" panose="020B0604020202020204"/>
              </a:rPr>
              <a:t> 'Igboland, Slavery and the Drums of War and Heroism' </a:t>
            </a:r>
            <a:r>
              <a:rPr lang="en-US" i="1" dirty="0">
                <a:cs typeface="Arial" panose="020B0604020202020204"/>
              </a:rPr>
              <a:t>Fighting the Slave trade, West African strategies</a:t>
            </a:r>
            <a:r>
              <a:rPr lang="en-US" dirty="0">
                <a:cs typeface="Arial" panose="020B0604020202020204"/>
              </a:rPr>
              <a:t>. Edited by </a:t>
            </a:r>
            <a:r>
              <a:rPr lang="en-US" dirty="0" err="1">
                <a:cs typeface="Arial" panose="020B0604020202020204"/>
              </a:rPr>
              <a:t>Slyvanie</a:t>
            </a:r>
            <a:r>
              <a:rPr lang="en-US" dirty="0">
                <a:cs typeface="Arial" panose="020B0604020202020204"/>
              </a:rPr>
              <a:t> A Diouf, Ohio University Press, 2003. </a:t>
            </a:r>
          </a:p>
          <a:p>
            <a:pPr marL="0" indent="0">
              <a:buNone/>
            </a:pPr>
            <a:endParaRPr lang="en-US" dirty="0">
              <a:cs typeface="Arial" panose="020B0604020202020204"/>
            </a:endParaRPr>
          </a:p>
          <a:p>
            <a:pPr marL="0" indent="0">
              <a:buNone/>
            </a:pPr>
            <a:r>
              <a:rPr lang="en-US" dirty="0">
                <a:cs typeface="Arial" panose="020B0604020202020204"/>
              </a:rPr>
              <a:t>Olaudah Equiano, </a:t>
            </a:r>
            <a:r>
              <a:rPr lang="en-US" i="1" dirty="0">
                <a:cs typeface="Arial" panose="020B0604020202020204"/>
              </a:rPr>
              <a:t>The Interesting Narrative of the Life of Olaudah Equiano </a:t>
            </a:r>
          </a:p>
        </p:txBody>
      </p:sp>
    </p:spTree>
    <p:extLst>
      <p:ext uri="{BB962C8B-B14F-4D97-AF65-F5344CB8AC3E}">
        <p14:creationId xmlns:p14="http://schemas.microsoft.com/office/powerpoint/2010/main" val="3321057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DBEEDCCA-DD18-2D11-5759-0539C81A818F}"/>
              </a:ext>
            </a:extLst>
          </p:cNvPr>
          <p:cNvGraphicFramePr>
            <a:graphicFrameLocks noGrp="1"/>
          </p:cNvGraphicFramePr>
          <p:nvPr>
            <p:extLst>
              <p:ext uri="{D42A27DB-BD31-4B8C-83A1-F6EECF244321}">
                <p14:modId xmlns:p14="http://schemas.microsoft.com/office/powerpoint/2010/main" val="2680718238"/>
              </p:ext>
            </p:extLst>
          </p:nvPr>
        </p:nvGraphicFramePr>
        <p:xfrm>
          <a:off x="0" y="0"/>
          <a:ext cx="12192000" cy="7041267"/>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247952970"/>
                    </a:ext>
                  </a:extLst>
                </a:gridCol>
                <a:gridCol w="3048000">
                  <a:extLst>
                    <a:ext uri="{9D8B030D-6E8A-4147-A177-3AD203B41FA5}">
                      <a16:colId xmlns:a16="http://schemas.microsoft.com/office/drawing/2014/main" val="642947131"/>
                    </a:ext>
                  </a:extLst>
                </a:gridCol>
                <a:gridCol w="3048000">
                  <a:extLst>
                    <a:ext uri="{9D8B030D-6E8A-4147-A177-3AD203B41FA5}">
                      <a16:colId xmlns:a16="http://schemas.microsoft.com/office/drawing/2014/main" val="1634976994"/>
                    </a:ext>
                  </a:extLst>
                </a:gridCol>
                <a:gridCol w="3048000">
                  <a:extLst>
                    <a:ext uri="{9D8B030D-6E8A-4147-A177-3AD203B41FA5}">
                      <a16:colId xmlns:a16="http://schemas.microsoft.com/office/drawing/2014/main" val="1897130579"/>
                    </a:ext>
                  </a:extLst>
                </a:gridCol>
              </a:tblGrid>
              <a:tr h="404037">
                <a:tc gridSpan="4">
                  <a:txBody>
                    <a:bodyPr/>
                    <a:lstStyle/>
                    <a:p>
                      <a:pPr algn="ctr"/>
                      <a:r>
                        <a:rPr lang="en-GB" dirty="0"/>
                        <a:t>How did the people of Igboland resist the slave trade? </a:t>
                      </a: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041109063"/>
                  </a:ext>
                </a:extLst>
              </a:tr>
              <a:tr h="623455">
                <a:tc>
                  <a:txBody>
                    <a:bodyPr/>
                    <a:lstStyle/>
                    <a:p>
                      <a:r>
                        <a:rPr lang="en-GB" b="1" dirty="0">
                          <a:solidFill>
                            <a:schemeClr val="bg2"/>
                          </a:solidFill>
                        </a:rPr>
                        <a:t>Purpose</a:t>
                      </a:r>
                    </a:p>
                  </a:txBody>
                  <a:tcPr>
                    <a:solidFill>
                      <a:schemeClr val="accent1"/>
                    </a:solidFill>
                  </a:tcPr>
                </a:tc>
                <a:tc gridSpan="3">
                  <a:txBody>
                    <a:bodyPr/>
                    <a:lstStyle/>
                    <a:p>
                      <a:r>
                        <a:rPr lang="en-GB" sz="1400" dirty="0">
                          <a:solidFill>
                            <a:schemeClr val="tx1"/>
                          </a:solidFill>
                        </a:rPr>
                        <a:t>Pupils should understand that African societies were complex and diverse. </a:t>
                      </a:r>
                    </a:p>
                    <a:p>
                      <a:r>
                        <a:rPr lang="en-GB" sz="1400" dirty="0">
                          <a:solidFill>
                            <a:schemeClr val="tx1"/>
                          </a:solidFill>
                        </a:rPr>
                        <a:t>Pupils should also understand that resistance to slavery did not begin on the middle passage, African societies under threat from slave raids responded to this threat in diverse ways. </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78005484"/>
                  </a:ext>
                </a:extLst>
              </a:tr>
              <a:tr h="623455">
                <a:tc>
                  <a:txBody>
                    <a:bodyPr/>
                    <a:lstStyle/>
                    <a:p>
                      <a:r>
                        <a:rPr lang="en-GB" b="1" dirty="0">
                          <a:solidFill>
                            <a:schemeClr val="bg2"/>
                          </a:solidFill>
                        </a:rPr>
                        <a:t>Objective </a:t>
                      </a:r>
                    </a:p>
                  </a:txBody>
                  <a:tcPr>
                    <a:solidFill>
                      <a:schemeClr val="accent1"/>
                    </a:solidFill>
                  </a:tcPr>
                </a:tc>
                <a:tc gridSpan="3">
                  <a:txBody>
                    <a:bodyPr/>
                    <a:lstStyle/>
                    <a:p>
                      <a:r>
                        <a:rPr lang="en-GB" sz="1400" dirty="0"/>
                        <a:t>The key takeaway from this lesson will be that the slave trade impacted different African societies in different ways. This links to the National 5 curriculum which states that pupils should be able to explain the impact of the slave trade on Africa.</a:t>
                      </a:r>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2370865023"/>
                  </a:ext>
                </a:extLst>
              </a:tr>
              <a:tr h="623455">
                <a:tc>
                  <a:txBody>
                    <a:bodyPr/>
                    <a:lstStyle/>
                    <a:p>
                      <a:r>
                        <a:rPr lang="en-GB" b="1" dirty="0">
                          <a:solidFill>
                            <a:schemeClr val="bg2"/>
                          </a:solidFill>
                        </a:rPr>
                        <a:t>Outcome</a:t>
                      </a:r>
                    </a:p>
                  </a:txBody>
                  <a:tcPr>
                    <a:solidFill>
                      <a:schemeClr val="accent1"/>
                    </a:solidFill>
                  </a:tcPr>
                </a:tc>
                <a:tc gridSpan="3">
                  <a:txBody>
                    <a:bodyPr/>
                    <a:lstStyle/>
                    <a:p>
                      <a:r>
                        <a:rPr lang="en-GB" sz="1400" dirty="0"/>
                        <a:t>Pupils will demonstrate their ability to answer the Enquiry Question by answering the plenary questions which encourage them to compare and contrast the responses of the different societies which they have learned about in the lesson. </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852926208"/>
                  </a:ext>
                </a:extLst>
              </a:tr>
              <a:tr h="0">
                <a:tc gridSpan="4">
                  <a:txBody>
                    <a:bodyPr/>
                    <a:lstStyle/>
                    <a:p>
                      <a:endParaRPr lang="en-GB" sz="200" dirty="0"/>
                    </a:p>
                  </a:txBody>
                  <a:tcPr>
                    <a:solidFill>
                      <a:schemeClr val="accent1"/>
                    </a:solidFill>
                  </a:tcPr>
                </a:tc>
                <a:tc hMerge="1">
                  <a:txBody>
                    <a:bodyPr/>
                    <a:lstStyle/>
                    <a:p>
                      <a:endParaRPr lang="en-GB" dirty="0"/>
                    </a:p>
                  </a:txBody>
                  <a:tcPr>
                    <a:solidFill>
                      <a:schemeClr val="accent1"/>
                    </a:solidFill>
                  </a:tcPr>
                </a:tc>
                <a:tc hMerge="1">
                  <a:txBody>
                    <a:bodyPr/>
                    <a:lstStyle/>
                    <a:p>
                      <a:endParaRPr lang="en-GB" dirty="0"/>
                    </a:p>
                  </a:txBody>
                  <a:tcPr>
                    <a:solidFill>
                      <a:schemeClr val="accent1"/>
                    </a:solidFill>
                  </a:tcPr>
                </a:tc>
                <a:tc hMerge="1">
                  <a:txBody>
                    <a:bodyPr/>
                    <a:lstStyle/>
                    <a:p>
                      <a:endParaRPr lang="en-GB" dirty="0"/>
                    </a:p>
                  </a:txBody>
                  <a:tcPr>
                    <a:solidFill>
                      <a:schemeClr val="accent1"/>
                    </a:solidFill>
                  </a:tcPr>
                </a:tc>
                <a:extLst>
                  <a:ext uri="{0D108BD9-81ED-4DB2-BD59-A6C34878D82A}">
                    <a16:rowId xmlns:a16="http://schemas.microsoft.com/office/drawing/2014/main" val="3446941913"/>
                  </a:ext>
                </a:extLst>
              </a:tr>
              <a:tr h="452560">
                <a:tc>
                  <a:txBody>
                    <a:bodyPr/>
                    <a:lstStyle/>
                    <a:p>
                      <a:r>
                        <a:rPr lang="en-GB" sz="1400" b="1" dirty="0">
                          <a:solidFill>
                            <a:schemeClr val="bg1"/>
                          </a:solidFill>
                        </a:rPr>
                        <a:t>Time </a:t>
                      </a:r>
                    </a:p>
                  </a:txBody>
                  <a:tcPr>
                    <a:solidFill>
                      <a:schemeClr val="accent1"/>
                    </a:solidFill>
                  </a:tcPr>
                </a:tc>
                <a:tc>
                  <a:txBody>
                    <a:bodyPr/>
                    <a:lstStyle/>
                    <a:p>
                      <a:r>
                        <a:rPr lang="en-GB" sz="1400" b="1" dirty="0"/>
                        <a:t>Teacher is … </a:t>
                      </a:r>
                    </a:p>
                  </a:txBody>
                  <a:tcPr/>
                </a:tc>
                <a:tc>
                  <a:txBody>
                    <a:bodyPr/>
                    <a:lstStyle/>
                    <a:p>
                      <a:r>
                        <a:rPr lang="en-GB" sz="1400" b="1" dirty="0"/>
                        <a:t>Pupils are … </a:t>
                      </a:r>
                    </a:p>
                  </a:txBody>
                  <a:tcPr/>
                </a:tc>
                <a:tc>
                  <a:txBody>
                    <a:bodyPr/>
                    <a:lstStyle/>
                    <a:p>
                      <a:r>
                        <a:rPr lang="en-GB" sz="1400" b="1" dirty="0"/>
                        <a:t>Checking learning </a:t>
                      </a:r>
                    </a:p>
                  </a:txBody>
                  <a:tcPr/>
                </a:tc>
                <a:extLst>
                  <a:ext uri="{0D108BD9-81ED-4DB2-BD59-A6C34878D82A}">
                    <a16:rowId xmlns:a16="http://schemas.microsoft.com/office/drawing/2014/main" val="494369034"/>
                  </a:ext>
                </a:extLst>
              </a:tr>
              <a:tr h="623455">
                <a:tc>
                  <a:txBody>
                    <a:bodyPr/>
                    <a:lstStyle/>
                    <a:p>
                      <a:r>
                        <a:rPr lang="en-GB" sz="1400" b="1" dirty="0">
                          <a:solidFill>
                            <a:schemeClr val="bg1"/>
                          </a:solidFill>
                        </a:rPr>
                        <a:t>0 – 5 minutes</a:t>
                      </a:r>
                    </a:p>
                  </a:txBody>
                  <a:tcPr>
                    <a:solidFill>
                      <a:schemeClr val="accent1"/>
                    </a:solidFill>
                  </a:tcPr>
                </a:tc>
                <a:tc>
                  <a:txBody>
                    <a:bodyPr/>
                    <a:lstStyle/>
                    <a:p>
                      <a:r>
                        <a:rPr lang="en-GB" sz="1400" dirty="0"/>
                        <a:t>Introducing the lesson, going through learning intentions and success criteria. Prompting them to begin the starter task. </a:t>
                      </a:r>
                    </a:p>
                  </a:txBody>
                  <a:tcPr/>
                </a:tc>
                <a:tc>
                  <a:txBody>
                    <a:bodyPr/>
                    <a:lstStyle/>
                    <a:p>
                      <a:r>
                        <a:rPr lang="en-GB" sz="1400" dirty="0"/>
                        <a:t>Thinking about the questions on the board, then discussing them with a partner. </a:t>
                      </a:r>
                    </a:p>
                  </a:txBody>
                  <a:tcPr/>
                </a:tc>
                <a:tc>
                  <a:txBody>
                    <a:bodyPr/>
                    <a:lstStyle/>
                    <a:p>
                      <a:r>
                        <a:rPr lang="en-GB" sz="1400" dirty="0"/>
                        <a:t>Teacher-led class discussion </a:t>
                      </a:r>
                    </a:p>
                  </a:txBody>
                  <a:tcPr/>
                </a:tc>
                <a:extLst>
                  <a:ext uri="{0D108BD9-81ED-4DB2-BD59-A6C34878D82A}">
                    <a16:rowId xmlns:a16="http://schemas.microsoft.com/office/drawing/2014/main" val="2446045617"/>
                  </a:ext>
                </a:extLst>
              </a:tr>
              <a:tr h="623455">
                <a:tc>
                  <a:txBody>
                    <a:bodyPr/>
                    <a:lstStyle/>
                    <a:p>
                      <a:r>
                        <a:rPr lang="en-GB" sz="1400" b="1" dirty="0">
                          <a:solidFill>
                            <a:schemeClr val="bg1"/>
                          </a:solidFill>
                        </a:rPr>
                        <a:t>5 – 10 minutes </a:t>
                      </a:r>
                    </a:p>
                  </a:txBody>
                  <a:tcPr>
                    <a:solidFill>
                      <a:schemeClr val="accent1"/>
                    </a:solidFill>
                  </a:tcPr>
                </a:tc>
                <a:tc>
                  <a:txBody>
                    <a:bodyPr/>
                    <a:lstStyle/>
                    <a:p>
                      <a:r>
                        <a:rPr lang="en-GB" sz="1400" dirty="0"/>
                        <a:t>Teacher is reading out the clues </a:t>
                      </a:r>
                    </a:p>
                  </a:txBody>
                  <a:tcPr/>
                </a:tc>
                <a:tc>
                  <a:txBody>
                    <a:bodyPr/>
                    <a:lstStyle/>
                    <a:p>
                      <a:r>
                        <a:rPr lang="en-GB" sz="1400" dirty="0"/>
                        <a:t>Pupils are thinking about which country is being described</a:t>
                      </a:r>
                    </a:p>
                  </a:txBody>
                  <a:tcPr/>
                </a:tc>
                <a:tc>
                  <a:txBody>
                    <a:bodyPr/>
                    <a:lstStyle/>
                    <a:p>
                      <a:r>
                        <a:rPr lang="en-GB" sz="1400" dirty="0"/>
                        <a:t>Pupils volunteer possible answers in class discussion </a:t>
                      </a:r>
                    </a:p>
                  </a:txBody>
                  <a:tcPr/>
                </a:tc>
                <a:extLst>
                  <a:ext uri="{0D108BD9-81ED-4DB2-BD59-A6C34878D82A}">
                    <a16:rowId xmlns:a16="http://schemas.microsoft.com/office/drawing/2014/main" val="3956700469"/>
                  </a:ext>
                </a:extLst>
              </a:tr>
              <a:tr h="623455">
                <a:tc>
                  <a:txBody>
                    <a:bodyPr/>
                    <a:lstStyle/>
                    <a:p>
                      <a:r>
                        <a:rPr lang="en-GB" sz="1400" b="1" dirty="0">
                          <a:solidFill>
                            <a:schemeClr val="bg1"/>
                          </a:solidFill>
                        </a:rPr>
                        <a:t>10 – 20 minutes</a:t>
                      </a:r>
                    </a:p>
                  </a:txBody>
                  <a:tcPr>
                    <a:solidFill>
                      <a:schemeClr val="accent1"/>
                    </a:solidFill>
                  </a:tcPr>
                </a:tc>
                <a:tc>
                  <a:txBody>
                    <a:bodyPr/>
                    <a:lstStyle/>
                    <a:p>
                      <a:r>
                        <a:rPr lang="en-GB" sz="1400" dirty="0"/>
                        <a:t>Teacher introduces source task </a:t>
                      </a:r>
                    </a:p>
                  </a:txBody>
                  <a:tcPr/>
                </a:tc>
                <a:tc>
                  <a:txBody>
                    <a:bodyPr/>
                    <a:lstStyle/>
                    <a:p>
                      <a:r>
                        <a:rPr lang="en-GB" sz="1400" dirty="0"/>
                        <a:t>Pupils read about one of the Igbo societies, uses the source to fill in their row of the table worksheet</a:t>
                      </a:r>
                    </a:p>
                  </a:txBody>
                  <a:tcPr/>
                </a:tc>
                <a:tc>
                  <a:txBody>
                    <a:bodyPr/>
                    <a:lstStyle/>
                    <a:p>
                      <a:endParaRPr lang="en-GB" sz="1400" dirty="0"/>
                    </a:p>
                  </a:txBody>
                  <a:tcPr/>
                </a:tc>
                <a:extLst>
                  <a:ext uri="{0D108BD9-81ED-4DB2-BD59-A6C34878D82A}">
                    <a16:rowId xmlns:a16="http://schemas.microsoft.com/office/drawing/2014/main" val="3647424841"/>
                  </a:ext>
                </a:extLst>
              </a:tr>
              <a:tr h="623455">
                <a:tc>
                  <a:txBody>
                    <a:bodyPr/>
                    <a:lstStyle/>
                    <a:p>
                      <a:r>
                        <a:rPr lang="en-GB" sz="1400" b="1" dirty="0">
                          <a:solidFill>
                            <a:schemeClr val="bg1"/>
                          </a:solidFill>
                        </a:rPr>
                        <a:t>20 – 40 minutes</a:t>
                      </a:r>
                    </a:p>
                  </a:txBody>
                  <a:tcPr>
                    <a:solidFill>
                      <a:schemeClr val="accent1"/>
                    </a:solidFill>
                  </a:tcPr>
                </a:tc>
                <a:tc>
                  <a:txBody>
                    <a:bodyPr/>
                    <a:lstStyle/>
                    <a:p>
                      <a:r>
                        <a:rPr lang="en-GB" sz="1400" dirty="0"/>
                        <a:t>Teacher organises pupils into groups of 5</a:t>
                      </a:r>
                    </a:p>
                  </a:txBody>
                  <a:tcPr/>
                </a:tc>
                <a:tc>
                  <a:txBody>
                    <a:bodyPr/>
                    <a:lstStyle/>
                    <a:p>
                      <a:r>
                        <a:rPr lang="en-GB" sz="1400" dirty="0"/>
                        <a:t>Pupils take turns of 4 minutes each to describe their society’s resistance and help their group to fill in their table</a:t>
                      </a:r>
                    </a:p>
                  </a:txBody>
                  <a:tcPr/>
                </a:tc>
                <a:tc>
                  <a:txBody>
                    <a:bodyPr/>
                    <a:lstStyle/>
                    <a:p>
                      <a:r>
                        <a:rPr lang="en-GB" sz="1400" dirty="0"/>
                        <a:t>Pupil work to be checked upon completion of table. </a:t>
                      </a:r>
                    </a:p>
                  </a:txBody>
                  <a:tcPr/>
                </a:tc>
                <a:extLst>
                  <a:ext uri="{0D108BD9-81ED-4DB2-BD59-A6C34878D82A}">
                    <a16:rowId xmlns:a16="http://schemas.microsoft.com/office/drawing/2014/main" val="2625312352"/>
                  </a:ext>
                </a:extLst>
              </a:tr>
              <a:tr h="623455">
                <a:tc>
                  <a:txBody>
                    <a:bodyPr/>
                    <a:lstStyle/>
                    <a:p>
                      <a:r>
                        <a:rPr lang="en-GB" sz="1400" b="1" dirty="0">
                          <a:solidFill>
                            <a:schemeClr val="bg1"/>
                          </a:solidFill>
                        </a:rPr>
                        <a:t>40-50 minutes</a:t>
                      </a:r>
                    </a:p>
                  </a:txBody>
                  <a:tcPr>
                    <a:solidFill>
                      <a:schemeClr val="accent1"/>
                    </a:solidFill>
                  </a:tcPr>
                </a:tc>
                <a:tc>
                  <a:txBody>
                    <a:bodyPr/>
                    <a:lstStyle/>
                    <a:p>
                      <a:r>
                        <a:rPr lang="en-GB" sz="1400" dirty="0"/>
                        <a:t>Teacher is introducing the plenary task </a:t>
                      </a:r>
                    </a:p>
                  </a:txBody>
                  <a:tcPr/>
                </a:tc>
                <a:tc>
                  <a:txBody>
                    <a:bodyPr/>
                    <a:lstStyle/>
                    <a:p>
                      <a:r>
                        <a:rPr lang="en-GB" sz="1400" dirty="0"/>
                        <a:t>Pupils are completing the plenary task in pairs </a:t>
                      </a:r>
                    </a:p>
                  </a:txBody>
                  <a:tcPr/>
                </a:tc>
                <a:tc>
                  <a:txBody>
                    <a:bodyPr/>
                    <a:lstStyle/>
                    <a:p>
                      <a:r>
                        <a:rPr lang="en-GB" sz="1400" dirty="0"/>
                        <a:t>Class discussion</a:t>
                      </a:r>
                    </a:p>
                  </a:txBody>
                  <a:tcPr/>
                </a:tc>
                <a:extLst>
                  <a:ext uri="{0D108BD9-81ED-4DB2-BD59-A6C34878D82A}">
                    <a16:rowId xmlns:a16="http://schemas.microsoft.com/office/drawing/2014/main" val="1616867337"/>
                  </a:ext>
                </a:extLst>
              </a:tr>
            </a:tbl>
          </a:graphicData>
        </a:graphic>
      </p:graphicFrame>
    </p:spTree>
    <p:extLst>
      <p:ext uri="{BB962C8B-B14F-4D97-AF65-F5344CB8AC3E}">
        <p14:creationId xmlns:p14="http://schemas.microsoft.com/office/powerpoint/2010/main" val="2519734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369F2-4659-F022-FFFE-3FDEA5E812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FA413C-A7A4-EA2F-8727-818F04721D63}"/>
              </a:ext>
            </a:extLst>
          </p:cNvPr>
          <p:cNvSpPr>
            <a:spLocks noGrp="1"/>
          </p:cNvSpPr>
          <p:nvPr>
            <p:ph type="title"/>
          </p:nvPr>
        </p:nvSpPr>
        <p:spPr/>
        <p:txBody>
          <a:bodyPr/>
          <a:lstStyle/>
          <a:p>
            <a:endParaRPr lang="en-GB" dirty="0"/>
          </a:p>
        </p:txBody>
      </p:sp>
      <p:graphicFrame>
        <p:nvGraphicFramePr>
          <p:cNvPr id="8" name="Content Placeholder 7">
            <a:extLst>
              <a:ext uri="{FF2B5EF4-FFF2-40B4-BE49-F238E27FC236}">
                <a16:creationId xmlns:a16="http://schemas.microsoft.com/office/drawing/2014/main" id="{DCE802EA-6B53-BDAB-5D22-CC226EA71955}"/>
              </a:ext>
            </a:extLst>
          </p:cNvPr>
          <p:cNvGraphicFramePr>
            <a:graphicFrameLocks noGrp="1"/>
          </p:cNvGraphicFramePr>
          <p:nvPr>
            <p:ph idx="1"/>
            <p:extLst>
              <p:ext uri="{D42A27DB-BD31-4B8C-83A1-F6EECF244321}">
                <p14:modId xmlns:p14="http://schemas.microsoft.com/office/powerpoint/2010/main" val="3999058085"/>
              </p:ext>
            </p:extLst>
          </p:nvPr>
        </p:nvGraphicFramePr>
        <p:xfrm>
          <a:off x="0" y="0"/>
          <a:ext cx="12192000" cy="6903720"/>
        </p:xfrm>
        <a:graphic>
          <a:graphicData uri="http://schemas.openxmlformats.org/drawingml/2006/table">
            <a:tbl>
              <a:tblPr firstRow="1" bandRow="1">
                <a:tableStyleId>{5940675A-B579-460E-94D1-54222C63F5DA}</a:tableStyleId>
              </a:tblPr>
              <a:tblGrid>
                <a:gridCol w="2073349">
                  <a:extLst>
                    <a:ext uri="{9D8B030D-6E8A-4147-A177-3AD203B41FA5}">
                      <a16:colId xmlns:a16="http://schemas.microsoft.com/office/drawing/2014/main" val="1775399426"/>
                    </a:ext>
                  </a:extLst>
                </a:gridCol>
                <a:gridCol w="2690037">
                  <a:extLst>
                    <a:ext uri="{9D8B030D-6E8A-4147-A177-3AD203B41FA5}">
                      <a16:colId xmlns:a16="http://schemas.microsoft.com/office/drawing/2014/main" val="2693175077"/>
                    </a:ext>
                  </a:extLst>
                </a:gridCol>
                <a:gridCol w="3689498">
                  <a:extLst>
                    <a:ext uri="{9D8B030D-6E8A-4147-A177-3AD203B41FA5}">
                      <a16:colId xmlns:a16="http://schemas.microsoft.com/office/drawing/2014/main" val="1883285378"/>
                    </a:ext>
                  </a:extLst>
                </a:gridCol>
                <a:gridCol w="3739116">
                  <a:extLst>
                    <a:ext uri="{9D8B030D-6E8A-4147-A177-3AD203B41FA5}">
                      <a16:colId xmlns:a16="http://schemas.microsoft.com/office/drawing/2014/main" val="3232239628"/>
                    </a:ext>
                  </a:extLst>
                </a:gridCol>
              </a:tblGrid>
              <a:tr h="1143000">
                <a:tc>
                  <a:txBody>
                    <a:bodyPr/>
                    <a:lstStyle/>
                    <a:p>
                      <a:endParaRPr lang="en-GB" dirty="0">
                        <a:solidFill>
                          <a:schemeClr val="tx1"/>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mj-lt"/>
                        </a:rPr>
                        <a:t>Which part of Igboland was the community located in? </a:t>
                      </a:r>
                    </a:p>
                    <a:p>
                      <a:endParaRPr lang="en-GB" b="1" dirty="0">
                        <a:solidFill>
                          <a:schemeClr val="tx1"/>
                        </a:solidFill>
                        <a:latin typeface="+mj-lt"/>
                      </a:endParaRPr>
                    </a:p>
                  </a:txBody>
                  <a:tcPr>
                    <a:solidFill>
                      <a:schemeClr val="bg1"/>
                    </a:solidFill>
                  </a:tcPr>
                </a:tc>
                <a:tc>
                  <a:txBody>
                    <a:bodyPr/>
                    <a:lstStyle/>
                    <a:p>
                      <a:r>
                        <a:rPr lang="en-GB" b="1" dirty="0">
                          <a:solidFill>
                            <a:schemeClr val="tx1"/>
                          </a:solidFill>
                          <a:latin typeface="+mj-lt"/>
                        </a:rPr>
                        <a:t>How did they resist the Abam raiders? </a:t>
                      </a:r>
                    </a:p>
                  </a:txBody>
                  <a:tcPr>
                    <a:solidFill>
                      <a:schemeClr val="bg1"/>
                    </a:solidFill>
                  </a:tcPr>
                </a:tc>
                <a:tc>
                  <a:txBody>
                    <a:bodyPr/>
                    <a:lstStyle/>
                    <a:p>
                      <a:r>
                        <a:rPr lang="en-GB" b="1" dirty="0">
                          <a:solidFill>
                            <a:schemeClr val="tx1"/>
                          </a:solidFill>
                          <a:latin typeface="+mj-lt"/>
                        </a:rPr>
                        <a:t>Is there evidence to suggest that their strategies were successful? </a:t>
                      </a:r>
                    </a:p>
                  </a:txBody>
                  <a:tcPr>
                    <a:solidFill>
                      <a:schemeClr val="bg1"/>
                    </a:solidFill>
                  </a:tcPr>
                </a:tc>
                <a:extLst>
                  <a:ext uri="{0D108BD9-81ED-4DB2-BD59-A6C34878D82A}">
                    <a16:rowId xmlns:a16="http://schemas.microsoft.com/office/drawing/2014/main" val="1597766847"/>
                  </a:ext>
                </a:extLst>
              </a:tr>
              <a:tr h="1143000">
                <a:tc>
                  <a:txBody>
                    <a:bodyPr/>
                    <a:lstStyle/>
                    <a:p>
                      <a:r>
                        <a:rPr lang="en-GB" sz="1800" dirty="0" err="1"/>
                        <a:t>Essaka</a:t>
                      </a:r>
                      <a:endParaRPr lang="en-GB" sz="1800" dirty="0"/>
                    </a:p>
                  </a:txBody>
                  <a:tcPr>
                    <a:solidFill>
                      <a:schemeClr val="bg1"/>
                    </a:solidFill>
                  </a:tcPr>
                </a:tc>
                <a:tc>
                  <a:txBody>
                    <a:bodyPr/>
                    <a:lstStyle/>
                    <a:p>
                      <a:r>
                        <a:rPr lang="en-GB" dirty="0"/>
                        <a:t>Western Igboland</a:t>
                      </a:r>
                    </a:p>
                  </a:txBody>
                  <a:tcPr>
                    <a:solidFill>
                      <a:schemeClr val="bg1"/>
                    </a:solidFill>
                  </a:tcPr>
                </a:tc>
                <a:tc>
                  <a:txBody>
                    <a:bodyPr/>
                    <a:lstStyle/>
                    <a:p>
                      <a:endParaRPr lang="en-GB"/>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2431724995"/>
                  </a:ext>
                </a:extLst>
              </a:tr>
              <a:tr h="1143000">
                <a:tc>
                  <a:txBody>
                    <a:bodyPr/>
                    <a:lstStyle/>
                    <a:p>
                      <a:r>
                        <a:rPr lang="en-GB" sz="1800" dirty="0"/>
                        <a:t>Enugu </a:t>
                      </a:r>
                      <a:r>
                        <a:rPr lang="en-GB" sz="1800" dirty="0" err="1"/>
                        <a:t>Ukwu</a:t>
                      </a:r>
                      <a:r>
                        <a:rPr lang="en-GB" sz="1800" dirty="0"/>
                        <a:t> </a:t>
                      </a:r>
                    </a:p>
                  </a:txBody>
                  <a:tcPr>
                    <a:solidFill>
                      <a:schemeClr val="bg1"/>
                    </a:solidFill>
                  </a:tcPr>
                </a:tc>
                <a:tc>
                  <a:txBody>
                    <a:bodyPr/>
                    <a:lstStyle/>
                    <a:p>
                      <a:endParaRPr lang="en-GB" dirty="0"/>
                    </a:p>
                  </a:txBody>
                  <a:tcPr>
                    <a:solidFill>
                      <a:schemeClr val="bg1"/>
                    </a:solidFill>
                  </a:tcPr>
                </a:tc>
                <a:tc>
                  <a:txBody>
                    <a:bodyPr/>
                    <a:lstStyle/>
                    <a:p>
                      <a:endParaRPr lang="en-GB"/>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2238059507"/>
                  </a:ext>
                </a:extLst>
              </a:tr>
              <a:tr h="1143000">
                <a:tc>
                  <a:txBody>
                    <a:bodyPr/>
                    <a:lstStyle/>
                    <a:p>
                      <a:r>
                        <a:rPr lang="en-GB" sz="1800" dirty="0" err="1"/>
                        <a:t>Awka</a:t>
                      </a:r>
                      <a:r>
                        <a:rPr lang="en-GB" sz="1800" dirty="0"/>
                        <a:t> </a:t>
                      </a:r>
                    </a:p>
                  </a:txBody>
                  <a:tcPr>
                    <a:solidFill>
                      <a:schemeClr val="bg1"/>
                    </a:solidFill>
                  </a:tcPr>
                </a:tc>
                <a:tc>
                  <a:txBody>
                    <a:bodyPr/>
                    <a:lstStyle/>
                    <a:p>
                      <a:endParaRPr lang="en-GB"/>
                    </a:p>
                  </a:txBody>
                  <a:tcPr>
                    <a:solidFill>
                      <a:schemeClr val="bg1"/>
                    </a:solidFill>
                  </a:tcPr>
                </a:tc>
                <a:tc>
                  <a:txBody>
                    <a:bodyPr/>
                    <a:lstStyle/>
                    <a:p>
                      <a:endParaRPr lang="en-GB"/>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123782529"/>
                  </a:ext>
                </a:extLst>
              </a:tr>
              <a:tr h="1143000">
                <a:tc>
                  <a:txBody>
                    <a:bodyPr/>
                    <a:lstStyle/>
                    <a:p>
                      <a:r>
                        <a:rPr lang="en-GB" sz="1800" dirty="0"/>
                        <a:t>The </a:t>
                      </a:r>
                      <a:r>
                        <a:rPr lang="en-GB" sz="1800" dirty="0" err="1"/>
                        <a:t>Ebiri</a:t>
                      </a:r>
                      <a:r>
                        <a:rPr lang="en-GB" sz="1800" dirty="0"/>
                        <a:t> people of Eke-</a:t>
                      </a:r>
                      <a:r>
                        <a:rPr lang="en-GB" sz="1800" dirty="0" err="1"/>
                        <a:t>Igbere</a:t>
                      </a:r>
                      <a:r>
                        <a:rPr lang="en-GB" sz="1800" dirty="0"/>
                        <a:t> </a:t>
                      </a:r>
                    </a:p>
                  </a:txBody>
                  <a:tcPr>
                    <a:solidFill>
                      <a:schemeClr val="bg1"/>
                    </a:solidFill>
                  </a:tcPr>
                </a:tc>
                <a:tc>
                  <a:txBody>
                    <a:bodyPr/>
                    <a:lstStyle/>
                    <a:p>
                      <a:endParaRPr lang="en-GB"/>
                    </a:p>
                  </a:txBody>
                  <a:tcPr>
                    <a:solidFill>
                      <a:schemeClr val="bg1"/>
                    </a:solidFill>
                  </a:tcPr>
                </a:tc>
                <a:tc>
                  <a:txBody>
                    <a:bodyPr/>
                    <a:lstStyle/>
                    <a:p>
                      <a:endParaRPr lang="en-GB"/>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3280202946"/>
                  </a:ext>
                </a:extLst>
              </a:tr>
              <a:tr h="1143000">
                <a:tc>
                  <a:txBody>
                    <a:bodyPr/>
                    <a:lstStyle/>
                    <a:p>
                      <a:r>
                        <a:rPr lang="en-GB" sz="1800" dirty="0" err="1"/>
                        <a:t>Ngwa</a:t>
                      </a:r>
                      <a:r>
                        <a:rPr lang="en-GB" sz="1800" dirty="0"/>
                        <a:t> </a:t>
                      </a:r>
                    </a:p>
                  </a:txBody>
                  <a:tcPr>
                    <a:solidFill>
                      <a:schemeClr val="bg1"/>
                    </a:solidFill>
                  </a:tcPr>
                </a:tc>
                <a:tc>
                  <a:txBody>
                    <a:bodyPr/>
                    <a:lstStyle/>
                    <a:p>
                      <a:endParaRPr lang="en-GB"/>
                    </a:p>
                  </a:txBody>
                  <a:tcPr>
                    <a:solidFill>
                      <a:schemeClr val="bg1"/>
                    </a:solidFill>
                  </a:tcPr>
                </a:tc>
                <a:tc>
                  <a:txBody>
                    <a:bodyPr/>
                    <a:lstStyle/>
                    <a:p>
                      <a:endParaRPr lang="en-GB"/>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163741578"/>
                  </a:ext>
                </a:extLst>
              </a:tr>
            </a:tbl>
          </a:graphicData>
        </a:graphic>
      </p:graphicFrame>
    </p:spTree>
    <p:extLst>
      <p:ext uri="{BB962C8B-B14F-4D97-AF65-F5344CB8AC3E}">
        <p14:creationId xmlns:p14="http://schemas.microsoft.com/office/powerpoint/2010/main" val="2236613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808B4-D164-89F2-8A60-B9C6F7E693C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16EBCB9-227B-FFE4-1534-B4D4861A17C8}"/>
              </a:ext>
            </a:extLst>
          </p:cNvPr>
          <p:cNvSpPr txBox="1"/>
          <p:nvPr/>
        </p:nvSpPr>
        <p:spPr>
          <a:xfrm>
            <a:off x="537694" y="983479"/>
            <a:ext cx="5637725" cy="1200329"/>
          </a:xfrm>
          <a:prstGeom prst="rect">
            <a:avLst/>
          </a:prstGeom>
          <a:noFill/>
          <a:ln>
            <a:solidFill>
              <a:schemeClr val="tx1"/>
            </a:solidFill>
          </a:ln>
        </p:spPr>
        <p:txBody>
          <a:bodyPr wrap="square">
            <a:spAutoFit/>
          </a:bodyPr>
          <a:lstStyle/>
          <a:p>
            <a:pPr algn="just"/>
            <a:r>
              <a:rPr lang="en-GB" sz="1200" b="1" dirty="0"/>
              <a:t>Enugu </a:t>
            </a:r>
            <a:r>
              <a:rPr lang="en-GB" sz="1200" b="1" dirty="0" err="1"/>
              <a:t>Ukwu</a:t>
            </a:r>
            <a:r>
              <a:rPr lang="en-GB" sz="1200" b="1" dirty="0"/>
              <a:t> </a:t>
            </a:r>
            <a:r>
              <a:rPr lang="en-GB" sz="1200" dirty="0"/>
              <a:t>is located in the North of Igboland. Instead of fighting the Abam warriors directly, they set traps. They left poisoned food, water and wine along the routes that the Abam warriors travelled. </a:t>
            </a:r>
          </a:p>
          <a:p>
            <a:pPr algn="just"/>
            <a:endParaRPr lang="en-GB" sz="1200" dirty="0"/>
          </a:p>
          <a:p>
            <a:pPr algn="just"/>
            <a:r>
              <a:rPr lang="en-GB" sz="1200" dirty="0"/>
              <a:t>The Abam were terrified as many of their warriors mysteriously dropped dead before raids. As a result, they started to avoid the town of Enugu </a:t>
            </a:r>
            <a:r>
              <a:rPr lang="en-GB" sz="1200" dirty="0" err="1"/>
              <a:t>Ukwu</a:t>
            </a:r>
            <a:r>
              <a:rPr lang="en-GB" sz="1200" dirty="0"/>
              <a:t>.</a:t>
            </a:r>
          </a:p>
        </p:txBody>
      </p:sp>
      <p:sp>
        <p:nvSpPr>
          <p:cNvPr id="7" name="Rectangle 6">
            <a:extLst>
              <a:ext uri="{FF2B5EF4-FFF2-40B4-BE49-F238E27FC236}">
                <a16:creationId xmlns:a16="http://schemas.microsoft.com/office/drawing/2014/main" id="{4E1A4EA3-0F9C-414E-64D1-B582CABE1374}"/>
              </a:ext>
            </a:extLst>
          </p:cNvPr>
          <p:cNvSpPr/>
          <p:nvPr/>
        </p:nvSpPr>
        <p:spPr>
          <a:xfrm>
            <a:off x="753258" y="279092"/>
            <a:ext cx="10685483" cy="646331"/>
          </a:xfrm>
          <a:prstGeom prst="rect">
            <a:avLst/>
          </a:prstGeom>
          <a:noFill/>
        </p:spPr>
        <p:txBody>
          <a:bodyPr wrap="square" lIns="91440" tIns="45720" rIns="91440" bIns="45720" anchor="t">
            <a:spAutoFit/>
          </a:bodyPr>
          <a:lstStyle/>
          <a:p>
            <a:pPr algn="ctr"/>
            <a:r>
              <a:rPr lang="en-GB" sz="3600" b="0" cap="none" spc="0" dirty="0">
                <a:ln w="0"/>
              </a:rPr>
              <a:t>How did different Igbo </a:t>
            </a:r>
            <a:r>
              <a:rPr lang="en-GB" sz="3600" dirty="0">
                <a:ln w="0"/>
              </a:rPr>
              <a:t>nations</a:t>
            </a:r>
            <a:r>
              <a:rPr lang="en-GB" sz="3600" b="0" cap="none" spc="0" dirty="0">
                <a:ln w="0"/>
              </a:rPr>
              <a:t> resist raid</a:t>
            </a:r>
            <a:r>
              <a:rPr lang="en-GB" sz="3600" dirty="0">
                <a:ln w="0"/>
              </a:rPr>
              <a:t>s?</a:t>
            </a:r>
            <a:endParaRPr lang="en-GB" sz="3600" b="0" cap="none" spc="0" dirty="0">
              <a:ln w="0"/>
            </a:endParaRPr>
          </a:p>
        </p:txBody>
      </p:sp>
      <p:sp>
        <p:nvSpPr>
          <p:cNvPr id="10" name="TextBox 9">
            <a:extLst>
              <a:ext uri="{FF2B5EF4-FFF2-40B4-BE49-F238E27FC236}">
                <a16:creationId xmlns:a16="http://schemas.microsoft.com/office/drawing/2014/main" id="{AFB0D44A-212E-950E-0CED-2D27A6F72432}"/>
              </a:ext>
            </a:extLst>
          </p:cNvPr>
          <p:cNvSpPr txBox="1"/>
          <p:nvPr/>
        </p:nvSpPr>
        <p:spPr>
          <a:xfrm>
            <a:off x="6310648" y="983479"/>
            <a:ext cx="5343658" cy="1754326"/>
          </a:xfrm>
          <a:prstGeom prst="rect">
            <a:avLst/>
          </a:prstGeom>
          <a:noFill/>
          <a:ln>
            <a:solidFill>
              <a:schemeClr val="tx1"/>
            </a:solidFill>
          </a:ln>
        </p:spPr>
        <p:txBody>
          <a:bodyPr wrap="square">
            <a:spAutoFit/>
          </a:bodyPr>
          <a:lstStyle/>
          <a:p>
            <a:pPr algn="just"/>
            <a:r>
              <a:rPr lang="en-GB" sz="1200" dirty="0"/>
              <a:t>The people of </a:t>
            </a:r>
            <a:r>
              <a:rPr lang="en-GB" sz="1200" b="1" dirty="0" err="1"/>
              <a:t>Awka</a:t>
            </a:r>
            <a:r>
              <a:rPr lang="en-GB" sz="1200" dirty="0"/>
              <a:t> in Northern Igboland set up vigilante groups to defend themselves against the Abam warriors. Abam warriors liked to catch villages by surprise in the dead of night, but by arming themselves with Snider rifles, the people of </a:t>
            </a:r>
            <a:r>
              <a:rPr lang="en-GB" sz="1200" dirty="0" err="1"/>
              <a:t>Awka</a:t>
            </a:r>
            <a:r>
              <a:rPr lang="en-GB" sz="1200" dirty="0"/>
              <a:t> could fire their guns to defend themselves AND to raise the alarm for people who were sleeping.</a:t>
            </a:r>
          </a:p>
          <a:p>
            <a:pPr algn="just"/>
            <a:endParaRPr lang="en-GB" sz="1200" dirty="0"/>
          </a:p>
          <a:p>
            <a:pPr algn="just"/>
            <a:r>
              <a:rPr lang="en-GB" sz="1200" dirty="0"/>
              <a:t>The people of </a:t>
            </a:r>
            <a:r>
              <a:rPr lang="en-GB" sz="1200" dirty="0" err="1"/>
              <a:t>Awka</a:t>
            </a:r>
            <a:r>
              <a:rPr lang="en-GB" sz="1200" dirty="0"/>
              <a:t> also fortified their town against the Abam warriors. They built high walls around their houses and guard towers to keep an eye out for intruders. </a:t>
            </a:r>
          </a:p>
        </p:txBody>
      </p:sp>
      <p:sp>
        <p:nvSpPr>
          <p:cNvPr id="13" name="TextBox 12">
            <a:extLst>
              <a:ext uri="{FF2B5EF4-FFF2-40B4-BE49-F238E27FC236}">
                <a16:creationId xmlns:a16="http://schemas.microsoft.com/office/drawing/2014/main" id="{40175A29-EC48-4BED-427D-FCE4CCA306CA}"/>
              </a:ext>
            </a:extLst>
          </p:cNvPr>
          <p:cNvSpPr txBox="1"/>
          <p:nvPr/>
        </p:nvSpPr>
        <p:spPr>
          <a:xfrm>
            <a:off x="566671" y="4784177"/>
            <a:ext cx="11087636" cy="1569660"/>
          </a:xfrm>
          <a:prstGeom prst="rect">
            <a:avLst/>
          </a:prstGeom>
          <a:noFill/>
          <a:ln>
            <a:solidFill>
              <a:schemeClr val="tx1"/>
            </a:solidFill>
          </a:ln>
        </p:spPr>
        <p:txBody>
          <a:bodyPr wrap="square">
            <a:spAutoFit/>
          </a:bodyPr>
          <a:lstStyle/>
          <a:p>
            <a:pPr algn="just"/>
            <a:r>
              <a:rPr lang="en-GB" sz="1200" dirty="0"/>
              <a:t>The </a:t>
            </a:r>
            <a:r>
              <a:rPr lang="en-GB" sz="1200" b="1" dirty="0"/>
              <a:t>Ebiri</a:t>
            </a:r>
            <a:r>
              <a:rPr lang="en-GB" sz="1200" dirty="0"/>
              <a:t> people lived in Southeastern Igboland were targeted by Abam slave traders twice. </a:t>
            </a:r>
          </a:p>
          <a:p>
            <a:pPr algn="just"/>
            <a:endParaRPr lang="en-GB" sz="1200" dirty="0"/>
          </a:p>
          <a:p>
            <a:pPr algn="just"/>
            <a:r>
              <a:rPr lang="en-GB" sz="1200" dirty="0"/>
              <a:t>The first time the Ebiri people were forced to flee from their homeland in </a:t>
            </a:r>
            <a:r>
              <a:rPr lang="en-GB" sz="1200" dirty="0" err="1"/>
              <a:t>Orini</a:t>
            </a:r>
            <a:r>
              <a:rPr lang="en-GB" sz="1200" dirty="0"/>
              <a:t> to a new location. The second time the Abam warriors came the Ebiri people sent out their own armed warriors to patrol the community. This led to full scale battles between the Ebiri and the Abam in which the Abam warriors were forced to retreat. </a:t>
            </a:r>
          </a:p>
          <a:p>
            <a:pPr algn="just"/>
            <a:endParaRPr lang="en-GB" sz="1200" dirty="0"/>
          </a:p>
          <a:p>
            <a:pPr algn="just"/>
            <a:r>
              <a:rPr lang="en-GB" sz="1200" dirty="0"/>
              <a:t>The bravery of the Ebiri warriors who defeated the Abam is remembered today. They now call their town ‘Igbo </a:t>
            </a:r>
            <a:r>
              <a:rPr lang="en-GB" sz="1200" dirty="0" err="1"/>
              <a:t>Erughi</a:t>
            </a:r>
            <a:r>
              <a:rPr lang="en-GB" sz="1200" dirty="0"/>
              <a:t>’ which translates at the ‘town that the Aro could not reach/capture’. </a:t>
            </a:r>
          </a:p>
        </p:txBody>
      </p:sp>
      <p:sp>
        <p:nvSpPr>
          <p:cNvPr id="15" name="TextBox 14">
            <a:extLst>
              <a:ext uri="{FF2B5EF4-FFF2-40B4-BE49-F238E27FC236}">
                <a16:creationId xmlns:a16="http://schemas.microsoft.com/office/drawing/2014/main" id="{1D087BB1-E8A6-D4DB-F3C9-336760868A8A}"/>
              </a:ext>
            </a:extLst>
          </p:cNvPr>
          <p:cNvSpPr txBox="1"/>
          <p:nvPr/>
        </p:nvSpPr>
        <p:spPr>
          <a:xfrm>
            <a:off x="537694" y="2329830"/>
            <a:ext cx="5637725" cy="2308324"/>
          </a:xfrm>
          <a:prstGeom prst="rect">
            <a:avLst/>
          </a:prstGeom>
          <a:noFill/>
          <a:ln>
            <a:solidFill>
              <a:schemeClr val="tx1"/>
            </a:solidFill>
          </a:ln>
        </p:spPr>
        <p:txBody>
          <a:bodyPr wrap="square">
            <a:spAutoFit/>
          </a:bodyPr>
          <a:lstStyle/>
          <a:p>
            <a:pPr algn="just"/>
            <a:r>
              <a:rPr lang="en-GB" sz="1200" dirty="0"/>
              <a:t>Reports of slave raids in nearby communities in Southeastern Igboland put the people of </a:t>
            </a:r>
            <a:r>
              <a:rPr lang="en-GB" sz="1200" b="1" dirty="0"/>
              <a:t>Ngwa</a:t>
            </a:r>
            <a:r>
              <a:rPr lang="en-GB" sz="1200" dirty="0"/>
              <a:t> on high alert. </a:t>
            </a:r>
          </a:p>
          <a:p>
            <a:pPr algn="just"/>
            <a:endParaRPr lang="en-GB" sz="1200" dirty="0"/>
          </a:p>
          <a:p>
            <a:pPr algn="just"/>
            <a:r>
              <a:rPr lang="en-GB" sz="1200" dirty="0"/>
              <a:t>In order to protect themselves, female farmers worked in groups and when they travelled to distant markets they were accompanied by their husbands or armed male guards. </a:t>
            </a:r>
          </a:p>
          <a:p>
            <a:pPr algn="just"/>
            <a:endParaRPr lang="en-GB" sz="1200" dirty="0"/>
          </a:p>
          <a:p>
            <a:pPr algn="just"/>
            <a:r>
              <a:rPr lang="en-GB" sz="1200" dirty="0"/>
              <a:t>The people of Ngwa also sought spiritual protection against slave raids. Young men were initiated into the cult of Ike-Oha, a war god. This was supposed to protect them from bullet wounds. The young men were then given military training so that they would be able to defend their communities against the Abam warriors. </a:t>
            </a:r>
          </a:p>
        </p:txBody>
      </p:sp>
      <p:pic>
        <p:nvPicPr>
          <p:cNvPr id="16" name="Picture 2">
            <a:extLst>
              <a:ext uri="{FF2B5EF4-FFF2-40B4-BE49-F238E27FC236}">
                <a16:creationId xmlns:a16="http://schemas.microsoft.com/office/drawing/2014/main" id="{F40367D2-6277-DF65-2C7B-7FB196532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862"/>
          <a:stretch/>
        </p:blipFill>
        <p:spPr bwMode="auto">
          <a:xfrm>
            <a:off x="6310648" y="2875288"/>
            <a:ext cx="1996225" cy="175859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92FDAC41-F343-2654-7A8B-9766AEA1361D}"/>
              </a:ext>
            </a:extLst>
          </p:cNvPr>
          <p:cNvSpPr txBox="1"/>
          <p:nvPr/>
        </p:nvSpPr>
        <p:spPr>
          <a:xfrm>
            <a:off x="8442102" y="2969756"/>
            <a:ext cx="3183227" cy="1569660"/>
          </a:xfrm>
          <a:prstGeom prst="rect">
            <a:avLst/>
          </a:prstGeom>
          <a:noFill/>
          <a:ln>
            <a:solidFill>
              <a:schemeClr val="tx1"/>
            </a:solidFill>
          </a:ln>
        </p:spPr>
        <p:txBody>
          <a:bodyPr wrap="square" lIns="91440" tIns="45720" rIns="91440" bIns="45720" rtlCol="0" anchor="t">
            <a:spAutoFit/>
          </a:bodyPr>
          <a:lstStyle/>
          <a:p>
            <a:r>
              <a:rPr lang="en-GB" sz="1200" dirty="0"/>
              <a:t>Left - Igbo people were skilled ‘potters’. This is an example of an ‘Udu’ a clay pot that is also used as a musical instrument. </a:t>
            </a:r>
          </a:p>
          <a:p>
            <a:r>
              <a:rPr lang="en-GB" sz="1200" dirty="0"/>
              <a:t>An Udu-Agha (a war pot) would have been carried by the head warrior whose duty it was to warn people of an invasion and lead other warriors against the Abam raiders. </a:t>
            </a:r>
          </a:p>
          <a:p>
            <a:endParaRPr lang="en-GB" sz="1200" dirty="0"/>
          </a:p>
        </p:txBody>
      </p:sp>
    </p:spTree>
    <p:extLst>
      <p:ext uri="{BB962C8B-B14F-4D97-AF65-F5344CB8AC3E}">
        <p14:creationId xmlns:p14="http://schemas.microsoft.com/office/powerpoint/2010/main" val="3181843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4327CBC-F90A-95F4-4D97-70C5723748C1}"/>
              </a:ext>
            </a:extLst>
          </p:cNvPr>
          <p:cNvSpPr>
            <a:spLocks noGrp="1"/>
          </p:cNvSpPr>
          <p:nvPr>
            <p:ph type="subTitle" idx="1"/>
          </p:nvPr>
        </p:nvSpPr>
        <p:spPr/>
        <p:txBody>
          <a:bodyPr vert="horz" lIns="91440" tIns="45720" rIns="91440" bIns="45720" rtlCol="0" anchor="t">
            <a:normAutofit/>
          </a:bodyPr>
          <a:lstStyle/>
          <a:p>
            <a:r>
              <a:rPr lang="en-GB" sz="2400" dirty="0"/>
              <a:t>We will learn about how Igbo communities living in the 18th century Bight of Biafra resisted the slave trade from 1640 to 1800. </a:t>
            </a:r>
          </a:p>
          <a:p>
            <a:endParaRPr lang="en-GB" sz="2400" dirty="0"/>
          </a:p>
        </p:txBody>
      </p:sp>
      <p:sp>
        <p:nvSpPr>
          <p:cNvPr id="3" name="Text Placeholder 2">
            <a:extLst>
              <a:ext uri="{FF2B5EF4-FFF2-40B4-BE49-F238E27FC236}">
                <a16:creationId xmlns:a16="http://schemas.microsoft.com/office/drawing/2014/main" id="{6B7B23C3-9417-61EA-FA8F-C83C5F11A636}"/>
              </a:ext>
            </a:extLst>
          </p:cNvPr>
          <p:cNvSpPr>
            <a:spLocks noGrp="1"/>
          </p:cNvSpPr>
          <p:nvPr>
            <p:ph type="body" sz="quarter" idx="11"/>
          </p:nvPr>
        </p:nvSpPr>
        <p:spPr>
          <a:xfrm>
            <a:off x="6811963" y="2405744"/>
            <a:ext cx="4435475" cy="3763282"/>
          </a:xfrm>
        </p:spPr>
        <p:txBody>
          <a:bodyPr vert="horz" lIns="91440" tIns="45720" rIns="91440" bIns="45720" rtlCol="0" anchor="t">
            <a:noAutofit/>
          </a:bodyPr>
          <a:lstStyle/>
          <a:p>
            <a:r>
              <a:rPr lang="en-GB" sz="2400" dirty="0"/>
              <a:t>I can: </a:t>
            </a:r>
          </a:p>
          <a:p>
            <a:pPr marL="285750" indent="-285750">
              <a:buFont typeface="Arial" panose="020B0604020202020204" pitchFamily="34" charset="0"/>
              <a:buChar char="•"/>
            </a:pPr>
            <a:r>
              <a:rPr lang="en-GB" sz="2400" b="1" dirty="0"/>
              <a:t>Analyse</a:t>
            </a:r>
            <a:r>
              <a:rPr lang="en-GB" sz="2400" dirty="0"/>
              <a:t> primary and secondary sources sources </a:t>
            </a:r>
          </a:p>
          <a:p>
            <a:pPr marL="342900" indent="-342900">
              <a:buFont typeface="Arial" panose="020B0604020202020204" pitchFamily="34" charset="0"/>
              <a:buChar char="•"/>
            </a:pPr>
            <a:r>
              <a:rPr lang="en-GB" sz="2400" b="1" dirty="0"/>
              <a:t>Compare </a:t>
            </a:r>
            <a:r>
              <a:rPr lang="en-GB" sz="2400" dirty="0"/>
              <a:t>and </a:t>
            </a:r>
            <a:r>
              <a:rPr lang="en-GB" sz="2400" b="1" dirty="0"/>
              <a:t>contrast</a:t>
            </a:r>
            <a:r>
              <a:rPr lang="en-GB" sz="2400" dirty="0"/>
              <a:t> different responses to the slave trade within Igboland</a:t>
            </a:r>
          </a:p>
          <a:p>
            <a:pPr marL="342900" indent="-342900">
              <a:buFont typeface="Arial" panose="020B0604020202020204" pitchFamily="34" charset="0"/>
              <a:buChar char="•"/>
            </a:pPr>
            <a:r>
              <a:rPr lang="en-GB" sz="2400" dirty="0"/>
              <a:t>I can </a:t>
            </a:r>
            <a:r>
              <a:rPr lang="en-GB" sz="2400" b="1" dirty="0"/>
              <a:t>describe</a:t>
            </a:r>
            <a:r>
              <a:rPr lang="en-GB" sz="2400" dirty="0"/>
              <a:t> the long term impact that the slave trade had on the Bight of Biafra</a:t>
            </a:r>
            <a:endParaRPr lang="en-GB" sz="2400" dirty="0">
              <a:cs typeface="Arial"/>
            </a:endParaRPr>
          </a:p>
        </p:txBody>
      </p:sp>
    </p:spTree>
    <p:extLst>
      <p:ext uri="{BB962C8B-B14F-4D97-AF65-F5344CB8AC3E}">
        <p14:creationId xmlns:p14="http://schemas.microsoft.com/office/powerpoint/2010/main" val="325869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91743-478D-F65F-EF60-37C5F84E070A}"/>
              </a:ext>
            </a:extLst>
          </p:cNvPr>
          <p:cNvSpPr>
            <a:spLocks noGrp="1"/>
          </p:cNvSpPr>
          <p:nvPr>
            <p:ph type="title"/>
          </p:nvPr>
        </p:nvSpPr>
        <p:spPr/>
        <p:txBody>
          <a:bodyPr/>
          <a:lstStyle/>
          <a:p>
            <a:r>
              <a:rPr lang="en-GB" dirty="0"/>
              <a:t>Starter: Think, pair, share</a:t>
            </a:r>
          </a:p>
        </p:txBody>
      </p:sp>
      <p:sp>
        <p:nvSpPr>
          <p:cNvPr id="3" name="Content Placeholder 2">
            <a:extLst>
              <a:ext uri="{FF2B5EF4-FFF2-40B4-BE49-F238E27FC236}">
                <a16:creationId xmlns:a16="http://schemas.microsoft.com/office/drawing/2014/main" id="{6636F42A-5A8D-61A3-B879-AD996B8048C2}"/>
              </a:ext>
            </a:extLst>
          </p:cNvPr>
          <p:cNvSpPr>
            <a:spLocks noGrp="1"/>
          </p:cNvSpPr>
          <p:nvPr>
            <p:ph sz="half" idx="1"/>
          </p:nvPr>
        </p:nvSpPr>
        <p:spPr>
          <a:xfrm>
            <a:off x="935736" y="1690688"/>
            <a:ext cx="5160264" cy="4351338"/>
          </a:xfrm>
        </p:spPr>
        <p:txBody>
          <a:bodyPr vert="horz" lIns="91440" tIns="45720" rIns="91440" bIns="45720" rtlCol="0" anchor="t">
            <a:normAutofit/>
          </a:bodyPr>
          <a:lstStyle/>
          <a:p>
            <a:pPr marL="0" indent="0">
              <a:buNone/>
            </a:pPr>
            <a:r>
              <a:rPr lang="en-GB" dirty="0"/>
              <a:t>As someone who lives in Scotland, what might make you different</a:t>
            </a:r>
          </a:p>
          <a:p>
            <a:pPr marL="0" indent="0">
              <a:buNone/>
            </a:pPr>
            <a:endParaRPr lang="en-GB" dirty="0"/>
          </a:p>
          <a:p>
            <a:r>
              <a:rPr lang="en-GB" dirty="0"/>
              <a:t>Other people in Scotland? </a:t>
            </a:r>
          </a:p>
          <a:p>
            <a:r>
              <a:rPr lang="en-GB" dirty="0"/>
              <a:t>People who live in the rest of the UK? </a:t>
            </a:r>
          </a:p>
          <a:p>
            <a:r>
              <a:rPr lang="en-GB" dirty="0"/>
              <a:t>People who live in another country in Europe? </a:t>
            </a:r>
          </a:p>
        </p:txBody>
      </p:sp>
      <p:pic>
        <p:nvPicPr>
          <p:cNvPr id="6" name="Picture 5" descr="A satellite view of europe&#10;&#10;AI-generated content may be incorrect.">
            <a:extLst>
              <a:ext uri="{FF2B5EF4-FFF2-40B4-BE49-F238E27FC236}">
                <a16:creationId xmlns:a16="http://schemas.microsoft.com/office/drawing/2014/main" id="{73430AD4-62CD-B0EC-4D94-C0DD24CA18A0}"/>
              </a:ext>
            </a:extLst>
          </p:cNvPr>
          <p:cNvPicPr>
            <a:picLocks noChangeAspect="1"/>
          </p:cNvPicPr>
          <p:nvPr/>
        </p:nvPicPr>
        <p:blipFill>
          <a:blip r:embed="rId2"/>
          <a:stretch>
            <a:fillRect/>
          </a:stretch>
        </p:blipFill>
        <p:spPr>
          <a:xfrm>
            <a:off x="6367770" y="1729423"/>
            <a:ext cx="5146049" cy="4526915"/>
          </a:xfrm>
          <a:prstGeom prst="rect">
            <a:avLst/>
          </a:prstGeom>
        </p:spPr>
      </p:pic>
      <p:sp>
        <p:nvSpPr>
          <p:cNvPr id="4" name="TextBox 3">
            <a:extLst>
              <a:ext uri="{FF2B5EF4-FFF2-40B4-BE49-F238E27FC236}">
                <a16:creationId xmlns:a16="http://schemas.microsoft.com/office/drawing/2014/main" id="{6F061308-FAB4-9BEA-53E4-089D8AAD8FC9}"/>
              </a:ext>
            </a:extLst>
          </p:cNvPr>
          <p:cNvSpPr txBox="1"/>
          <p:nvPr/>
        </p:nvSpPr>
        <p:spPr>
          <a:xfrm>
            <a:off x="8767916" y="852948"/>
            <a:ext cx="27432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latin typeface="Trebuchet MS"/>
              </a:rPr>
              <a:t>A satellite map of Europe created by Nasa © Public Domain</a:t>
            </a:r>
            <a:endParaRPr lang="en-GB" sz="1400" i="1" dirty="0"/>
          </a:p>
        </p:txBody>
      </p:sp>
    </p:spTree>
    <p:extLst>
      <p:ext uri="{BB962C8B-B14F-4D97-AF65-F5344CB8AC3E}">
        <p14:creationId xmlns:p14="http://schemas.microsoft.com/office/powerpoint/2010/main" val="3244600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66B1C-1C5E-C390-F45F-2FF76689EE6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5DC33625-765B-748A-EF77-D2C71031B6C8}"/>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GB"/>
              <a:t>Activity: Which modern day country am I talking about? </a:t>
            </a:r>
            <a:endParaRPr lang="en-GB" dirty="0"/>
          </a:p>
        </p:txBody>
      </p:sp>
      <p:sp>
        <p:nvSpPr>
          <p:cNvPr id="10" name="TextBox 9">
            <a:extLst>
              <a:ext uri="{FF2B5EF4-FFF2-40B4-BE49-F238E27FC236}">
                <a16:creationId xmlns:a16="http://schemas.microsoft.com/office/drawing/2014/main" id="{15C15904-4BF6-6BD4-43FA-310AD7B807D1}"/>
              </a:ext>
            </a:extLst>
          </p:cNvPr>
          <p:cNvSpPr txBox="1"/>
          <p:nvPr/>
        </p:nvSpPr>
        <p:spPr>
          <a:xfrm>
            <a:off x="838200" y="1905328"/>
            <a:ext cx="8214360" cy="39703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800" dirty="0"/>
              <a:t>It has the 7</a:t>
            </a:r>
            <a:r>
              <a:rPr lang="en-GB" sz="2800" baseline="30000" dirty="0"/>
              <a:t>th</a:t>
            </a:r>
            <a:r>
              <a:rPr lang="en-GB" sz="2800" dirty="0"/>
              <a:t> largest population in the World, it’s the most populated country on its continent. </a:t>
            </a:r>
            <a:endParaRPr lang="en-GB"/>
          </a:p>
          <a:p>
            <a:pPr marL="285750" indent="-285750">
              <a:buFont typeface="Arial" panose="020B0604020202020204" pitchFamily="34" charset="0"/>
              <a:buChar char="•"/>
            </a:pPr>
            <a:r>
              <a:rPr lang="en-GB" sz="2800" dirty="0"/>
              <a:t>There are at least 250 different languages spoken in this country, possibly as many as 400! </a:t>
            </a:r>
          </a:p>
          <a:p>
            <a:pPr marL="285750" indent="-285750">
              <a:buFont typeface="Arial" panose="020B0604020202020204" pitchFamily="34" charset="0"/>
              <a:buChar char="•"/>
            </a:pPr>
            <a:r>
              <a:rPr lang="en-GB" sz="2800" dirty="0"/>
              <a:t>It’s home to one of the fastest growing film industries in the world – producing 50,000 films a year!</a:t>
            </a:r>
          </a:p>
          <a:p>
            <a:pPr marL="285750" indent="-285750">
              <a:buFont typeface="Arial" panose="020B0604020202020204" pitchFamily="34" charset="0"/>
              <a:buChar char="•"/>
            </a:pPr>
            <a:r>
              <a:rPr lang="en-GB" sz="2800" dirty="0"/>
              <a:t>The most popular sport in the country is football. </a:t>
            </a:r>
          </a:p>
          <a:p>
            <a:pPr marL="285750" indent="-285750">
              <a:buFont typeface="Arial" panose="020B0604020202020204" pitchFamily="34" charset="0"/>
              <a:buChar char="•"/>
            </a:pPr>
            <a:r>
              <a:rPr lang="en-GB" sz="2800" dirty="0"/>
              <a:t>The country’s biggest export is oil. </a:t>
            </a:r>
          </a:p>
        </p:txBody>
      </p:sp>
      <p:pic>
        <p:nvPicPr>
          <p:cNvPr id="2050" name="Picture 2" descr="Question Mark PNG Transparent Images">
            <a:extLst>
              <a:ext uri="{FF2B5EF4-FFF2-40B4-BE49-F238E27FC236}">
                <a16:creationId xmlns:a16="http://schemas.microsoft.com/office/drawing/2014/main" id="{2E393BD6-38EE-4977-7864-B0E7BC4F07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2560" y="1690688"/>
            <a:ext cx="2301240" cy="2301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027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A457C-5423-D820-E5FD-3B7134995B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3395E6-E4EA-B152-9EF9-178F27AE2EF8}"/>
              </a:ext>
            </a:extLst>
          </p:cNvPr>
          <p:cNvSpPr>
            <a:spLocks noGrp="1"/>
          </p:cNvSpPr>
          <p:nvPr>
            <p:ph type="title"/>
          </p:nvPr>
        </p:nvSpPr>
        <p:spPr>
          <a:xfrm>
            <a:off x="838200" y="365125"/>
            <a:ext cx="10515600" cy="1325563"/>
          </a:xfrm>
        </p:spPr>
        <p:txBody>
          <a:bodyPr/>
          <a:lstStyle/>
          <a:p>
            <a:r>
              <a:rPr lang="en-GB" dirty="0"/>
              <a:t>Answer: Nigeria!</a:t>
            </a:r>
          </a:p>
        </p:txBody>
      </p:sp>
      <p:sp>
        <p:nvSpPr>
          <p:cNvPr id="3" name="TextBox 2">
            <a:extLst>
              <a:ext uri="{FF2B5EF4-FFF2-40B4-BE49-F238E27FC236}">
                <a16:creationId xmlns:a16="http://schemas.microsoft.com/office/drawing/2014/main" id="{E0BF3268-9552-299B-80A4-89359B7287F8}"/>
              </a:ext>
            </a:extLst>
          </p:cNvPr>
          <p:cNvSpPr txBox="1"/>
          <p:nvPr/>
        </p:nvSpPr>
        <p:spPr>
          <a:xfrm>
            <a:off x="838200" y="1576864"/>
            <a:ext cx="3381103" cy="4154984"/>
          </a:xfrm>
          <a:prstGeom prst="rect">
            <a:avLst/>
          </a:prstGeom>
          <a:noFill/>
        </p:spPr>
        <p:txBody>
          <a:bodyPr wrap="square" rtlCol="0">
            <a:spAutoFit/>
          </a:bodyPr>
          <a:lstStyle/>
          <a:p>
            <a:r>
              <a:rPr lang="en-GB" sz="2400" dirty="0"/>
              <a:t>It’s important to remember that Africa as a continent is very diverse – both now and in the past!</a:t>
            </a:r>
          </a:p>
          <a:p>
            <a:endParaRPr lang="en-GB" sz="2400" dirty="0"/>
          </a:p>
          <a:p>
            <a:r>
              <a:rPr lang="en-GB" sz="2400" dirty="0"/>
              <a:t>Individual countries, societies and communities within Africa are also very diverse!</a:t>
            </a:r>
          </a:p>
        </p:txBody>
      </p:sp>
      <p:pic>
        <p:nvPicPr>
          <p:cNvPr id="1030" name="Picture 6">
            <a:extLst>
              <a:ext uri="{FF2B5EF4-FFF2-40B4-BE49-F238E27FC236}">
                <a16:creationId xmlns:a16="http://schemas.microsoft.com/office/drawing/2014/main" id="{3D295312-A0C4-5DD2-A8B8-A013EF62EC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2697" y="634092"/>
            <a:ext cx="3381103" cy="25358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AFD5CB7-ACCA-E9E3-0CAE-E06E5104C62B}"/>
              </a:ext>
            </a:extLst>
          </p:cNvPr>
          <p:cNvSpPr txBox="1"/>
          <p:nvPr/>
        </p:nvSpPr>
        <p:spPr>
          <a:xfrm>
            <a:off x="7972697" y="3307080"/>
            <a:ext cx="3381103" cy="738664"/>
          </a:xfrm>
          <a:prstGeom prst="rect">
            <a:avLst/>
          </a:prstGeom>
          <a:noFill/>
        </p:spPr>
        <p:txBody>
          <a:bodyPr wrap="square" lIns="91440" tIns="45720" rIns="91440" bIns="45720" rtlCol="0" anchor="t">
            <a:spAutoFit/>
          </a:bodyPr>
          <a:lstStyle/>
          <a:p>
            <a:r>
              <a:rPr lang="en-GB" sz="1400" i="1" dirty="0"/>
              <a:t>The shopping district in Lagos, Nigeria’s most populous city </a:t>
            </a:r>
            <a:r>
              <a:rPr lang="en-US" sz="1400" i="1" dirty="0">
                <a:latin typeface="Arial"/>
                <a:cs typeface="Arial"/>
              </a:rPr>
              <a:t>© Creative Commons Attribution-Share Alike 4.0</a:t>
            </a:r>
            <a:r>
              <a:rPr lang="en-GB" sz="1400" i="1" dirty="0"/>
              <a:t> </a:t>
            </a:r>
            <a:endParaRPr lang="en-GB" sz="1400" dirty="0">
              <a:cs typeface="Arial"/>
            </a:endParaRPr>
          </a:p>
        </p:txBody>
      </p:sp>
      <p:pic>
        <p:nvPicPr>
          <p:cNvPr id="1032" name="Picture 8">
            <a:extLst>
              <a:ext uri="{FF2B5EF4-FFF2-40B4-BE49-F238E27FC236}">
                <a16:creationId xmlns:a16="http://schemas.microsoft.com/office/drawing/2014/main" id="{74D196CE-CC8F-4876-4557-2FD215AE7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983" y="3429000"/>
            <a:ext cx="3202033" cy="2395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D2922BA-704A-371C-7074-DA2DA0661994}"/>
              </a:ext>
            </a:extLst>
          </p:cNvPr>
          <p:cNvSpPr txBox="1"/>
          <p:nvPr/>
        </p:nvSpPr>
        <p:spPr>
          <a:xfrm>
            <a:off x="4494983" y="5931981"/>
            <a:ext cx="3381103" cy="738664"/>
          </a:xfrm>
          <a:prstGeom prst="rect">
            <a:avLst/>
          </a:prstGeom>
          <a:noFill/>
        </p:spPr>
        <p:txBody>
          <a:bodyPr wrap="square" lIns="91440" tIns="45720" rIns="91440" bIns="45720" rtlCol="0" anchor="t">
            <a:spAutoFit/>
          </a:bodyPr>
          <a:lstStyle/>
          <a:p>
            <a:r>
              <a:rPr lang="en-GB" sz="1400" i="1" dirty="0"/>
              <a:t>A rural village in Nigeria </a:t>
            </a:r>
            <a:r>
              <a:rPr lang="en-US" sz="1400" i="1" dirty="0"/>
              <a:t>© Creative Commons Attribution-Share Alike 4.0</a:t>
            </a:r>
            <a:r>
              <a:rPr lang="en-GB" sz="1400" i="1" dirty="0"/>
              <a:t> </a:t>
            </a:r>
            <a:endParaRPr lang="en-GB" sz="1400" dirty="0">
              <a:solidFill>
                <a:srgbClr val="000000"/>
              </a:solidFill>
            </a:endParaRPr>
          </a:p>
          <a:p>
            <a:endParaRPr lang="en-GB" sz="1400"/>
          </a:p>
        </p:txBody>
      </p:sp>
    </p:spTree>
    <p:extLst>
      <p:ext uri="{BB962C8B-B14F-4D97-AF65-F5344CB8AC3E}">
        <p14:creationId xmlns:p14="http://schemas.microsoft.com/office/powerpoint/2010/main" val="2688384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46972-51AC-1826-7546-696253C666CE}"/>
            </a:ext>
          </a:extLst>
        </p:cNvPr>
        <p:cNvGrpSpPr/>
        <p:nvPr/>
      </p:nvGrpSpPr>
      <p:grpSpPr>
        <a:xfrm>
          <a:off x="0" y="0"/>
          <a:ext cx="0" cy="0"/>
          <a:chOff x="0" y="0"/>
          <a:chExt cx="0" cy="0"/>
        </a:xfrm>
      </p:grpSpPr>
      <p:pic>
        <p:nvPicPr>
          <p:cNvPr id="9" name="Picture 8" descr="A map of a country&#10;&#10;AI-generated content may be incorrect.">
            <a:extLst>
              <a:ext uri="{FF2B5EF4-FFF2-40B4-BE49-F238E27FC236}">
                <a16:creationId xmlns:a16="http://schemas.microsoft.com/office/drawing/2014/main" id="{31576E32-173E-16FE-6C0C-E426841F0EAE}"/>
              </a:ext>
            </a:extLst>
          </p:cNvPr>
          <p:cNvPicPr>
            <a:picLocks noChangeAspect="1"/>
          </p:cNvPicPr>
          <p:nvPr/>
        </p:nvPicPr>
        <p:blipFill>
          <a:blip r:embed="rId2"/>
          <a:stretch>
            <a:fillRect/>
          </a:stretch>
        </p:blipFill>
        <p:spPr>
          <a:xfrm>
            <a:off x="6480175" y="1226910"/>
            <a:ext cx="4873625" cy="4873625"/>
          </a:xfrm>
          <a:prstGeom prst="rect">
            <a:avLst/>
          </a:prstGeom>
          <a:noFill/>
        </p:spPr>
      </p:pic>
      <p:sp>
        <p:nvSpPr>
          <p:cNvPr id="10" name="Title 1">
            <a:extLst>
              <a:ext uri="{FF2B5EF4-FFF2-40B4-BE49-F238E27FC236}">
                <a16:creationId xmlns:a16="http://schemas.microsoft.com/office/drawing/2014/main" id="{E67AE53D-72C8-16F1-F3EE-C9C17093E30A}"/>
              </a:ext>
            </a:extLst>
          </p:cNvPr>
          <p:cNvSpPr>
            <a:spLocks noGrp="1"/>
          </p:cNvSpPr>
          <p:nvPr>
            <p:ph type="title"/>
          </p:nvPr>
        </p:nvSpPr>
        <p:spPr>
          <a:xfrm>
            <a:off x="992188" y="510039"/>
            <a:ext cx="4873625" cy="1315585"/>
          </a:xfrm>
        </p:spPr>
        <p:txBody>
          <a:bodyPr vert="horz" lIns="91440" tIns="45720" rIns="91440" bIns="45720" rtlCol="0" anchor="b">
            <a:normAutofit fontScale="90000"/>
          </a:bodyPr>
          <a:lstStyle/>
          <a:p>
            <a:r>
              <a:rPr lang="en-GB" b="1" kern="1200" dirty="0">
                <a:latin typeface="+mj-lt"/>
                <a:ea typeface="+mj-ea"/>
                <a:cs typeface="+mj-cs"/>
              </a:rPr>
              <a:t>Where is </a:t>
            </a:r>
            <a:r>
              <a:rPr lang="en-GB" dirty="0"/>
              <a:t>the Bight of Biafra</a:t>
            </a:r>
            <a:r>
              <a:rPr lang="en-GB" b="1" kern="1200" dirty="0">
                <a:latin typeface="+mj-lt"/>
                <a:ea typeface="+mj-ea"/>
                <a:cs typeface="+mj-cs"/>
              </a:rPr>
              <a:t>? </a:t>
            </a:r>
          </a:p>
        </p:txBody>
      </p:sp>
      <p:sp>
        <p:nvSpPr>
          <p:cNvPr id="20" name="TextBox 19">
            <a:extLst>
              <a:ext uri="{FF2B5EF4-FFF2-40B4-BE49-F238E27FC236}">
                <a16:creationId xmlns:a16="http://schemas.microsoft.com/office/drawing/2014/main" id="{29A7421A-07D9-1A03-E88A-36554465222B}"/>
              </a:ext>
            </a:extLst>
          </p:cNvPr>
          <p:cNvSpPr txBox="1"/>
          <p:nvPr/>
        </p:nvSpPr>
        <p:spPr>
          <a:xfrm>
            <a:off x="487249" y="1957252"/>
            <a:ext cx="5911714" cy="4390708"/>
          </a:xfrm>
          <a:prstGeom prst="rect">
            <a:avLst/>
          </a:prstGeom>
        </p:spPr>
        <p:txBody>
          <a:bodyPr vert="horz" lIns="91440" tIns="45720" rIns="91440" bIns="45720" rtlCol="0" anchor="t">
            <a:noAutofit/>
          </a:bodyPr>
          <a:lstStyle/>
          <a:p>
            <a:pPr>
              <a:lnSpc>
                <a:spcPct val="90000"/>
              </a:lnSpc>
              <a:spcBef>
                <a:spcPts val="1000"/>
              </a:spcBef>
            </a:pPr>
            <a:r>
              <a:rPr lang="en-GB" sz="2000" dirty="0"/>
              <a:t>The Bight of Biafra is</a:t>
            </a:r>
            <a:r>
              <a:rPr lang="en-GB" sz="2000" kern="1200" dirty="0">
                <a:latin typeface="+mn-lt"/>
                <a:ea typeface="+mn-ea"/>
                <a:cs typeface="+mn-cs"/>
              </a:rPr>
              <a:t> in </a:t>
            </a:r>
            <a:r>
              <a:rPr lang="en-GB" sz="2000" dirty="0"/>
              <a:t>West-Central Africa. In the 18th century it was home to various communities of Igbo-speaking people. This region is now sometimes referred to as 'Igboland'. </a:t>
            </a:r>
            <a:endParaRPr lang="en-GB" sz="2000" kern="1200" dirty="0">
              <a:latin typeface="+mn-lt"/>
              <a:cs typeface="Arial"/>
            </a:endParaRPr>
          </a:p>
          <a:p>
            <a:pPr>
              <a:lnSpc>
                <a:spcPct val="90000"/>
              </a:lnSpc>
              <a:spcBef>
                <a:spcPts val="1000"/>
              </a:spcBef>
            </a:pPr>
            <a:endParaRPr lang="en-GB" sz="2000" dirty="0">
              <a:cs typeface="Arial"/>
            </a:endParaRPr>
          </a:p>
          <a:p>
            <a:pPr>
              <a:lnSpc>
                <a:spcPct val="90000"/>
              </a:lnSpc>
              <a:spcBef>
                <a:spcPts val="1000"/>
              </a:spcBef>
            </a:pPr>
            <a:r>
              <a:rPr lang="en-GB" sz="2000" kern="1200" dirty="0">
                <a:latin typeface="+mn-lt"/>
                <a:ea typeface="+mn-ea"/>
                <a:cs typeface="+mn-cs"/>
              </a:rPr>
              <a:t>It </a:t>
            </a:r>
            <a:r>
              <a:rPr lang="en-GB" sz="2000" dirty="0"/>
              <a:t>was</a:t>
            </a:r>
            <a:r>
              <a:rPr lang="en-GB" sz="2000" kern="1200" dirty="0">
                <a:latin typeface="+mn-lt"/>
                <a:ea typeface="+mn-ea"/>
                <a:cs typeface="+mn-cs"/>
              </a:rPr>
              <a:t> among the areas of West Africa which experienced the most intensive slave-trading activities between the 17</a:t>
            </a:r>
            <a:r>
              <a:rPr lang="en-GB" sz="2000" kern="1200" baseline="30000" dirty="0">
                <a:latin typeface="+mn-lt"/>
                <a:ea typeface="+mn-ea"/>
                <a:cs typeface="+mn-cs"/>
              </a:rPr>
              <a:t>th</a:t>
            </a:r>
            <a:r>
              <a:rPr lang="en-GB" sz="2000" kern="1200" dirty="0">
                <a:latin typeface="+mn-lt"/>
                <a:ea typeface="+mn-ea"/>
                <a:cs typeface="+mn-cs"/>
              </a:rPr>
              <a:t> and 19</a:t>
            </a:r>
            <a:r>
              <a:rPr lang="en-GB" sz="2000" kern="1200" baseline="30000" dirty="0">
                <a:latin typeface="+mn-lt"/>
                <a:ea typeface="+mn-ea"/>
                <a:cs typeface="+mn-cs"/>
              </a:rPr>
              <a:t>th</a:t>
            </a:r>
            <a:r>
              <a:rPr lang="en-GB" sz="2000" kern="1200" dirty="0">
                <a:latin typeface="+mn-lt"/>
                <a:ea typeface="+mn-ea"/>
                <a:cs typeface="+mn-cs"/>
              </a:rPr>
              <a:t> centuries. </a:t>
            </a:r>
            <a:endParaRPr lang="en-GB" sz="2000" kern="1200" dirty="0">
              <a:latin typeface="+mn-lt"/>
              <a:cs typeface="Arial"/>
            </a:endParaRPr>
          </a:p>
          <a:p>
            <a:pPr>
              <a:lnSpc>
                <a:spcPct val="90000"/>
              </a:lnSpc>
              <a:spcBef>
                <a:spcPts val="1000"/>
              </a:spcBef>
            </a:pPr>
            <a:endParaRPr lang="en-GB" sz="2000" kern="1200" dirty="0">
              <a:latin typeface="+mn-lt"/>
              <a:cs typeface="Arial"/>
            </a:endParaRPr>
          </a:p>
          <a:p>
            <a:pPr>
              <a:lnSpc>
                <a:spcPct val="90000"/>
              </a:lnSpc>
              <a:spcBef>
                <a:spcPts val="1000"/>
              </a:spcBef>
            </a:pPr>
            <a:r>
              <a:rPr lang="en-GB" sz="2000" kern="1200" dirty="0">
                <a:latin typeface="+mn-lt"/>
                <a:ea typeface="+mn-ea"/>
                <a:cs typeface="+mn-cs"/>
              </a:rPr>
              <a:t>Although the total number of Africans enslaved remains unknown, available estimates suggest that about 637,500 </a:t>
            </a:r>
            <a:r>
              <a:rPr lang="en-GB" sz="2000" dirty="0"/>
              <a:t>Igbo-speaking</a:t>
            </a:r>
            <a:r>
              <a:rPr lang="en-GB" sz="2000" kern="1200" dirty="0">
                <a:latin typeface="+mn-lt"/>
                <a:ea typeface="+mn-ea"/>
                <a:cs typeface="+mn-cs"/>
              </a:rPr>
              <a:t> people were taken to Americas between 1640 and 1800. </a:t>
            </a:r>
            <a:endParaRPr lang="en-GB" sz="2000" dirty="0">
              <a:cs typeface="Arial"/>
            </a:endParaRPr>
          </a:p>
        </p:txBody>
      </p:sp>
      <p:sp>
        <p:nvSpPr>
          <p:cNvPr id="2" name="TextBox 1">
            <a:extLst>
              <a:ext uri="{FF2B5EF4-FFF2-40B4-BE49-F238E27FC236}">
                <a16:creationId xmlns:a16="http://schemas.microsoft.com/office/drawing/2014/main" id="{96EA8241-C41A-4DC2-BFC2-ADAD5466DA79}"/>
              </a:ext>
            </a:extLst>
          </p:cNvPr>
          <p:cNvSpPr txBox="1"/>
          <p:nvPr/>
        </p:nvSpPr>
        <p:spPr>
          <a:xfrm>
            <a:off x="6477000" y="508000"/>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t>Igboland © Creative Commons Attribution-Share Alike 4.0</a:t>
            </a:r>
            <a:endParaRPr lang="en-GB" dirty="0"/>
          </a:p>
        </p:txBody>
      </p:sp>
    </p:spTree>
    <p:extLst>
      <p:ext uri="{BB962C8B-B14F-4D97-AF65-F5344CB8AC3E}">
        <p14:creationId xmlns:p14="http://schemas.microsoft.com/office/powerpoint/2010/main" val="2520044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922E13-693B-8AA8-4782-70D68268DC20}"/>
              </a:ext>
            </a:extLst>
          </p:cNvPr>
          <p:cNvSpPr>
            <a:spLocks noGrp="1"/>
          </p:cNvSpPr>
          <p:nvPr>
            <p:ph type="title"/>
          </p:nvPr>
        </p:nvSpPr>
        <p:spPr>
          <a:xfrm>
            <a:off x="762141" y="685800"/>
            <a:ext cx="10976203" cy="1179576"/>
          </a:xfrm>
        </p:spPr>
        <p:txBody>
          <a:bodyPr>
            <a:normAutofit fontScale="90000"/>
          </a:bodyPr>
          <a:lstStyle/>
          <a:p>
            <a:r>
              <a:rPr lang="en-GB" dirty="0"/>
              <a:t>How was the slave trade organised in Igboland? </a:t>
            </a:r>
          </a:p>
        </p:txBody>
      </p:sp>
      <p:sp>
        <p:nvSpPr>
          <p:cNvPr id="4" name="Content Placeholder 3">
            <a:extLst>
              <a:ext uri="{FF2B5EF4-FFF2-40B4-BE49-F238E27FC236}">
                <a16:creationId xmlns:a16="http://schemas.microsoft.com/office/drawing/2014/main" id="{D5DFA497-5061-7447-56AD-781766278001}"/>
              </a:ext>
            </a:extLst>
          </p:cNvPr>
          <p:cNvSpPr>
            <a:spLocks noGrp="1"/>
          </p:cNvSpPr>
          <p:nvPr>
            <p:ph idx="1"/>
          </p:nvPr>
        </p:nvSpPr>
        <p:spPr>
          <a:xfrm>
            <a:off x="850391" y="2115879"/>
            <a:ext cx="10675301" cy="4056321"/>
          </a:xfrm>
        </p:spPr>
        <p:txBody>
          <a:bodyPr vert="horz" lIns="91440" tIns="45720" rIns="91440" bIns="45720" rtlCol="0" anchor="t">
            <a:noAutofit/>
          </a:bodyPr>
          <a:lstStyle/>
          <a:p>
            <a:pPr marL="342900" indent="-342900">
              <a:buFont typeface="Arial" panose="020B0604020202020204" pitchFamily="34" charset="0"/>
              <a:buChar char="•"/>
            </a:pPr>
            <a:r>
              <a:rPr lang="en-GB" dirty="0"/>
              <a:t>Although over 637,000 Igbo were enslaved, it is also true that Igbo were among the leading providers of enslaved people to European traders.</a:t>
            </a:r>
          </a:p>
          <a:p>
            <a:pPr marL="342900" indent="-342900">
              <a:buFont typeface="Arial" panose="020B0604020202020204" pitchFamily="34" charset="0"/>
              <a:buChar char="•"/>
            </a:pPr>
            <a:r>
              <a:rPr lang="en-GB" dirty="0"/>
              <a:t>This means that Igbo people enslaved other Igbo people and sold them to the Europeans. This might seem surprising, but Igbo is a language group which contained many different nations.</a:t>
            </a:r>
          </a:p>
          <a:p>
            <a:pPr marL="342900" indent="-342900">
              <a:buFont typeface="Arial" panose="020B0604020202020204" pitchFamily="34" charset="0"/>
              <a:buChar char="•"/>
            </a:pPr>
            <a:r>
              <a:rPr lang="en-GB" dirty="0"/>
              <a:t>Much of the trade in Igboland was dominated by traders from the Aro nation.  The Aro traders used warriors, known as the ‘Abam’, to raid villages and towns to capture people to be sold into slavery. </a:t>
            </a:r>
          </a:p>
          <a:p>
            <a:pPr marL="342900" indent="-342900">
              <a:buFont typeface="Arial" panose="020B0604020202020204" pitchFamily="34" charset="0"/>
              <a:buChar char="•"/>
            </a:pPr>
            <a:r>
              <a:rPr lang="en-GB" dirty="0"/>
              <a:t>Usually, the Abam warriors would attack at night, taking communities by surprise. </a:t>
            </a:r>
          </a:p>
          <a:p>
            <a:pPr marL="342900" indent="-342900">
              <a:buFont typeface="Arial" panose="020B0604020202020204" pitchFamily="34" charset="0"/>
              <a:buChar char="•"/>
            </a:pPr>
            <a:r>
              <a:rPr lang="en-GB" dirty="0"/>
              <a:t>It was up to local communities to organise their own defence against the Abam raiders. </a:t>
            </a:r>
          </a:p>
        </p:txBody>
      </p:sp>
    </p:spTree>
    <p:extLst>
      <p:ext uri="{BB962C8B-B14F-4D97-AF65-F5344CB8AC3E}">
        <p14:creationId xmlns:p14="http://schemas.microsoft.com/office/powerpoint/2010/main" val="3207570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0584C0A-D5C4-F484-7629-E6993B09CF32}"/>
              </a:ext>
            </a:extLst>
          </p:cNvPr>
          <p:cNvSpPr>
            <a:spLocks noGrp="1"/>
          </p:cNvSpPr>
          <p:nvPr>
            <p:ph type="ctrTitle"/>
          </p:nvPr>
        </p:nvSpPr>
        <p:spPr>
          <a:xfrm>
            <a:off x="6656693" y="-1865059"/>
            <a:ext cx="5535307" cy="2587752"/>
          </a:xfrm>
        </p:spPr>
        <p:txBody>
          <a:bodyPr anchor="b">
            <a:normAutofit/>
          </a:bodyPr>
          <a:lstStyle/>
          <a:p>
            <a:r>
              <a:rPr lang="en-US" dirty="0"/>
              <a:t>How did Igbo resist?</a:t>
            </a:r>
          </a:p>
        </p:txBody>
      </p:sp>
      <p:sp>
        <p:nvSpPr>
          <p:cNvPr id="15" name="Subtitle 2">
            <a:extLst>
              <a:ext uri="{FF2B5EF4-FFF2-40B4-BE49-F238E27FC236}">
                <a16:creationId xmlns:a16="http://schemas.microsoft.com/office/drawing/2014/main" id="{11084258-BAFE-4193-8781-7D0D79E98A2A}"/>
              </a:ext>
            </a:extLst>
          </p:cNvPr>
          <p:cNvSpPr>
            <a:spLocks noGrp="1"/>
          </p:cNvSpPr>
          <p:nvPr>
            <p:ph type="subTitle" idx="1"/>
          </p:nvPr>
        </p:nvSpPr>
        <p:spPr>
          <a:xfrm>
            <a:off x="6096000" y="1252330"/>
            <a:ext cx="5812535" cy="5208105"/>
          </a:xfrm>
        </p:spPr>
        <p:txBody>
          <a:bodyPr>
            <a:normAutofit/>
          </a:bodyPr>
          <a:lstStyle/>
          <a:p>
            <a:r>
              <a:rPr lang="en-GB" b="0" i="0" u="none" strike="noStrike" dirty="0">
                <a:effectLst/>
              </a:rPr>
              <a:t>As we have already seen, the Igbo were a very diverse people.</a:t>
            </a:r>
          </a:p>
          <a:p>
            <a:endParaRPr lang="en-GB" dirty="0"/>
          </a:p>
          <a:p>
            <a:r>
              <a:rPr lang="en-GB" b="0" i="0" u="none" strike="noStrike" dirty="0">
                <a:effectLst/>
              </a:rPr>
              <a:t>John N </a:t>
            </a:r>
            <a:r>
              <a:rPr lang="en-GB" b="0" i="0" u="none" strike="noStrike" dirty="0" err="1">
                <a:effectLst/>
              </a:rPr>
              <a:t>Oriji</a:t>
            </a:r>
            <a:r>
              <a:rPr lang="en-GB" b="0" i="0" u="none" strike="noStrike" dirty="0">
                <a:effectLst/>
              </a:rPr>
              <a:t> argues that within Igboland responses to the slave trade were ‘wide ranging’ and without stiff resistance from communities the impact of the Slave trade in the region would have been far worse. </a:t>
            </a:r>
          </a:p>
          <a:p>
            <a:endParaRPr lang="en-GB" dirty="0"/>
          </a:p>
          <a:p>
            <a:r>
              <a:rPr lang="en-GB" dirty="0"/>
              <a:t>In this lesson, we will learn about five Igbo nations who resisted the Abam warriors of the Aro. We will do the first one, the Essaka, as a class and then you will do the other four in pairs.</a:t>
            </a:r>
            <a:endParaRPr lang="en-US" dirty="0"/>
          </a:p>
        </p:txBody>
      </p:sp>
      <p:pic>
        <p:nvPicPr>
          <p:cNvPr id="10" name="Picture 9">
            <a:extLst>
              <a:ext uri="{FF2B5EF4-FFF2-40B4-BE49-F238E27FC236}">
                <a16:creationId xmlns:a16="http://schemas.microsoft.com/office/drawing/2014/main" id="{B26AB6FC-DFE5-B69D-7819-A76E28C95C25}"/>
              </a:ext>
            </a:extLst>
          </p:cNvPr>
          <p:cNvPicPr>
            <a:picLocks noChangeAspect="1"/>
          </p:cNvPicPr>
          <p:nvPr/>
        </p:nvPicPr>
        <p:blipFill>
          <a:blip r:embed="rId2"/>
          <a:stretch>
            <a:fillRect/>
          </a:stretch>
        </p:blipFill>
        <p:spPr>
          <a:xfrm>
            <a:off x="283464" y="1949234"/>
            <a:ext cx="5221224" cy="2968675"/>
          </a:xfrm>
          <a:prstGeom prst="rect">
            <a:avLst/>
          </a:prstGeom>
          <a:noFill/>
        </p:spPr>
      </p:pic>
    </p:spTree>
    <p:extLst>
      <p:ext uri="{BB962C8B-B14F-4D97-AF65-F5344CB8AC3E}">
        <p14:creationId xmlns:p14="http://schemas.microsoft.com/office/powerpoint/2010/main" val="3520230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D4070-5317-2F63-2A80-D398F9E62D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D4C708-C1A1-DC0E-9D86-19D48315FE05}"/>
              </a:ext>
            </a:extLst>
          </p:cNvPr>
          <p:cNvSpPr>
            <a:spLocks noGrp="1"/>
          </p:cNvSpPr>
          <p:nvPr>
            <p:ph type="title"/>
          </p:nvPr>
        </p:nvSpPr>
        <p:spPr/>
        <p:txBody>
          <a:bodyPr/>
          <a:lstStyle/>
          <a:p>
            <a:endParaRPr lang="en-GB" dirty="0"/>
          </a:p>
        </p:txBody>
      </p:sp>
      <p:graphicFrame>
        <p:nvGraphicFramePr>
          <p:cNvPr id="8" name="Content Placeholder 7">
            <a:extLst>
              <a:ext uri="{FF2B5EF4-FFF2-40B4-BE49-F238E27FC236}">
                <a16:creationId xmlns:a16="http://schemas.microsoft.com/office/drawing/2014/main" id="{4711F8BA-035D-FB1B-DFCD-BA9AF7F7107D}"/>
              </a:ext>
            </a:extLst>
          </p:cNvPr>
          <p:cNvGraphicFramePr>
            <a:graphicFrameLocks noGrp="1"/>
          </p:cNvGraphicFramePr>
          <p:nvPr>
            <p:ph idx="1"/>
            <p:extLst>
              <p:ext uri="{D42A27DB-BD31-4B8C-83A1-F6EECF244321}">
                <p14:modId xmlns:p14="http://schemas.microsoft.com/office/powerpoint/2010/main" val="3088388551"/>
              </p:ext>
            </p:extLst>
          </p:nvPr>
        </p:nvGraphicFramePr>
        <p:xfrm>
          <a:off x="0" y="0"/>
          <a:ext cx="12192000" cy="6903720"/>
        </p:xfrm>
        <a:graphic>
          <a:graphicData uri="http://schemas.openxmlformats.org/drawingml/2006/table">
            <a:tbl>
              <a:tblPr firstRow="1" bandRow="1">
                <a:tableStyleId>{5940675A-B579-460E-94D1-54222C63F5DA}</a:tableStyleId>
              </a:tblPr>
              <a:tblGrid>
                <a:gridCol w="2073349">
                  <a:extLst>
                    <a:ext uri="{9D8B030D-6E8A-4147-A177-3AD203B41FA5}">
                      <a16:colId xmlns:a16="http://schemas.microsoft.com/office/drawing/2014/main" val="1775399426"/>
                    </a:ext>
                  </a:extLst>
                </a:gridCol>
                <a:gridCol w="2690037">
                  <a:extLst>
                    <a:ext uri="{9D8B030D-6E8A-4147-A177-3AD203B41FA5}">
                      <a16:colId xmlns:a16="http://schemas.microsoft.com/office/drawing/2014/main" val="2693175077"/>
                    </a:ext>
                  </a:extLst>
                </a:gridCol>
                <a:gridCol w="3689498">
                  <a:extLst>
                    <a:ext uri="{9D8B030D-6E8A-4147-A177-3AD203B41FA5}">
                      <a16:colId xmlns:a16="http://schemas.microsoft.com/office/drawing/2014/main" val="1883285378"/>
                    </a:ext>
                  </a:extLst>
                </a:gridCol>
                <a:gridCol w="3739116">
                  <a:extLst>
                    <a:ext uri="{9D8B030D-6E8A-4147-A177-3AD203B41FA5}">
                      <a16:colId xmlns:a16="http://schemas.microsoft.com/office/drawing/2014/main" val="3232239628"/>
                    </a:ext>
                  </a:extLst>
                </a:gridCol>
              </a:tblGrid>
              <a:tr h="1143000">
                <a:tc>
                  <a:txBody>
                    <a:bodyPr/>
                    <a:lstStyle/>
                    <a:p>
                      <a:endParaRPr lang="en-GB" dirty="0">
                        <a:solidFill>
                          <a:schemeClr val="tx1"/>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mj-lt"/>
                        </a:rPr>
                        <a:t>Which part of Igboland was the community located in? </a:t>
                      </a:r>
                    </a:p>
                    <a:p>
                      <a:endParaRPr lang="en-GB" b="1" dirty="0">
                        <a:solidFill>
                          <a:schemeClr val="tx1"/>
                        </a:solidFill>
                        <a:latin typeface="+mj-lt"/>
                      </a:endParaRPr>
                    </a:p>
                  </a:txBody>
                  <a:tcPr>
                    <a:solidFill>
                      <a:schemeClr val="bg1"/>
                    </a:solidFill>
                  </a:tcPr>
                </a:tc>
                <a:tc>
                  <a:txBody>
                    <a:bodyPr/>
                    <a:lstStyle/>
                    <a:p>
                      <a:r>
                        <a:rPr lang="en-GB" b="1" dirty="0">
                          <a:solidFill>
                            <a:schemeClr val="tx1"/>
                          </a:solidFill>
                          <a:latin typeface="+mj-lt"/>
                        </a:rPr>
                        <a:t>How did they resist the Abam raiders? </a:t>
                      </a:r>
                    </a:p>
                  </a:txBody>
                  <a:tcPr>
                    <a:solidFill>
                      <a:schemeClr val="bg1"/>
                    </a:solidFill>
                  </a:tcPr>
                </a:tc>
                <a:tc>
                  <a:txBody>
                    <a:bodyPr/>
                    <a:lstStyle/>
                    <a:p>
                      <a:r>
                        <a:rPr lang="en-GB" b="1" dirty="0">
                          <a:solidFill>
                            <a:schemeClr val="tx1"/>
                          </a:solidFill>
                          <a:latin typeface="+mj-lt"/>
                        </a:rPr>
                        <a:t>Is there evidence to suggest that their strategies were successful? </a:t>
                      </a:r>
                    </a:p>
                  </a:txBody>
                  <a:tcPr>
                    <a:solidFill>
                      <a:schemeClr val="bg1"/>
                    </a:solidFill>
                  </a:tcPr>
                </a:tc>
                <a:extLst>
                  <a:ext uri="{0D108BD9-81ED-4DB2-BD59-A6C34878D82A}">
                    <a16:rowId xmlns:a16="http://schemas.microsoft.com/office/drawing/2014/main" val="1597766847"/>
                  </a:ext>
                </a:extLst>
              </a:tr>
              <a:tr h="1143000">
                <a:tc>
                  <a:txBody>
                    <a:bodyPr/>
                    <a:lstStyle/>
                    <a:p>
                      <a:r>
                        <a:rPr lang="en-GB" sz="1800" dirty="0" err="1"/>
                        <a:t>Essaka</a:t>
                      </a:r>
                      <a:endParaRPr lang="en-GB" sz="1800" dirty="0"/>
                    </a:p>
                  </a:txBody>
                  <a:tcPr>
                    <a:solidFill>
                      <a:schemeClr val="bg1"/>
                    </a:solidFill>
                  </a:tcPr>
                </a:tc>
                <a:tc>
                  <a:txBody>
                    <a:bodyPr/>
                    <a:lstStyle/>
                    <a:p>
                      <a:r>
                        <a:rPr lang="en-GB" dirty="0"/>
                        <a:t>Western Igboland</a:t>
                      </a:r>
                    </a:p>
                  </a:txBody>
                  <a:tcPr>
                    <a:solidFill>
                      <a:schemeClr val="bg1"/>
                    </a:solidFill>
                  </a:tcPr>
                </a:tc>
                <a:tc>
                  <a:txBody>
                    <a:bodyPr/>
                    <a:lstStyle/>
                    <a:p>
                      <a:endParaRPr lang="en-GB"/>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2431724995"/>
                  </a:ext>
                </a:extLst>
              </a:tr>
              <a:tr h="1143000">
                <a:tc>
                  <a:txBody>
                    <a:bodyPr/>
                    <a:lstStyle/>
                    <a:p>
                      <a:r>
                        <a:rPr lang="en-GB" sz="1800" dirty="0"/>
                        <a:t>Enugu </a:t>
                      </a:r>
                      <a:r>
                        <a:rPr lang="en-GB" sz="1800" dirty="0" err="1"/>
                        <a:t>Ukwu</a:t>
                      </a:r>
                      <a:r>
                        <a:rPr lang="en-GB" sz="1800" dirty="0"/>
                        <a:t> </a:t>
                      </a:r>
                    </a:p>
                  </a:txBody>
                  <a:tcPr>
                    <a:solidFill>
                      <a:schemeClr val="bg1"/>
                    </a:solidFill>
                  </a:tcPr>
                </a:tc>
                <a:tc>
                  <a:txBody>
                    <a:bodyPr/>
                    <a:lstStyle/>
                    <a:p>
                      <a:endParaRPr lang="en-GB" dirty="0"/>
                    </a:p>
                  </a:txBody>
                  <a:tcPr>
                    <a:solidFill>
                      <a:schemeClr val="bg1"/>
                    </a:solidFill>
                  </a:tcPr>
                </a:tc>
                <a:tc>
                  <a:txBody>
                    <a:bodyPr/>
                    <a:lstStyle/>
                    <a:p>
                      <a:endParaRPr lang="en-GB"/>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2238059507"/>
                  </a:ext>
                </a:extLst>
              </a:tr>
              <a:tr h="1143000">
                <a:tc>
                  <a:txBody>
                    <a:bodyPr/>
                    <a:lstStyle/>
                    <a:p>
                      <a:r>
                        <a:rPr lang="en-GB" sz="1800" dirty="0" err="1"/>
                        <a:t>Awka</a:t>
                      </a:r>
                      <a:r>
                        <a:rPr lang="en-GB" sz="1800" dirty="0"/>
                        <a:t> </a:t>
                      </a:r>
                    </a:p>
                  </a:txBody>
                  <a:tcPr>
                    <a:solidFill>
                      <a:schemeClr val="bg1"/>
                    </a:solidFill>
                  </a:tcPr>
                </a:tc>
                <a:tc>
                  <a:txBody>
                    <a:bodyPr/>
                    <a:lstStyle/>
                    <a:p>
                      <a:endParaRPr lang="en-GB"/>
                    </a:p>
                  </a:txBody>
                  <a:tcPr>
                    <a:solidFill>
                      <a:schemeClr val="bg1"/>
                    </a:solidFill>
                  </a:tcPr>
                </a:tc>
                <a:tc>
                  <a:txBody>
                    <a:bodyPr/>
                    <a:lstStyle/>
                    <a:p>
                      <a:endParaRPr lang="en-GB"/>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123782529"/>
                  </a:ext>
                </a:extLst>
              </a:tr>
              <a:tr h="1143000">
                <a:tc>
                  <a:txBody>
                    <a:bodyPr/>
                    <a:lstStyle/>
                    <a:p>
                      <a:r>
                        <a:rPr lang="en-GB" sz="1800" dirty="0"/>
                        <a:t>The </a:t>
                      </a:r>
                      <a:r>
                        <a:rPr lang="en-GB" sz="1800" dirty="0" err="1"/>
                        <a:t>Ebiri</a:t>
                      </a:r>
                      <a:r>
                        <a:rPr lang="en-GB" sz="1800" dirty="0"/>
                        <a:t> people of Eke-</a:t>
                      </a:r>
                      <a:r>
                        <a:rPr lang="en-GB" sz="1800" dirty="0" err="1"/>
                        <a:t>Igbere</a:t>
                      </a:r>
                      <a:r>
                        <a:rPr lang="en-GB" sz="1800" dirty="0"/>
                        <a:t> </a:t>
                      </a:r>
                    </a:p>
                  </a:txBody>
                  <a:tcPr>
                    <a:solidFill>
                      <a:schemeClr val="bg1"/>
                    </a:solidFill>
                  </a:tcPr>
                </a:tc>
                <a:tc>
                  <a:txBody>
                    <a:bodyPr/>
                    <a:lstStyle/>
                    <a:p>
                      <a:endParaRPr lang="en-GB"/>
                    </a:p>
                  </a:txBody>
                  <a:tcPr>
                    <a:solidFill>
                      <a:schemeClr val="bg1"/>
                    </a:solidFill>
                  </a:tcPr>
                </a:tc>
                <a:tc>
                  <a:txBody>
                    <a:bodyPr/>
                    <a:lstStyle/>
                    <a:p>
                      <a:endParaRPr lang="en-GB"/>
                    </a:p>
                  </a:txBody>
                  <a:tcPr>
                    <a:solidFill>
                      <a:schemeClr val="bg1"/>
                    </a:solidFill>
                  </a:tcPr>
                </a:tc>
                <a:tc>
                  <a:txBody>
                    <a:bodyPr/>
                    <a:lstStyle/>
                    <a:p>
                      <a:endParaRPr lang="en-GB"/>
                    </a:p>
                  </a:txBody>
                  <a:tcPr>
                    <a:solidFill>
                      <a:schemeClr val="bg1"/>
                    </a:solidFill>
                  </a:tcPr>
                </a:tc>
                <a:extLst>
                  <a:ext uri="{0D108BD9-81ED-4DB2-BD59-A6C34878D82A}">
                    <a16:rowId xmlns:a16="http://schemas.microsoft.com/office/drawing/2014/main" val="3280202946"/>
                  </a:ext>
                </a:extLst>
              </a:tr>
              <a:tr h="1143000">
                <a:tc>
                  <a:txBody>
                    <a:bodyPr/>
                    <a:lstStyle/>
                    <a:p>
                      <a:r>
                        <a:rPr lang="en-GB" sz="1800" dirty="0" err="1"/>
                        <a:t>Ngwa</a:t>
                      </a:r>
                      <a:r>
                        <a:rPr lang="en-GB" sz="1800" dirty="0"/>
                        <a:t> </a:t>
                      </a:r>
                    </a:p>
                  </a:txBody>
                  <a:tcPr>
                    <a:solidFill>
                      <a:schemeClr val="bg1"/>
                    </a:solidFill>
                  </a:tcPr>
                </a:tc>
                <a:tc>
                  <a:txBody>
                    <a:bodyPr/>
                    <a:lstStyle/>
                    <a:p>
                      <a:endParaRPr lang="en-GB"/>
                    </a:p>
                  </a:txBody>
                  <a:tcPr>
                    <a:solidFill>
                      <a:schemeClr val="bg1"/>
                    </a:solidFill>
                  </a:tcPr>
                </a:tc>
                <a:tc>
                  <a:txBody>
                    <a:bodyPr/>
                    <a:lstStyle/>
                    <a:p>
                      <a:endParaRPr lang="en-GB"/>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163741578"/>
                  </a:ext>
                </a:extLst>
              </a:tr>
            </a:tbl>
          </a:graphicData>
        </a:graphic>
      </p:graphicFrame>
    </p:spTree>
    <p:extLst>
      <p:ext uri="{BB962C8B-B14F-4D97-AF65-F5344CB8AC3E}">
        <p14:creationId xmlns:p14="http://schemas.microsoft.com/office/powerpoint/2010/main" val="603359066"/>
      </p:ext>
    </p:extLst>
  </p:cSld>
  <p:clrMapOvr>
    <a:masterClrMapping/>
  </p:clrMapOvr>
</p:sld>
</file>

<file path=ppt/theme/theme1.xml><?xml version="1.0" encoding="utf-8"?>
<a:theme xmlns:a="http://schemas.openxmlformats.org/drawingml/2006/main" name="Teaching Slavery in Scotland 2023">
  <a:themeElements>
    <a:clrScheme name="Teaching Slavery 23">
      <a:dk1>
        <a:srgbClr val="24283C"/>
      </a:dk1>
      <a:lt1>
        <a:srgbClr val="F2F0FF"/>
      </a:lt1>
      <a:dk2>
        <a:srgbClr val="24283C"/>
      </a:dk2>
      <a:lt2>
        <a:srgbClr val="F2F0FF"/>
      </a:lt2>
      <a:accent1>
        <a:srgbClr val="F75122"/>
      </a:accent1>
      <a:accent2>
        <a:srgbClr val="DE0B18"/>
      </a:accent2>
      <a:accent3>
        <a:srgbClr val="F1A828"/>
      </a:accent3>
      <a:accent4>
        <a:srgbClr val="59AFA4"/>
      </a:accent4>
      <a:accent5>
        <a:srgbClr val="24283C"/>
      </a:accent5>
      <a:accent6>
        <a:srgbClr val="EB875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S23-Financial-Institutions2" id="{665E58F1-6198-2F4F-B2F6-4E5A0E3702F4}" vid="{8BC3C8DF-93B2-0841-9C45-7D57890EC7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B567BAEBD0184EA2DCFCF3C857B699" ma:contentTypeVersion="8" ma:contentTypeDescription="Create a new document." ma:contentTypeScope="" ma:versionID="df91578ff566aa316c7d3a2a5719ea67">
  <xsd:schema xmlns:xsd="http://www.w3.org/2001/XMLSchema" xmlns:xs="http://www.w3.org/2001/XMLSchema" xmlns:p="http://schemas.microsoft.com/office/2006/metadata/properties" xmlns:ns2="4d1d189b-1757-41f7-815e-1218e5cf37ce" targetNamespace="http://schemas.microsoft.com/office/2006/metadata/properties" ma:root="true" ma:fieldsID="951459e3ffe1e70c93c62cf13897c8e6" ns2:_="">
    <xsd:import namespace="4d1d189b-1757-41f7-815e-1218e5cf37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1d189b-1757-41f7-815e-1218e5cf37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84955E-BF57-43EB-9BA0-B8B411CE3752}">
  <ds:schemaRefs>
    <ds:schemaRef ds:uri="http://schemas.microsoft.com/sharepoint/v3/contenttype/forms"/>
  </ds:schemaRefs>
</ds:datastoreItem>
</file>

<file path=customXml/itemProps2.xml><?xml version="1.0" encoding="utf-8"?>
<ds:datastoreItem xmlns:ds="http://schemas.openxmlformats.org/officeDocument/2006/customXml" ds:itemID="{D40F65C4-658C-4D4C-B003-06BF600FF2A3}">
  <ds:schemaRefs>
    <ds:schemaRef ds:uri="http://purl.org/dc/terms/"/>
    <ds:schemaRef ds:uri="http://purl.org/dc/elements/1.1/"/>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www.w3.org/XML/1998/namespace"/>
    <ds:schemaRef ds:uri="http://schemas.microsoft.com/office/infopath/2007/PartnerControls"/>
    <ds:schemaRef ds:uri="4d1d189b-1757-41f7-815e-1218e5cf37ce"/>
  </ds:schemaRefs>
</ds:datastoreItem>
</file>

<file path=customXml/itemProps3.xml><?xml version="1.0" encoding="utf-8"?>
<ds:datastoreItem xmlns:ds="http://schemas.openxmlformats.org/officeDocument/2006/customXml" ds:itemID="{8F74E2A6-8A0B-43BC-A01C-DDB8FE3C56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1d189b-1757-41f7-815e-1218e5cf37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6fa6db5-9f3a-4c93-9e38-61059ee07e95}" enabled="1" method="Standard" siteId="{4e8d09f7-cc79-4ccb-9149-a4238dd17422}" removed="0"/>
</clbl:labelList>
</file>

<file path=docProps/app.xml><?xml version="1.0" encoding="utf-8"?>
<Properties xmlns="http://schemas.openxmlformats.org/officeDocument/2006/extended-properties" xmlns:vt="http://schemas.openxmlformats.org/officeDocument/2006/docPropsVTypes">
  <Template/>
  <TotalTime>3867</TotalTime>
  <Words>2457</Words>
  <Application>Microsoft Office PowerPoint</Application>
  <PresentationFormat>Widescreen</PresentationFormat>
  <Paragraphs>156</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Teaching Slavery in Scotland 2023</vt:lpstr>
      <vt:lpstr>How did the people of Igboland resist the Slave trade? </vt:lpstr>
      <vt:lpstr>PowerPoint Presentation</vt:lpstr>
      <vt:lpstr>Starter: Think, pair, share</vt:lpstr>
      <vt:lpstr>PowerPoint Presentation</vt:lpstr>
      <vt:lpstr>Answer: Nigeria!</vt:lpstr>
      <vt:lpstr>Where is the Bight of Biafra? </vt:lpstr>
      <vt:lpstr>How was the slave trade organised in Igboland? </vt:lpstr>
      <vt:lpstr>How did Igbo resist?</vt:lpstr>
      <vt:lpstr>PowerPoint Presentation</vt:lpstr>
      <vt:lpstr>As a whole class</vt:lpstr>
      <vt:lpstr> From 'The Interesting Narrative of the Life of Olaudah Equiano'.   </vt:lpstr>
      <vt:lpstr>PowerPoint Presentation</vt:lpstr>
      <vt:lpstr>Plenary: Discuss </vt:lpstr>
      <vt:lpstr>References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Slavery in Scotland</dc:title>
  <dc:creator>Katherine Burns</dc:creator>
  <cp:lastModifiedBy>Joseph Smith</cp:lastModifiedBy>
  <cp:revision>175</cp:revision>
  <cp:lastPrinted>2024-02-23T08:35:09Z</cp:lastPrinted>
  <dcterms:created xsi:type="dcterms:W3CDTF">2023-02-08T13:19:14Z</dcterms:created>
  <dcterms:modified xsi:type="dcterms:W3CDTF">2025-09-14T06:44:32Z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0x0101003BB567BAEBD0184EA2DCFCF3C857B699</vt:lpwstr>
  </property>
</Properties>
</file>