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4"/>
  </p:notesMasterIdLst>
  <p:sldIdLst>
    <p:sldId id="257" r:id="rId5"/>
    <p:sldId id="342" r:id="rId6"/>
    <p:sldId id="260" r:id="rId7"/>
    <p:sldId id="261" r:id="rId8"/>
    <p:sldId id="262" r:id="rId9"/>
    <p:sldId id="264" r:id="rId10"/>
    <p:sldId id="265" r:id="rId11"/>
    <p:sldId id="266" r:id="rId12"/>
    <p:sldId id="267" r:id="rId13"/>
    <p:sldId id="268" r:id="rId14"/>
    <p:sldId id="269" r:id="rId15"/>
    <p:sldId id="270" r:id="rId16"/>
    <p:sldId id="258" r:id="rId17"/>
    <p:sldId id="271" r:id="rId18"/>
    <p:sldId id="272" r:id="rId19"/>
    <p:sldId id="273" r:id="rId20"/>
    <p:sldId id="274" r:id="rId21"/>
    <p:sldId id="275" r:id="rId22"/>
    <p:sldId id="341" r:id="rId23"/>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208" autoAdjust="0"/>
  </p:normalViewPr>
  <p:slideViewPr>
    <p:cSldViewPr snapToGrid="0">
      <p:cViewPr varScale="1">
        <p:scale>
          <a:sx n="85" d="100"/>
          <a:sy n="85" d="100"/>
        </p:scale>
        <p:origin x="15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ren Osborne" userId="S::hello_brawtalent.org#ext#@uoe.onmicrosoft.com::8f98871b-7ae3-414b-bc05-c460d6216dd6" providerId="AD" clId="Web-{EB55100E-3F85-4ED1-0E4D-9BFE0884E5AA}"/>
    <pc:docChg chg="modSld">
      <pc:chgData name="Darren Osborne" userId="S::hello_brawtalent.org#ext#@uoe.onmicrosoft.com::8f98871b-7ae3-414b-bc05-c460d6216dd6" providerId="AD" clId="Web-{EB55100E-3F85-4ED1-0E4D-9BFE0884E5AA}" dt="2023-08-25T14:55:53.635" v="0"/>
      <pc:docMkLst>
        <pc:docMk/>
      </pc:docMkLst>
      <pc:sldChg chg="mod setBg">
        <pc:chgData name="Darren Osborne" userId="S::hello_brawtalent.org#ext#@uoe.onmicrosoft.com::8f98871b-7ae3-414b-bc05-c460d6216dd6" providerId="AD" clId="Web-{EB55100E-3F85-4ED1-0E4D-9BFE0884E5AA}" dt="2023-08-25T14:55:53.635" v="0"/>
        <pc:sldMkLst>
          <pc:docMk/>
          <pc:sldMk cId="1944809207" sldId="341"/>
        </pc:sldMkLst>
      </pc:sldChg>
    </pc:docChg>
  </pc:docChgLst>
  <pc:docChgLst>
    <pc:chgData name="Darren Osborne" userId="S::hello_brawtalent.org#ext#@uoe.onmicrosoft.com::8f98871b-7ae3-414b-bc05-c460d6216dd6" providerId="AD" clId="Web-{C362A3CB-779F-F528-A729-4E66B8382709}"/>
    <pc:docChg chg="modSld">
      <pc:chgData name="Darren Osborne" userId="S::hello_brawtalent.org#ext#@uoe.onmicrosoft.com::8f98871b-7ae3-414b-bc05-c460d6216dd6" providerId="AD" clId="Web-{C362A3CB-779F-F528-A729-4E66B8382709}" dt="2023-09-01T10:55:37.469" v="0"/>
      <pc:docMkLst>
        <pc:docMk/>
      </pc:docMkLst>
      <pc:sldChg chg="mod setBg">
        <pc:chgData name="Darren Osborne" userId="S::hello_brawtalent.org#ext#@uoe.onmicrosoft.com::8f98871b-7ae3-414b-bc05-c460d6216dd6" providerId="AD" clId="Web-{C362A3CB-779F-F528-A729-4E66B8382709}" dt="2023-09-01T10:55:37.469" v="0"/>
        <pc:sldMkLst>
          <pc:docMk/>
          <pc:sldMk cId="1944809207" sldId="341"/>
        </pc:sldMkLst>
      </pc:sldChg>
    </pc:docChg>
  </pc:docChgLst>
  <pc:docChgLst>
    <pc:chgData name="Darren Osborne" userId="S::hello_brawtalent.org#ext#@uoe.onmicrosoft.com::8f98871b-7ae3-414b-bc05-c460d6216dd6" providerId="AD" clId="Web-{C5094D0F-DF25-4096-A411-6D2B5A76701B}"/>
    <pc:docChg chg="modSld">
      <pc:chgData name="Darren Osborne" userId="S::hello_brawtalent.org#ext#@uoe.onmicrosoft.com::8f98871b-7ae3-414b-bc05-c460d6216dd6" providerId="AD" clId="Web-{C5094D0F-DF25-4096-A411-6D2B5A76701B}" dt="2023-08-15T08:39:00.813" v="2"/>
      <pc:docMkLst>
        <pc:docMk/>
      </pc:docMkLst>
      <pc:sldChg chg="delSp mod setBg">
        <pc:chgData name="Darren Osborne" userId="S::hello_brawtalent.org#ext#@uoe.onmicrosoft.com::8f98871b-7ae3-414b-bc05-c460d6216dd6" providerId="AD" clId="Web-{C5094D0F-DF25-4096-A411-6D2B5A76701B}" dt="2023-08-15T08:39:00.813" v="2"/>
        <pc:sldMkLst>
          <pc:docMk/>
          <pc:sldMk cId="1944809207" sldId="341"/>
        </pc:sldMkLst>
        <pc:picChg chg="del">
          <ac:chgData name="Darren Osborne" userId="S::hello_brawtalent.org#ext#@uoe.onmicrosoft.com::8f98871b-7ae3-414b-bc05-c460d6216dd6" providerId="AD" clId="Web-{C5094D0F-DF25-4096-A411-6D2B5A76701B}" dt="2023-08-15T08:38:50.656" v="1"/>
          <ac:picMkLst>
            <pc:docMk/>
            <pc:sldMk cId="1944809207" sldId="341"/>
            <ac:picMk id="7" creationId="{294AA5C9-AC3D-EAE8-C255-C707B77C6763}"/>
          </ac:picMkLst>
        </pc:picChg>
        <pc:picChg chg="del">
          <ac:chgData name="Darren Osborne" userId="S::hello_brawtalent.org#ext#@uoe.onmicrosoft.com::8f98871b-7ae3-414b-bc05-c460d6216dd6" providerId="AD" clId="Web-{C5094D0F-DF25-4096-A411-6D2B5A76701B}" dt="2023-08-15T08:38:48.093" v="0"/>
          <ac:picMkLst>
            <pc:docMk/>
            <pc:sldMk cId="1944809207" sldId="341"/>
            <ac:picMk id="13" creationId="{160D18AF-8584-7D0B-A0E4-1F0C24ABFCC9}"/>
          </ac:picMkLst>
        </pc:picChg>
      </pc:sldChg>
    </pc:docChg>
  </pc:docChgLst>
  <pc:docChgLst>
    <pc:chgData name="Diana Paton" userId="S::dpaton3@ed.ac.uk::ac23c324-6096-4db3-a40e-681a82267349" providerId="AD" clId="Web-{578C1601-41FE-69FF-7A86-B616357412A4}"/>
    <pc:docChg chg="modSld">
      <pc:chgData name="Diana Paton" userId="S::dpaton3@ed.ac.uk::ac23c324-6096-4db3-a40e-681a82267349" providerId="AD" clId="Web-{578C1601-41FE-69FF-7A86-B616357412A4}" dt="2023-08-30T18:35:35.450" v="75"/>
      <pc:docMkLst>
        <pc:docMk/>
      </pc:docMkLst>
      <pc:sldChg chg="modNotes">
        <pc:chgData name="Diana Paton" userId="S::dpaton3@ed.ac.uk::ac23c324-6096-4db3-a40e-681a82267349" providerId="AD" clId="Web-{578C1601-41FE-69FF-7A86-B616357412A4}" dt="2023-08-30T18:35:15.794" v="72"/>
        <pc:sldMkLst>
          <pc:docMk/>
          <pc:sldMk cId="1571694823" sldId="258"/>
        </pc:sldMkLst>
      </pc:sldChg>
      <pc:sldChg chg="modNotes">
        <pc:chgData name="Diana Paton" userId="S::dpaton3@ed.ac.uk::ac23c324-6096-4db3-a40e-681a82267349" providerId="AD" clId="Web-{578C1601-41FE-69FF-7A86-B616357412A4}" dt="2023-08-30T18:34:13.449" v="57"/>
        <pc:sldMkLst>
          <pc:docMk/>
          <pc:sldMk cId="1162670986" sldId="268"/>
        </pc:sldMkLst>
      </pc:sldChg>
      <pc:sldChg chg="modNotes">
        <pc:chgData name="Diana Paton" userId="S::dpaton3@ed.ac.uk::ac23c324-6096-4db3-a40e-681a82267349" providerId="AD" clId="Web-{578C1601-41FE-69FF-7A86-B616357412A4}" dt="2023-08-30T18:35:35.450" v="75"/>
        <pc:sldMkLst>
          <pc:docMk/>
          <pc:sldMk cId="316741969" sldId="273"/>
        </pc:sldMkLst>
      </pc:sldChg>
    </pc:docChg>
  </pc:docChgLst>
  <pc:docChgLst>
    <pc:chgData name="Darren Osborne" userId="S::hello_brawtalent.org#ext#@uoe.onmicrosoft.com::8f98871b-7ae3-414b-bc05-c460d6216dd6" providerId="AD" clId="Web-{6F6BE311-EA1A-78AF-FA28-06F5E7EC21CD}"/>
    <pc:docChg chg="modSld">
      <pc:chgData name="Darren Osborne" userId="S::hello_brawtalent.org#ext#@uoe.onmicrosoft.com::8f98871b-7ae3-414b-bc05-c460d6216dd6" providerId="AD" clId="Web-{6F6BE311-EA1A-78AF-FA28-06F5E7EC21CD}" dt="2023-08-25T11:43:36.837" v="51"/>
      <pc:docMkLst>
        <pc:docMk/>
      </pc:docMkLst>
      <pc:sldChg chg="modSp">
        <pc:chgData name="Darren Osborne" userId="S::hello_brawtalent.org#ext#@uoe.onmicrosoft.com::8f98871b-7ae3-414b-bc05-c460d6216dd6" providerId="AD" clId="Web-{6F6BE311-EA1A-78AF-FA28-06F5E7EC21CD}" dt="2023-08-25T11:43:36.837" v="51"/>
        <pc:sldMkLst>
          <pc:docMk/>
          <pc:sldMk cId="632462474" sldId="267"/>
        </pc:sldMkLst>
        <pc:graphicFrameChg chg="mod modGraphic">
          <ac:chgData name="Darren Osborne" userId="S::hello_brawtalent.org#ext#@uoe.onmicrosoft.com::8f98871b-7ae3-414b-bc05-c460d6216dd6" providerId="AD" clId="Web-{6F6BE311-EA1A-78AF-FA28-06F5E7EC21CD}" dt="2023-08-25T11:43:36.837" v="51"/>
          <ac:graphicFrameMkLst>
            <pc:docMk/>
            <pc:sldMk cId="632462474" sldId="267"/>
            <ac:graphicFrameMk id="10" creationId="{E215487A-3F57-8C89-B07B-17F890626E96}"/>
          </ac:graphicFrameMkLst>
        </pc:graphicFrameChg>
      </pc:sldChg>
    </pc:docChg>
  </pc:docChgLst>
  <pc:docChgLst>
    <pc:chgData name="Mr McCrone" userId="S::ce9094341@glow.sch.uk::e9861934-d3f3-4f0c-81d0-8e515b2ffed5" providerId="AD" clId="Web-{83BE0F49-D87B-8CBA-BD3F-0BE08801ACD9}"/>
    <pc:docChg chg="modSld">
      <pc:chgData name="Mr McCrone" userId="S::ce9094341@glow.sch.uk::e9861934-d3f3-4f0c-81d0-8e515b2ffed5" providerId="AD" clId="Web-{83BE0F49-D87B-8CBA-BD3F-0BE08801ACD9}" dt="2024-06-23T10:32:25.781" v="2"/>
      <pc:docMkLst>
        <pc:docMk/>
      </pc:docMkLst>
      <pc:sldChg chg="addSp delSp modSp">
        <pc:chgData name="Mr McCrone" userId="S::ce9094341@glow.sch.uk::e9861934-d3f3-4f0c-81d0-8e515b2ffed5" providerId="AD" clId="Web-{83BE0F49-D87B-8CBA-BD3F-0BE08801ACD9}" dt="2024-06-23T10:32:25.781" v="2"/>
        <pc:sldMkLst>
          <pc:docMk/>
          <pc:sldMk cId="2574098181" sldId="271"/>
        </pc:sldMkLst>
        <pc:spChg chg="add del mod">
          <ac:chgData name="Mr McCrone" userId="S::ce9094341@glow.sch.uk::e9861934-d3f3-4f0c-81d0-8e515b2ffed5" providerId="AD" clId="Web-{83BE0F49-D87B-8CBA-BD3F-0BE08801ACD9}" dt="2024-06-23T10:32:25.781" v="2"/>
          <ac:spMkLst>
            <pc:docMk/>
            <pc:sldMk cId="2574098181" sldId="271"/>
            <ac:spMk id="4" creationId="{234B151D-D0CC-DCBC-D360-9765D44BF692}"/>
          </ac:spMkLst>
        </pc:spChg>
      </pc:sldChg>
    </pc:docChg>
  </pc:docChgLst>
  <pc:docChgLst>
    <pc:chgData name="Darren Osborne" userId="S::hello_brawtalent.org#ext#@uoe.onmicrosoft.com::8f98871b-7ae3-414b-bc05-c460d6216dd6" providerId="AD" clId="Web-{5BAD3B89-23ED-AE6B-21C6-C8C6C7F15077}"/>
    <pc:docChg chg="modSld">
      <pc:chgData name="Darren Osborne" userId="S::hello_brawtalent.org#ext#@uoe.onmicrosoft.com::8f98871b-7ae3-414b-bc05-c460d6216dd6" providerId="AD" clId="Web-{5BAD3B89-23ED-AE6B-21C6-C8C6C7F15077}" dt="2023-07-27T09:13:48.854" v="0" actId="20577"/>
      <pc:docMkLst>
        <pc:docMk/>
      </pc:docMkLst>
      <pc:sldChg chg="modSp">
        <pc:chgData name="Darren Osborne" userId="S::hello_brawtalent.org#ext#@uoe.onmicrosoft.com::8f98871b-7ae3-414b-bc05-c460d6216dd6" providerId="AD" clId="Web-{5BAD3B89-23ED-AE6B-21C6-C8C6C7F15077}" dt="2023-07-27T09:13:48.854" v="0" actId="20577"/>
        <pc:sldMkLst>
          <pc:docMk/>
          <pc:sldMk cId="3537925227" sldId="275"/>
        </pc:sldMkLst>
        <pc:spChg chg="mod">
          <ac:chgData name="Darren Osborne" userId="S::hello_brawtalent.org#ext#@uoe.onmicrosoft.com::8f98871b-7ae3-414b-bc05-c460d6216dd6" providerId="AD" clId="Web-{5BAD3B89-23ED-AE6B-21C6-C8C6C7F15077}" dt="2023-07-27T09:13:48.854" v="0" actId="20577"/>
          <ac:spMkLst>
            <pc:docMk/>
            <pc:sldMk cId="3537925227" sldId="275"/>
            <ac:spMk id="5" creationId="{504F0747-B4E1-8F1E-0079-EF3C0EA4E0E6}"/>
          </ac:spMkLst>
        </pc:spChg>
      </pc:sldChg>
    </pc:docChg>
  </pc:docChgLst>
  <pc:docChgLst>
    <pc:chgData name="Diana Paton" userId="ac23c324-6096-4db3-a40e-681a82267349" providerId="ADAL" clId="{F3B0DBCA-3763-4E1B-8B1E-F33FB8A8BBF6}"/>
    <pc:docChg chg="undo custSel modSld">
      <pc:chgData name="Diana Paton" userId="ac23c324-6096-4db3-a40e-681a82267349" providerId="ADAL" clId="{F3B0DBCA-3763-4E1B-8B1E-F33FB8A8BBF6}" dt="2025-10-22T10:57:48.241" v="2425" actId="20577"/>
      <pc:docMkLst>
        <pc:docMk/>
      </pc:docMkLst>
      <pc:sldChg chg="modSp mod modNotesTx">
        <pc:chgData name="Diana Paton" userId="ac23c324-6096-4db3-a40e-681a82267349" providerId="ADAL" clId="{F3B0DBCA-3763-4E1B-8B1E-F33FB8A8BBF6}" dt="2025-10-22T10:20:05.674" v="4" actId="20577"/>
        <pc:sldMkLst>
          <pc:docMk/>
          <pc:sldMk cId="4010341090" sldId="262"/>
        </pc:sldMkLst>
        <pc:spChg chg="mod">
          <ac:chgData name="Diana Paton" userId="ac23c324-6096-4db3-a40e-681a82267349" providerId="ADAL" clId="{F3B0DBCA-3763-4E1B-8B1E-F33FB8A8BBF6}" dt="2025-10-22T10:20:05.674" v="4" actId="20577"/>
          <ac:spMkLst>
            <pc:docMk/>
            <pc:sldMk cId="4010341090" sldId="262"/>
            <ac:spMk id="11" creationId="{15458A49-370C-A61E-4042-52774272E380}"/>
          </ac:spMkLst>
        </pc:spChg>
      </pc:sldChg>
      <pc:sldChg chg="modNotesTx">
        <pc:chgData name="Diana Paton" userId="ac23c324-6096-4db3-a40e-681a82267349" providerId="ADAL" clId="{F3B0DBCA-3763-4E1B-8B1E-F33FB8A8BBF6}" dt="2025-10-22T10:26:01.161" v="661" actId="20577"/>
        <pc:sldMkLst>
          <pc:docMk/>
          <pc:sldMk cId="3933793533" sldId="264"/>
        </pc:sldMkLst>
      </pc:sldChg>
      <pc:sldChg chg="modNotesTx">
        <pc:chgData name="Diana Paton" userId="ac23c324-6096-4db3-a40e-681a82267349" providerId="ADAL" clId="{F3B0DBCA-3763-4E1B-8B1E-F33FB8A8BBF6}" dt="2025-10-22T10:28:47.556" v="881" actId="20577"/>
        <pc:sldMkLst>
          <pc:docMk/>
          <pc:sldMk cId="632462474" sldId="267"/>
        </pc:sldMkLst>
      </pc:sldChg>
      <pc:sldChg chg="modSp mod modNotesTx">
        <pc:chgData name="Diana Paton" userId="ac23c324-6096-4db3-a40e-681a82267349" providerId="ADAL" clId="{F3B0DBCA-3763-4E1B-8B1E-F33FB8A8BBF6}" dt="2025-10-22T10:41:42.290" v="1604" actId="20577"/>
        <pc:sldMkLst>
          <pc:docMk/>
          <pc:sldMk cId="1162670986" sldId="268"/>
        </pc:sldMkLst>
        <pc:spChg chg="mod">
          <ac:chgData name="Diana Paton" userId="ac23c324-6096-4db3-a40e-681a82267349" providerId="ADAL" clId="{F3B0DBCA-3763-4E1B-8B1E-F33FB8A8BBF6}" dt="2025-10-22T10:38:20.659" v="1067" actId="20577"/>
          <ac:spMkLst>
            <pc:docMk/>
            <pc:sldMk cId="1162670986" sldId="268"/>
            <ac:spMk id="2" creationId="{04638C88-B285-EC3B-1DD3-123BF6B855BF}"/>
          </ac:spMkLst>
        </pc:spChg>
      </pc:sldChg>
      <pc:sldChg chg="modNotesTx">
        <pc:chgData name="Diana Paton" userId="ac23c324-6096-4db3-a40e-681a82267349" providerId="ADAL" clId="{F3B0DBCA-3763-4E1B-8B1E-F33FB8A8BBF6}" dt="2025-10-22T10:40:08.221" v="1374" actId="20577"/>
        <pc:sldMkLst>
          <pc:docMk/>
          <pc:sldMk cId="961133390" sldId="269"/>
        </pc:sldMkLst>
      </pc:sldChg>
      <pc:sldChg chg="modNotesTx">
        <pc:chgData name="Diana Paton" userId="ac23c324-6096-4db3-a40e-681a82267349" providerId="ADAL" clId="{F3B0DBCA-3763-4E1B-8B1E-F33FB8A8BBF6}" dt="2025-10-22T10:42:21.543" v="1670" actId="20577"/>
        <pc:sldMkLst>
          <pc:docMk/>
          <pc:sldMk cId="2574098181" sldId="271"/>
        </pc:sldMkLst>
      </pc:sldChg>
      <pc:sldChg chg="modSp mod modNotesTx">
        <pc:chgData name="Diana Paton" userId="ac23c324-6096-4db3-a40e-681a82267349" providerId="ADAL" clId="{F3B0DBCA-3763-4E1B-8B1E-F33FB8A8BBF6}" dt="2025-10-22T10:57:05.379" v="2303" actId="20577"/>
        <pc:sldMkLst>
          <pc:docMk/>
          <pc:sldMk cId="1717381751" sldId="274"/>
        </pc:sldMkLst>
        <pc:spChg chg="mod">
          <ac:chgData name="Diana Paton" userId="ac23c324-6096-4db3-a40e-681a82267349" providerId="ADAL" clId="{F3B0DBCA-3763-4E1B-8B1E-F33FB8A8BBF6}" dt="2025-10-22T10:42:38.081" v="1672" actId="20577"/>
          <ac:spMkLst>
            <pc:docMk/>
            <pc:sldMk cId="1717381751" sldId="274"/>
            <ac:spMk id="3" creationId="{0C9773FB-1616-D077-A090-672822EF895C}"/>
          </ac:spMkLst>
        </pc:spChg>
      </pc:sldChg>
      <pc:sldChg chg="modNotesTx">
        <pc:chgData name="Diana Paton" userId="ac23c324-6096-4db3-a40e-681a82267349" providerId="ADAL" clId="{F3B0DBCA-3763-4E1B-8B1E-F33FB8A8BBF6}" dt="2025-10-22T10:57:48.241" v="2425" actId="20577"/>
        <pc:sldMkLst>
          <pc:docMk/>
          <pc:sldMk cId="3537925227" sldId="275"/>
        </pc:sldMkLst>
      </pc:sldChg>
    </pc:docChg>
  </pc:docChgLst>
  <pc:docChgLst>
    <pc:chgData name="Mr Smith" userId="S::ddrsmith747@glow.sch.uk::dd4af19f-5218-4c6a-b58f-207f4224f2d8" providerId="AD" clId="Web-{E3AD74B0-C0E3-D202-DC7D-A655A959CDAD}"/>
    <pc:docChg chg="sldOrd">
      <pc:chgData name="Mr Smith" userId="S::ddrsmith747@glow.sch.uk::dd4af19f-5218-4c6a-b58f-207f4224f2d8" providerId="AD" clId="Web-{E3AD74B0-C0E3-D202-DC7D-A655A959CDAD}" dt="2023-11-23T10:53:32.410" v="1"/>
      <pc:docMkLst>
        <pc:docMk/>
      </pc:docMkLst>
      <pc:sldChg chg="ord">
        <pc:chgData name="Mr Smith" userId="S::ddrsmith747@glow.sch.uk::dd4af19f-5218-4c6a-b58f-207f4224f2d8" providerId="AD" clId="Web-{E3AD74B0-C0E3-D202-DC7D-A655A959CDAD}" dt="2023-11-23T10:53:32.410" v="1"/>
        <pc:sldMkLst>
          <pc:docMk/>
          <pc:sldMk cId="2997729843" sldId="342"/>
        </pc:sldMkLst>
      </pc:sldChg>
    </pc:docChg>
  </pc:docChgLst>
  <pc:docChgLst>
    <pc:chgData name="Miss Kerr" userId="S::ed027mkerr@glow.sch.uk::c50c3adc-feca-46cf-8cbb-0915152070f2" providerId="AD" clId="Web-{0756FABE-7C83-E945-6CF5-5EE880F6A3B5}"/>
    <pc:docChg chg="sldOrd">
      <pc:chgData name="Miss Kerr" userId="S::ed027mkerr@glow.sch.uk::c50c3adc-feca-46cf-8cbb-0915152070f2" providerId="AD" clId="Web-{0756FABE-7C83-E945-6CF5-5EE880F6A3B5}" dt="2023-12-19T11:06:05.563" v="1"/>
      <pc:docMkLst>
        <pc:docMk/>
      </pc:docMkLst>
      <pc:sldChg chg="ord">
        <pc:chgData name="Miss Kerr" userId="S::ed027mkerr@glow.sch.uk::c50c3adc-feca-46cf-8cbb-0915152070f2" providerId="AD" clId="Web-{0756FABE-7C83-E945-6CF5-5EE880F6A3B5}" dt="2023-12-19T11:06:05.563" v="1"/>
        <pc:sldMkLst>
          <pc:docMk/>
          <pc:sldMk cId="632462474"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832E31-8B11-B94E-9BCB-AEF4DFCEB834}" type="datetimeFigureOut">
              <a:rPr lang="en-US" smtClean="0"/>
              <a:t>10/22/2025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C1C0FD-41B1-1D4A-A016-3B17E97912F7}" type="slidenum">
              <a:rPr lang="en-US" smtClean="0"/>
              <a:t>‹#›</a:t>
            </a:fld>
            <a:endParaRPr lang="en-US"/>
          </a:p>
        </p:txBody>
      </p:sp>
    </p:spTree>
    <p:extLst>
      <p:ext uri="{BB962C8B-B14F-4D97-AF65-F5344CB8AC3E}">
        <p14:creationId xmlns:p14="http://schemas.microsoft.com/office/powerpoint/2010/main" val="3620839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could come up with 5 types of evidence on one hand</a:t>
            </a:r>
          </a:p>
          <a:p>
            <a:r>
              <a:rPr lang="en-GB" dirty="0"/>
              <a:t>And ten on their table</a:t>
            </a:r>
          </a:p>
        </p:txBody>
      </p:sp>
      <p:sp>
        <p:nvSpPr>
          <p:cNvPr id="4" name="Slide Number Placeholder 3"/>
          <p:cNvSpPr>
            <a:spLocks noGrp="1"/>
          </p:cNvSpPr>
          <p:nvPr>
            <p:ph type="sldNum" sz="quarter" idx="5"/>
          </p:nvPr>
        </p:nvSpPr>
        <p:spPr/>
        <p:txBody>
          <a:bodyPr/>
          <a:lstStyle/>
          <a:p>
            <a:fld id="{8FC1C0FD-41B1-1D4A-A016-3B17E97912F7}" type="slidenum">
              <a:rPr lang="en-US" smtClean="0"/>
              <a:t>3</a:t>
            </a:fld>
            <a:endParaRPr lang="en-US"/>
          </a:p>
        </p:txBody>
      </p:sp>
    </p:spTree>
    <p:extLst>
      <p:ext uri="{BB962C8B-B14F-4D97-AF65-F5344CB8AC3E}">
        <p14:creationId xmlns:p14="http://schemas.microsoft.com/office/powerpoint/2010/main" val="3914046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lesson 2: Learners can consider any of the 4 accounts that have been studied in lesson 1. Ask students to reflect on what these experiences were like before putting together their fact file using the quantitative data. They should recall as many details from the specific account such as origin, destination, age when enslaved, length of journey, details of boarding/early journey etc. </a:t>
            </a:r>
          </a:p>
        </p:txBody>
      </p:sp>
      <p:sp>
        <p:nvSpPr>
          <p:cNvPr id="4" name="Slide Number Placeholder 3"/>
          <p:cNvSpPr>
            <a:spLocks noGrp="1"/>
          </p:cNvSpPr>
          <p:nvPr>
            <p:ph type="sldNum" sz="quarter" idx="5"/>
          </p:nvPr>
        </p:nvSpPr>
        <p:spPr/>
        <p:txBody>
          <a:bodyPr/>
          <a:lstStyle/>
          <a:p>
            <a:fld id="{8FC1C0FD-41B1-1D4A-A016-3B17E97912F7}" type="slidenum">
              <a:rPr lang="en-US" smtClean="0"/>
              <a:t>13</a:t>
            </a:fld>
            <a:endParaRPr lang="en-US"/>
          </a:p>
        </p:txBody>
      </p:sp>
    </p:spTree>
    <p:extLst>
      <p:ext uri="{BB962C8B-B14F-4D97-AF65-F5344CB8AC3E}">
        <p14:creationId xmlns:p14="http://schemas.microsoft.com/office/powerpoint/2010/main" val="3198564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https://www.slavevoyages.org/voyage/ship#3dmodel/0/en/ </a:t>
            </a:r>
          </a:p>
          <a:p>
            <a:r>
              <a:rPr lang="en-US" dirty="0"/>
              <a:t>Choose one of the two models and play the video. </a:t>
            </a:r>
          </a:p>
        </p:txBody>
      </p:sp>
      <p:sp>
        <p:nvSpPr>
          <p:cNvPr id="4" name="Slide Number Placeholder 3"/>
          <p:cNvSpPr>
            <a:spLocks noGrp="1"/>
          </p:cNvSpPr>
          <p:nvPr>
            <p:ph type="sldNum" sz="quarter" idx="5"/>
          </p:nvPr>
        </p:nvSpPr>
        <p:spPr/>
        <p:txBody>
          <a:bodyPr/>
          <a:lstStyle/>
          <a:p>
            <a:fld id="{8FC1C0FD-41B1-1D4A-A016-3B17E97912F7}" type="slidenum">
              <a:rPr lang="en-US" smtClean="0"/>
              <a:t>14</a:t>
            </a:fld>
            <a:endParaRPr lang="en-US"/>
          </a:p>
        </p:txBody>
      </p:sp>
    </p:spTree>
    <p:extLst>
      <p:ext uri="{BB962C8B-B14F-4D97-AF65-F5344CB8AC3E}">
        <p14:creationId xmlns:p14="http://schemas.microsoft.com/office/powerpoint/2010/main" val="4240894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individual denotes whichever of the 4 personal accounts you have chosen to </a:t>
            </a:r>
            <a:r>
              <a:rPr lang="en-US" dirty="0" err="1"/>
              <a:t>analyse</a:t>
            </a:r>
            <a:r>
              <a:rPr lang="en-US" dirty="0"/>
              <a:t> as a recap to last week learning and to preface the quantitative data task for todays lesson. </a:t>
            </a:r>
            <a:endParaRPr lang="en-US"/>
          </a:p>
        </p:txBody>
      </p:sp>
      <p:sp>
        <p:nvSpPr>
          <p:cNvPr id="4" name="Slide Number Placeholder 3"/>
          <p:cNvSpPr>
            <a:spLocks noGrp="1"/>
          </p:cNvSpPr>
          <p:nvPr>
            <p:ph type="sldNum" sz="quarter" idx="5"/>
          </p:nvPr>
        </p:nvSpPr>
        <p:spPr/>
        <p:txBody>
          <a:bodyPr/>
          <a:lstStyle/>
          <a:p>
            <a:fld id="{8FC1C0FD-41B1-1D4A-A016-3B17E97912F7}" type="slidenum">
              <a:rPr lang="en-US" smtClean="0"/>
              <a:t>16</a:t>
            </a:fld>
            <a:endParaRPr lang="en-US"/>
          </a:p>
        </p:txBody>
      </p:sp>
    </p:spTree>
    <p:extLst>
      <p:ext uri="{BB962C8B-B14F-4D97-AF65-F5344CB8AC3E}">
        <p14:creationId xmlns:p14="http://schemas.microsoft.com/office/powerpoint/2010/main" val="1034179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access to ICT/ 1:1 iPads this task can be done entirely digitally using the Slave Voyages database https://www.slavevoyages.org/voyage/database</a:t>
            </a:r>
          </a:p>
          <a:p>
            <a:endParaRPr lang="en-US" dirty="0"/>
          </a:p>
          <a:p>
            <a:r>
              <a:rPr lang="en-US" dirty="0"/>
              <a:t>Give the students the specific voyage numbers to help them use the database.</a:t>
            </a:r>
          </a:p>
          <a:p>
            <a:r>
              <a:rPr lang="en-US" dirty="0"/>
              <a:t>They will need to search by inserting the voyage number under ‘ship, nation, enslavers </a:t>
            </a:r>
            <a:r>
              <a:rPr lang="en-US" dirty="0">
                <a:sym typeface="Wingdings" panose="05000000000000000000" pitchFamily="2" charset="2"/>
              </a:rPr>
              <a:t> voyages, enslavers and vessels  Voyage ID</a:t>
            </a:r>
            <a:endParaRPr lang="en-US" dirty="0"/>
          </a:p>
          <a:p>
            <a:r>
              <a:rPr lang="en-US" dirty="0"/>
              <a:t>Voyage 1: 91644 (Essex)</a:t>
            </a:r>
          </a:p>
          <a:p>
            <a:r>
              <a:rPr lang="en-US" dirty="0"/>
              <a:t>Voyage 2: </a:t>
            </a:r>
            <a:r>
              <a:rPr lang="en-GB" dirty="0"/>
              <a:t>81090 (Dumfries)</a:t>
            </a:r>
          </a:p>
          <a:p>
            <a:r>
              <a:rPr lang="en-GB" dirty="0"/>
              <a:t>Voyage 3: 82894 (Nelly)</a:t>
            </a:r>
          </a:p>
          <a:p>
            <a:r>
              <a:rPr lang="en-GB" dirty="0"/>
              <a:t>Voyage 4: 81132 (Edgar)</a:t>
            </a:r>
            <a:endParaRPr lang="en-US" dirty="0"/>
          </a:p>
          <a:p>
            <a:r>
              <a:rPr lang="en-US" dirty="0"/>
              <a:t>Sources: (P2 Middle Passage Journeys.pdf) (P2 factfile.pdf)</a:t>
            </a:r>
          </a:p>
          <a:p>
            <a:endParaRPr lang="en-US" dirty="0"/>
          </a:p>
          <a:p>
            <a:r>
              <a:rPr lang="en-US" dirty="0"/>
              <a:t>An extension activity would be to ask students to find out what other journeys the same ship or the same captain made. Note that sometimes the same name was given to different ships, but if investors, captains and ports are the same or overlap, it is likely to be the same ship. </a:t>
            </a:r>
          </a:p>
        </p:txBody>
      </p:sp>
      <p:sp>
        <p:nvSpPr>
          <p:cNvPr id="4" name="Slide Number Placeholder 3"/>
          <p:cNvSpPr>
            <a:spLocks noGrp="1"/>
          </p:cNvSpPr>
          <p:nvPr>
            <p:ph type="sldNum" sz="quarter" idx="5"/>
          </p:nvPr>
        </p:nvSpPr>
        <p:spPr/>
        <p:txBody>
          <a:bodyPr/>
          <a:lstStyle/>
          <a:p>
            <a:fld id="{8FC1C0FD-41B1-1D4A-A016-3B17E97912F7}" type="slidenum">
              <a:rPr lang="en-US" smtClean="0"/>
              <a:t>17</a:t>
            </a:fld>
            <a:endParaRPr lang="en-US"/>
          </a:p>
        </p:txBody>
      </p:sp>
    </p:spTree>
    <p:extLst>
      <p:ext uri="{BB962C8B-B14F-4D97-AF65-F5344CB8AC3E}">
        <p14:creationId xmlns:p14="http://schemas.microsoft.com/office/powerpoint/2010/main" val="3057923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were the common denominators? What were the variables?</a:t>
            </a:r>
          </a:p>
        </p:txBody>
      </p:sp>
      <p:sp>
        <p:nvSpPr>
          <p:cNvPr id="4" name="Slide Number Placeholder 3"/>
          <p:cNvSpPr>
            <a:spLocks noGrp="1"/>
          </p:cNvSpPr>
          <p:nvPr>
            <p:ph type="sldNum" sz="quarter" idx="5"/>
          </p:nvPr>
        </p:nvSpPr>
        <p:spPr/>
        <p:txBody>
          <a:bodyPr/>
          <a:lstStyle/>
          <a:p>
            <a:fld id="{8FC1C0FD-41B1-1D4A-A016-3B17E97912F7}" type="slidenum">
              <a:rPr lang="en-US" smtClean="0"/>
              <a:t>18</a:t>
            </a:fld>
            <a:endParaRPr lang="en-US"/>
          </a:p>
        </p:txBody>
      </p:sp>
    </p:spTree>
    <p:extLst>
      <p:ext uri="{BB962C8B-B14F-4D97-AF65-F5344CB8AC3E}">
        <p14:creationId xmlns:p14="http://schemas.microsoft.com/office/powerpoint/2010/main" val="4086385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C1C0FD-41B1-1D4A-A016-3B17E97912F7}" type="slidenum">
              <a:rPr lang="en-US" smtClean="0"/>
              <a:t>19</a:t>
            </a:fld>
            <a:endParaRPr lang="en-US"/>
          </a:p>
        </p:txBody>
      </p:sp>
    </p:spTree>
    <p:extLst>
      <p:ext uri="{BB962C8B-B14F-4D97-AF65-F5344CB8AC3E}">
        <p14:creationId xmlns:p14="http://schemas.microsoft.com/office/powerpoint/2010/main" val="61911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timelapse is aimed at giving students a very brief but effective overview of the massive amount of ships that transported enslaved people across the Atlantic. It reflects the different countries involved, changes in those countries overtime and the boom and then decline of the trade. Learners need not write anything down during this task but discussion on the questions after would be valuable.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https://www.slavevoyages.org/voyage/trans-atlantic#timelapse </a:t>
            </a:r>
          </a:p>
        </p:txBody>
      </p:sp>
      <p:sp>
        <p:nvSpPr>
          <p:cNvPr id="4" name="Slide Number Placeholder 3"/>
          <p:cNvSpPr>
            <a:spLocks noGrp="1"/>
          </p:cNvSpPr>
          <p:nvPr>
            <p:ph type="sldNum" sz="quarter" idx="5"/>
          </p:nvPr>
        </p:nvSpPr>
        <p:spPr/>
        <p:txBody>
          <a:bodyPr/>
          <a:lstStyle/>
          <a:p>
            <a:fld id="{8FC1C0FD-41B1-1D4A-A016-3B17E97912F7}" type="slidenum">
              <a:rPr lang="en-US" smtClean="0"/>
              <a:t>5</a:t>
            </a:fld>
            <a:endParaRPr lang="en-US"/>
          </a:p>
        </p:txBody>
      </p:sp>
    </p:spTree>
    <p:extLst>
      <p:ext uri="{BB962C8B-B14F-4D97-AF65-F5344CB8AC3E}">
        <p14:creationId xmlns:p14="http://schemas.microsoft.com/office/powerpoint/2010/main" val="843495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Who did she think her audience was? </a:t>
            </a:r>
            <a:r>
              <a:rPr lang="en-US" dirty="0"/>
              <a:t>(who is she imploring?)</a:t>
            </a:r>
            <a:br>
              <a:rPr lang="en-US" dirty="0"/>
            </a:br>
            <a:r>
              <a:rPr lang="en-US" dirty="0"/>
              <a:t>Mary Prince was born enslaved in Bermuda and was known to have been the property of 5 different enslavers in her life. She gained her freedom after moving to London in 1828 with her enslavers. She walked out of the house, and as slavery was no longer allowed in Britain (although still allowed in her colonies at this time) she was free. She dictated her autobiography to Susannah Strickland, a young English abolitionist, as part of the British abolition campaign. Mary is known to be the first formerly enslaved woman to write an autobiography and to petition the British Parliament for confirmation of her freedom. </a:t>
            </a:r>
          </a:p>
          <a:p>
            <a:r>
              <a:rPr lang="en-US" dirty="0"/>
              <a:t>Mary Prince did not experience the Middle Passage, so this example helps to </a:t>
            </a:r>
            <a:r>
              <a:rPr lang="en-US" dirty="0" err="1"/>
              <a:t>contextualise</a:t>
            </a:r>
            <a:r>
              <a:rPr lang="en-US" dirty="0"/>
              <a:t> enslaved people’s broader experiences and the value of personal accounts rather than specifically the Middle Passage. It could be omitted to maintain focus on the Middle Passage itself.</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digital edition of Mary Prince’s Narrative is here: https://books.google.ca/books?id=RTJcAAAAcAAJ&amp;dq=history%20of%20mary%20prince&amp;pg=PP7#v=onepage&amp;q&amp;f=false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Teachers could select further short extracts to illustrate the point about the significance of first hand narrative accounts. </a:t>
            </a:r>
          </a:p>
          <a:p>
            <a:endParaRPr lang="en-US" dirty="0"/>
          </a:p>
        </p:txBody>
      </p:sp>
      <p:sp>
        <p:nvSpPr>
          <p:cNvPr id="4" name="Slide Number Placeholder 3"/>
          <p:cNvSpPr>
            <a:spLocks noGrp="1"/>
          </p:cNvSpPr>
          <p:nvPr>
            <p:ph type="sldNum" sz="quarter" idx="5"/>
          </p:nvPr>
        </p:nvSpPr>
        <p:spPr/>
        <p:txBody>
          <a:bodyPr/>
          <a:lstStyle/>
          <a:p>
            <a:fld id="{8FC1C0FD-41B1-1D4A-A016-3B17E97912F7}" type="slidenum">
              <a:rPr lang="en-US" smtClean="0"/>
              <a:t>6</a:t>
            </a:fld>
            <a:endParaRPr lang="en-US"/>
          </a:p>
        </p:txBody>
      </p:sp>
    </p:spTree>
    <p:extLst>
      <p:ext uri="{BB962C8B-B14F-4D97-AF65-F5344CB8AC3E}">
        <p14:creationId xmlns:p14="http://schemas.microsoft.com/office/powerpoint/2010/main" val="3149958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Have the class give their ideas and note them around the question on a smart board/white board.</a:t>
            </a:r>
          </a:p>
          <a:p>
            <a:endParaRPr lang="en-US"/>
          </a:p>
        </p:txBody>
      </p:sp>
      <p:sp>
        <p:nvSpPr>
          <p:cNvPr id="4" name="Slide Number Placeholder 3"/>
          <p:cNvSpPr>
            <a:spLocks noGrp="1"/>
          </p:cNvSpPr>
          <p:nvPr>
            <p:ph type="sldNum" sz="quarter" idx="5"/>
          </p:nvPr>
        </p:nvSpPr>
        <p:spPr/>
        <p:txBody>
          <a:bodyPr/>
          <a:lstStyle/>
          <a:p>
            <a:fld id="{8FC1C0FD-41B1-1D4A-A016-3B17E97912F7}" type="slidenum">
              <a:rPr lang="en-US" smtClean="0"/>
              <a:t>7</a:t>
            </a:fld>
            <a:endParaRPr lang="en-US"/>
          </a:p>
        </p:txBody>
      </p:sp>
    </p:spTree>
    <p:extLst>
      <p:ext uri="{BB962C8B-B14F-4D97-AF65-F5344CB8AC3E}">
        <p14:creationId xmlns:p14="http://schemas.microsoft.com/office/powerpoint/2010/main" val="3372786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Put</a:t>
            </a:r>
            <a:r>
              <a:rPr lang="en-GB" baseline="0" dirty="0"/>
              <a:t> students in groups of 4 (or have them choose) and give each a source pack (P1 Middle Passage Accounts.pdf) with the 4 accounts. </a:t>
            </a:r>
            <a:br>
              <a:rPr lang="en-GB" baseline="0" dirty="0"/>
            </a:br>
            <a:r>
              <a:rPr lang="en-GB" baseline="0" dirty="0"/>
              <a:t>They can each investigate one and answer the corresponding questions (for discussion /note taking (teacher choice), they do not need to write the answers to these questions down). </a:t>
            </a:r>
            <a:br>
              <a:rPr lang="en-GB" baseline="0" dirty="0"/>
            </a:br>
            <a:r>
              <a:rPr lang="en-GB" baseline="0" dirty="0"/>
              <a:t>They will then share their findings with their group and together complete a chart detailing the experiences of enslaved people on board the ships. </a:t>
            </a:r>
            <a:endParaRPr lang="en-GB" dirty="0"/>
          </a:p>
        </p:txBody>
      </p:sp>
      <p:sp>
        <p:nvSpPr>
          <p:cNvPr id="4" name="Slide Number Placeholder 3"/>
          <p:cNvSpPr>
            <a:spLocks noGrp="1"/>
          </p:cNvSpPr>
          <p:nvPr>
            <p:ph type="sldNum" sz="quarter" idx="5"/>
          </p:nvPr>
        </p:nvSpPr>
        <p:spPr/>
        <p:txBody>
          <a:bodyPr/>
          <a:lstStyle/>
          <a:p>
            <a:fld id="{8FC1C0FD-41B1-1D4A-A016-3B17E97912F7}" type="slidenum">
              <a:rPr lang="en-US" smtClean="0"/>
              <a:t>8</a:t>
            </a:fld>
            <a:endParaRPr lang="en-US"/>
          </a:p>
        </p:txBody>
      </p:sp>
    </p:spTree>
    <p:extLst>
      <p:ext uri="{BB962C8B-B14F-4D97-AF65-F5344CB8AC3E}">
        <p14:creationId xmlns:p14="http://schemas.microsoft.com/office/powerpoint/2010/main" val="2343625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this table based on the sources. Discuss what might go in each column as a class (or write it in on smartboard/whiteboard based on student feedback)</a:t>
            </a:r>
            <a:br>
              <a:rPr lang="en-US" dirty="0"/>
            </a:br>
            <a:r>
              <a:rPr lang="en-US" dirty="0"/>
              <a:t>Source: </a:t>
            </a:r>
            <a:r>
              <a:rPr lang="en-GB" baseline="0" dirty="0"/>
              <a:t>(P1 Middle Passage Accounts.pdf) </a:t>
            </a:r>
            <a:endParaRPr lang="en-US" dirty="0"/>
          </a:p>
          <a:p>
            <a:endParaRPr lang="en-US" dirty="0"/>
          </a:p>
          <a:p>
            <a:r>
              <a:rPr lang="en-US" dirty="0"/>
              <a:t>There is not necessarily a clear distinction between the four categories. Students could also decide on different categories under which they would like to organize their thoughts. </a:t>
            </a:r>
          </a:p>
        </p:txBody>
      </p:sp>
      <p:sp>
        <p:nvSpPr>
          <p:cNvPr id="4" name="Slide Number Placeholder 3"/>
          <p:cNvSpPr>
            <a:spLocks noGrp="1"/>
          </p:cNvSpPr>
          <p:nvPr>
            <p:ph type="sldNum" sz="quarter" idx="5"/>
          </p:nvPr>
        </p:nvSpPr>
        <p:spPr/>
        <p:txBody>
          <a:bodyPr/>
          <a:lstStyle/>
          <a:p>
            <a:fld id="{8FC1C0FD-41B1-1D4A-A016-3B17E97912F7}" type="slidenum">
              <a:rPr lang="en-US" smtClean="0"/>
              <a:t>9</a:t>
            </a:fld>
            <a:endParaRPr lang="en-US"/>
          </a:p>
        </p:txBody>
      </p:sp>
    </p:spTree>
    <p:extLst>
      <p:ext uri="{BB962C8B-B14F-4D97-AF65-F5344CB8AC3E}">
        <p14:creationId xmlns:p14="http://schemas.microsoft.com/office/powerpoint/2010/main" val="2843257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Important context: The account is of a</a:t>
            </a:r>
            <a:r>
              <a:rPr lang="en-GB" baseline="0" dirty="0"/>
              <a:t> </a:t>
            </a:r>
            <a:r>
              <a:rPr lang="en-GB" dirty="0"/>
              <a:t>Royal Navy vessel seizing the slave-trading ship that </a:t>
            </a:r>
            <a:r>
              <a:rPr lang="en-GB" dirty="0" err="1"/>
              <a:t>Benome</a:t>
            </a:r>
            <a:r>
              <a:rPr lang="en-GB" dirty="0"/>
              <a:t> was held captive on. </a:t>
            </a:r>
            <a:r>
              <a:rPr lang="en-GB" baseline="0" dirty="0"/>
              <a:t> </a:t>
            </a:r>
            <a:r>
              <a:rPr lang="en-GB" baseline="0" dirty="0" err="1"/>
              <a:t>Benome</a:t>
            </a:r>
            <a:r>
              <a:rPr lang="en-GB" baseline="0" dirty="0"/>
              <a:t> and the other enslaved children on the Spanish slave ship “The </a:t>
            </a:r>
            <a:r>
              <a:rPr lang="en-GB" baseline="0" dirty="0" err="1"/>
              <a:t>Negrita</a:t>
            </a:r>
            <a:r>
              <a:rPr lang="en-GB" baseline="0" dirty="0"/>
              <a:t>” were </a:t>
            </a:r>
            <a:r>
              <a:rPr lang="en-GB" dirty="0"/>
              <a:t>'liberated' from slavery but did not become completely free. They were </a:t>
            </a:r>
            <a:r>
              <a:rPr lang="en-GB" baseline="0" dirty="0"/>
              <a:t>taken to Trinidad where they became indentured workers.</a:t>
            </a:r>
          </a:p>
          <a:p>
            <a:pPr>
              <a:defRPr/>
            </a:pPr>
            <a:r>
              <a:rPr lang="en-GB" baseline="0" dirty="0"/>
              <a:t>This experience of a Middle Passage journey that was interrupted by the Royal Navy was unusual but provides a first hand account that we would otherwise not have. </a:t>
            </a:r>
            <a:endParaRPr lang="en-GB" dirty="0"/>
          </a:p>
          <a:p>
            <a:endParaRPr lang="en-US" dirty="0"/>
          </a:p>
        </p:txBody>
      </p:sp>
      <p:sp>
        <p:nvSpPr>
          <p:cNvPr id="4" name="Slide Number Placeholder 3"/>
          <p:cNvSpPr>
            <a:spLocks noGrp="1"/>
          </p:cNvSpPr>
          <p:nvPr>
            <p:ph type="sldNum" sz="quarter" idx="5"/>
          </p:nvPr>
        </p:nvSpPr>
        <p:spPr/>
        <p:txBody>
          <a:bodyPr/>
          <a:lstStyle/>
          <a:p>
            <a:fld id="{8FC1C0FD-41B1-1D4A-A016-3B17E97912F7}" type="slidenum">
              <a:rPr lang="en-US" smtClean="0"/>
              <a:t>10</a:t>
            </a:fld>
            <a:endParaRPr lang="en-US"/>
          </a:p>
        </p:txBody>
      </p:sp>
    </p:spTree>
    <p:extLst>
      <p:ext uri="{BB962C8B-B14F-4D97-AF65-F5344CB8AC3E}">
        <p14:creationId xmlns:p14="http://schemas.microsoft.com/office/powerpoint/2010/main" val="2324488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point to try to bring out in the discussion is that despite their great value, there are very few </a:t>
            </a:r>
            <a:r>
              <a:rPr lang="en-GB" dirty="0" err="1"/>
              <a:t>acconts</a:t>
            </a:r>
            <a:r>
              <a:rPr lang="en-GB" dirty="0"/>
              <a:t> of the Middle Passage from its survivors. For the vast majority, we do not have any evidence in their own words. </a:t>
            </a:r>
          </a:p>
        </p:txBody>
      </p:sp>
      <p:sp>
        <p:nvSpPr>
          <p:cNvPr id="4" name="Slide Number Placeholder 3"/>
          <p:cNvSpPr>
            <a:spLocks noGrp="1"/>
          </p:cNvSpPr>
          <p:nvPr>
            <p:ph type="sldNum" sz="quarter" idx="5"/>
          </p:nvPr>
        </p:nvSpPr>
        <p:spPr/>
        <p:txBody>
          <a:bodyPr/>
          <a:lstStyle/>
          <a:p>
            <a:fld id="{8FC1C0FD-41B1-1D4A-A016-3B17E97912F7}" type="slidenum">
              <a:rPr lang="en-US" smtClean="0"/>
              <a:t>11</a:t>
            </a:fld>
            <a:endParaRPr lang="en-US"/>
          </a:p>
        </p:txBody>
      </p:sp>
    </p:spTree>
    <p:extLst>
      <p:ext uri="{BB962C8B-B14F-4D97-AF65-F5344CB8AC3E}">
        <p14:creationId xmlns:p14="http://schemas.microsoft.com/office/powerpoint/2010/main" val="192533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Have</a:t>
            </a:r>
            <a:r>
              <a:rPr lang="en-GB" baseline="0"/>
              <a:t> your students either write on a post it note the one word they would use to describe the experience of the middle passage based on what they have learned over the last lesson as they leave the room. Type these into the word cloud generator to reveal the common themes/ideas.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t>https://</a:t>
            </a:r>
            <a:r>
              <a:rPr lang="en-GB" baseline="0" err="1"/>
              <a:t>monkeylearn.com</a:t>
            </a:r>
            <a:r>
              <a:rPr lang="en-GB" baseline="0"/>
              <a:t>/word-cloud/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t>Display the word cloud at the start of the following lesson as a wee recap/starter task. </a:t>
            </a:r>
          </a:p>
          <a:p>
            <a:endParaRPr lang="en-US"/>
          </a:p>
        </p:txBody>
      </p:sp>
      <p:sp>
        <p:nvSpPr>
          <p:cNvPr id="4" name="Slide Number Placeholder 3"/>
          <p:cNvSpPr>
            <a:spLocks noGrp="1"/>
          </p:cNvSpPr>
          <p:nvPr>
            <p:ph type="sldNum" sz="quarter" idx="5"/>
          </p:nvPr>
        </p:nvSpPr>
        <p:spPr/>
        <p:txBody>
          <a:bodyPr/>
          <a:lstStyle/>
          <a:p>
            <a:fld id="{8FC1C0FD-41B1-1D4A-A016-3B17E97912F7}" type="slidenum">
              <a:rPr lang="en-US" smtClean="0"/>
              <a:t>12</a:t>
            </a:fld>
            <a:endParaRPr lang="en-US"/>
          </a:p>
        </p:txBody>
      </p:sp>
    </p:spTree>
    <p:extLst>
      <p:ext uri="{BB962C8B-B14F-4D97-AF65-F5344CB8AC3E}">
        <p14:creationId xmlns:p14="http://schemas.microsoft.com/office/powerpoint/2010/main" val="3637359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98448" y="594360"/>
            <a:ext cx="6272784" cy="2373086"/>
          </a:xfrm>
          <a:solidFill>
            <a:schemeClr val="accent5"/>
          </a:solidFill>
        </p:spPr>
        <p:txBody>
          <a:bodyPr rtlCol="0" anchor="ctr"/>
          <a:lstStyle>
            <a:lvl1pPr algn="l">
              <a:defRPr sz="5400" b="1" i="0" cap="none" baseline="0">
                <a:solidFill>
                  <a:schemeClr val="bg1"/>
                </a:solidFill>
              </a:defRPr>
            </a:lvl1pPr>
          </a:lstStyle>
          <a:p>
            <a:pPr rtl="0"/>
            <a:r>
              <a:rPr lang="en-GB" noProof="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98448" y="2967445"/>
            <a:ext cx="6272783" cy="762725"/>
          </a:xfrm>
          <a:solidFill>
            <a:schemeClr val="accent5"/>
          </a:solidFill>
        </p:spPr>
        <p:txBody>
          <a:bodyPr rtlCol="0" anchor="b">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Tree>
    <p:extLst>
      <p:ext uri="{BB962C8B-B14F-4D97-AF65-F5344CB8AC3E}">
        <p14:creationId xmlns:p14="http://schemas.microsoft.com/office/powerpoint/2010/main" val="544337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524000" y="1463040"/>
            <a:ext cx="9144000" cy="2340864"/>
          </a:xfrm>
          <a:solidFill>
            <a:schemeClr val="accent3"/>
          </a:solidFill>
        </p:spPr>
        <p:txBody>
          <a:bodyPr rtlCol="0" anchor="ctr">
            <a:normAutofit/>
          </a:bodyPr>
          <a:lstStyle>
            <a:lvl1pPr algn="ctr">
              <a:defRPr sz="6000" b="1" i="0" cap="none" baseline="0">
                <a:solidFill>
                  <a:schemeClr val="accent5"/>
                </a:solidFill>
              </a:defRPr>
            </a:lvl1pPr>
          </a:lstStyle>
          <a:p>
            <a:pPr rtl="0"/>
            <a:r>
              <a:rPr lang="en-GB" noProof="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803904"/>
            <a:ext cx="9144000" cy="653022"/>
          </a:xfrm>
          <a:solidFill>
            <a:schemeClr val="accent3"/>
          </a:solidFill>
        </p:spPr>
        <p:txBody>
          <a:bodyPr rtlCol="0" anchor="b">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Tree>
    <p:extLst>
      <p:ext uri="{BB962C8B-B14F-4D97-AF65-F5344CB8AC3E}">
        <p14:creationId xmlns:p14="http://schemas.microsoft.com/office/powerpoint/2010/main" val="810211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rtlCol="0"/>
          <a:lstStyle>
            <a:lvl1pPr>
              <a:defRPr sz="5400"/>
            </a:lvl1pPr>
          </a:lstStyle>
          <a:p>
            <a:pPr rtl="0"/>
            <a:r>
              <a:rPr lang="en-GB" noProof="0"/>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p>
            <a:fld id="{5CE707E2-2E84-9D4D-B1AF-93DC170A5600}" type="slidenum">
              <a:rPr lang="en-US" smtClean="0"/>
              <a:t>‹#›</a:t>
            </a:fld>
            <a:endParaRPr lang="en-US"/>
          </a:p>
        </p:txBody>
      </p:sp>
    </p:spTree>
    <p:extLst>
      <p:ext uri="{BB962C8B-B14F-4D97-AF65-F5344CB8AC3E}">
        <p14:creationId xmlns:p14="http://schemas.microsoft.com/office/powerpoint/2010/main" val="2559872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a:solidFill>
            <a:schemeClr val="accent5"/>
          </a:solidFill>
        </p:spPr>
        <p:txBody>
          <a:bodyPr rtlCol="0"/>
          <a:lstStyle>
            <a:lvl1pPr>
              <a:defRPr sz="5400" b="1" cap="none" baseline="0">
                <a:solidFill>
                  <a:schemeClr val="bg1"/>
                </a:solidFill>
              </a:defRPr>
            </a:lvl1pPr>
          </a:lstStyle>
          <a:p>
            <a:pPr rtl="0"/>
            <a:r>
              <a:rPr lang="en-GB" noProof="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a:solidFill>
            <a:schemeClr val="accent5"/>
          </a:solidFill>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2863980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Content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rtlCol="0"/>
          <a:lstStyle/>
          <a:p>
            <a:pPr rtl="0"/>
            <a:r>
              <a:rPr lang="en-GB" noProof="0"/>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3879011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2587752"/>
          </a:xfrm>
        </p:spPr>
        <p:txBody>
          <a:bodyPr rtlCol="0" anchor="b"/>
          <a:lstStyle>
            <a:lvl1pPr algn="l">
              <a:lnSpc>
                <a:spcPct val="110000"/>
              </a:lnSpc>
              <a:spcBef>
                <a:spcPts val="1000"/>
              </a:spcBef>
              <a:defRPr sz="3600" b="1" i="0" cap="none" baseline="0"/>
            </a:lvl1pPr>
          </a:lstStyle>
          <a:p>
            <a:pPr rtl="0"/>
            <a:r>
              <a:rPr lang="en-GB" noProof="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3547555"/>
            <a:ext cx="4434835" cy="2587752"/>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9" name="Rectangle 8">
            <a:extLst>
              <a:ext uri="{FF2B5EF4-FFF2-40B4-BE49-F238E27FC236}">
                <a16:creationId xmlns:a16="http://schemas.microsoft.com/office/drawing/2014/main" id="{515930B2-E36D-4D05-A6B3-CA1BF61D50CC}"/>
              </a:ext>
            </a:extLst>
          </p:cNvPr>
          <p:cNvSpPr/>
          <p:nvPr/>
        </p:nvSpPr>
        <p:spPr>
          <a:xfrm>
            <a:off x="0" y="0"/>
            <a:ext cx="5779911"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rtlCol="0" anchor="ctr"/>
          <a:lstStyle>
            <a:lvl1pPr algn="ctr">
              <a:buNone/>
              <a:defRPr>
                <a:solidFill>
                  <a:schemeClr val="bg1"/>
                </a:solidFill>
              </a:defRPr>
            </a:lvl1pPr>
          </a:lstStyle>
          <a:p>
            <a:pPr rtl="0"/>
            <a:r>
              <a:rPr lang="en-GB" noProof="0"/>
              <a:t>Click icon to add picture</a:t>
            </a:r>
          </a:p>
        </p:txBody>
      </p:sp>
    </p:spTree>
    <p:extLst>
      <p:ext uri="{BB962C8B-B14F-4D97-AF65-F5344CB8AC3E}">
        <p14:creationId xmlns:p14="http://schemas.microsoft.com/office/powerpoint/2010/main" val="116900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rtlCol="0"/>
          <a:lstStyle/>
          <a:p>
            <a:pPr rtl="0"/>
            <a:r>
              <a:rPr lang="en-GB" noProof="0"/>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677909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rtlCol="0"/>
          <a:lstStyle/>
          <a:p>
            <a:pPr rtl="0"/>
            <a:r>
              <a:rPr lang="en-GB" noProof="0"/>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p:txBody>
      </p:sp>
    </p:spTree>
    <p:extLst>
      <p:ext uri="{BB962C8B-B14F-4D97-AF65-F5344CB8AC3E}">
        <p14:creationId xmlns:p14="http://schemas.microsoft.com/office/powerpoint/2010/main" val="754195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rtlCol="0" anchor="b"/>
          <a:lstStyle>
            <a:lvl1pPr algn="l">
              <a:defRPr sz="5400" b="0" i="0" cap="none" baseline="0"/>
            </a:lvl1pPr>
          </a:lstStyle>
          <a:p>
            <a:pPr rtl="0"/>
            <a:r>
              <a:rPr lang="en-GB" noProof="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rtlCol="0">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9" name="Rectangle 8">
            <a:extLst>
              <a:ext uri="{FF2B5EF4-FFF2-40B4-BE49-F238E27FC236}">
                <a16:creationId xmlns:a16="http://schemas.microsoft.com/office/drawing/2014/main" id="{515930B2-E36D-4D05-A6B3-CA1BF61D50CC}"/>
              </a:ext>
            </a:extLst>
          </p:cNvPr>
          <p:cNvSpPr/>
          <p:nvPr/>
        </p:nvSpPr>
        <p:spPr>
          <a:xfrm>
            <a:off x="0" y="0"/>
            <a:ext cx="5779911"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rtlCol="0" anchor="ctr"/>
          <a:lstStyle>
            <a:lvl1pPr algn="ctr">
              <a:buNone/>
              <a:defRPr>
                <a:solidFill>
                  <a:schemeClr val="bg1"/>
                </a:solidFill>
              </a:defRPr>
            </a:lvl1pPr>
          </a:lstStyle>
          <a:p>
            <a:pPr rtl="0"/>
            <a:r>
              <a:rPr lang="en-GB" noProof="0"/>
              <a:t>Click icon to add picture</a:t>
            </a:r>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rtlCol="0" anchor="ctr"/>
          <a:lstStyle>
            <a:lvl1pPr algn="ctr">
              <a:buNone/>
              <a:defRPr>
                <a:solidFill>
                  <a:schemeClr val="bg1"/>
                </a:solidFill>
              </a:defRPr>
            </a:lvl1pPr>
          </a:lstStyle>
          <a:p>
            <a:pPr rtl="0"/>
            <a:r>
              <a:rPr lang="en-GB" noProof="0"/>
              <a:t>Click icon to add picture</a:t>
            </a:r>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rtlCol="0" anchor="ctr"/>
          <a:lstStyle>
            <a:lvl1pPr algn="ctr">
              <a:buNone/>
              <a:defRPr>
                <a:solidFill>
                  <a:schemeClr val="bg1"/>
                </a:solidFill>
              </a:defRPr>
            </a:lvl1pPr>
          </a:lstStyle>
          <a:p>
            <a:pPr rtl="0"/>
            <a:r>
              <a:rPr lang="en-GB" noProof="0"/>
              <a:t>Click icon to add picture</a:t>
            </a:r>
          </a:p>
        </p:txBody>
      </p:sp>
    </p:spTree>
    <p:extLst>
      <p:ext uri="{BB962C8B-B14F-4D97-AF65-F5344CB8AC3E}">
        <p14:creationId xmlns:p14="http://schemas.microsoft.com/office/powerpoint/2010/main" val="3236462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rtlCol="0" anchor="b"/>
          <a:lstStyle>
            <a:lvl1pPr algn="l">
              <a:defRPr sz="5400" b="0" i="0" cap="none" baseline="0"/>
            </a:lvl1pPr>
          </a:lstStyle>
          <a:p>
            <a:pPr rtl="0"/>
            <a:r>
              <a:rPr lang="en-GB" noProof="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rtlCol="0">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9" name="Rectangle 8">
            <a:extLst>
              <a:ext uri="{FF2B5EF4-FFF2-40B4-BE49-F238E27FC236}">
                <a16:creationId xmlns:a16="http://schemas.microsoft.com/office/drawing/2014/main" id="{515930B2-E36D-4D05-A6B3-CA1BF61D50CC}"/>
              </a:ext>
            </a:extLst>
          </p:cNvPr>
          <p:cNvSpPr/>
          <p:nvPr/>
        </p:nvSpPr>
        <p:spPr>
          <a:xfrm>
            <a:off x="0" y="0"/>
            <a:ext cx="5779911"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5" name="Graphic 13">
            <a:extLst>
              <a:ext uri="{FF2B5EF4-FFF2-40B4-BE49-F238E27FC236}">
                <a16:creationId xmlns:a16="http://schemas.microsoft.com/office/drawing/2014/main" id="{09D93411-5DC2-A48B-0842-A697B3C92A4B}"/>
              </a:ext>
            </a:extLst>
          </p:cNvPr>
          <p:cNvSpPr/>
          <p:nvPr/>
        </p:nvSpPr>
        <p:spPr>
          <a:xfrm>
            <a:off x="433313" y="160019"/>
            <a:ext cx="4913284" cy="3200400"/>
          </a:xfrm>
          <a:custGeom>
            <a:avLst/>
            <a:gdLst>
              <a:gd name="connsiteX0" fmla="*/ 2427752 w 4913284"/>
              <a:gd name="connsiteY0" fmla="*/ 1678972 h 1678971"/>
              <a:gd name="connsiteX1" fmla="*/ 2405940 w 4913284"/>
              <a:gd name="connsiteY1" fmla="*/ 1676210 h 1678971"/>
              <a:gd name="connsiteX2" fmla="*/ 2327263 w 4913284"/>
              <a:gd name="connsiteY2" fmla="*/ 1574578 h 1678971"/>
              <a:gd name="connsiteX3" fmla="*/ 2315928 w 4913284"/>
              <a:gd name="connsiteY3" fmla="*/ 1543336 h 1678971"/>
              <a:gd name="connsiteX4" fmla="*/ 2232680 w 4913284"/>
              <a:gd name="connsiteY4" fmla="*/ 1439418 h 1678971"/>
              <a:gd name="connsiteX5" fmla="*/ 1996079 w 4913284"/>
              <a:gd name="connsiteY5" fmla="*/ 1309402 h 1678971"/>
              <a:gd name="connsiteX6" fmla="*/ 1460012 w 4913284"/>
              <a:gd name="connsiteY6" fmla="*/ 1294924 h 1678971"/>
              <a:gd name="connsiteX7" fmla="*/ 1419150 w 4913284"/>
              <a:gd name="connsiteY7" fmla="*/ 1298543 h 1678971"/>
              <a:gd name="connsiteX8" fmla="*/ 376924 w 4913284"/>
              <a:gd name="connsiteY8" fmla="*/ 1334929 h 1678971"/>
              <a:gd name="connsiteX9" fmla="*/ 45454 w 4913284"/>
              <a:gd name="connsiteY9" fmla="*/ 1206246 h 1678971"/>
              <a:gd name="connsiteX10" fmla="*/ 4782 w 4913284"/>
              <a:gd name="connsiteY10" fmla="*/ 1008602 h 1678971"/>
              <a:gd name="connsiteX11" fmla="*/ 305 w 4913284"/>
              <a:gd name="connsiteY11" fmla="*/ 761143 h 1678971"/>
              <a:gd name="connsiteX12" fmla="*/ 200331 w 4913284"/>
              <a:gd name="connsiteY12" fmla="*/ 179165 h 1678971"/>
              <a:gd name="connsiteX13" fmla="*/ 528181 w 4913284"/>
              <a:gd name="connsiteY13" fmla="*/ 106585 h 1678971"/>
              <a:gd name="connsiteX14" fmla="*/ 1545832 w 4913284"/>
              <a:gd name="connsiteY14" fmla="*/ 71819 h 1678971"/>
              <a:gd name="connsiteX15" fmla="*/ 2563388 w 4913284"/>
              <a:gd name="connsiteY15" fmla="*/ 37052 h 1678971"/>
              <a:gd name="connsiteX16" fmla="*/ 2634063 w 4913284"/>
              <a:gd name="connsiteY16" fmla="*/ 34671 h 1678971"/>
              <a:gd name="connsiteX17" fmla="*/ 4125488 w 4913284"/>
              <a:gd name="connsiteY17" fmla="*/ 0 h 1678971"/>
              <a:gd name="connsiteX18" fmla="*/ 4505535 w 4913284"/>
              <a:gd name="connsiteY18" fmla="*/ 35433 h 1678971"/>
              <a:gd name="connsiteX19" fmla="*/ 4823004 w 4913284"/>
              <a:gd name="connsiteY19" fmla="*/ 265652 h 1678971"/>
              <a:gd name="connsiteX20" fmla="*/ 4892631 w 4913284"/>
              <a:gd name="connsiteY20" fmla="*/ 538925 h 1678971"/>
              <a:gd name="connsiteX21" fmla="*/ 4912443 w 4913284"/>
              <a:gd name="connsiteY21" fmla="*/ 827627 h 1678971"/>
              <a:gd name="connsiteX22" fmla="*/ 4912443 w 4913284"/>
              <a:gd name="connsiteY22" fmla="*/ 827913 h 1678971"/>
              <a:gd name="connsiteX23" fmla="*/ 4874153 w 4913284"/>
              <a:gd name="connsiteY23" fmla="*/ 1057085 h 1678971"/>
              <a:gd name="connsiteX24" fmla="*/ 4514680 w 4913284"/>
              <a:gd name="connsiteY24" fmla="*/ 1221486 h 1678971"/>
              <a:gd name="connsiteX25" fmla="*/ 2741220 w 4913284"/>
              <a:gd name="connsiteY25" fmla="*/ 1297972 h 1678971"/>
              <a:gd name="connsiteX26" fmla="*/ 2575104 w 4913284"/>
              <a:gd name="connsiteY26" fmla="*/ 1337786 h 1678971"/>
              <a:gd name="connsiteX27" fmla="*/ 2535861 w 4913284"/>
              <a:gd name="connsiteY27" fmla="*/ 1482852 h 1678971"/>
              <a:gd name="connsiteX28" fmla="*/ 2534146 w 4913284"/>
              <a:gd name="connsiteY28" fmla="*/ 1507522 h 1678971"/>
              <a:gd name="connsiteX29" fmla="*/ 2473186 w 4913284"/>
              <a:gd name="connsiteY29" fmla="*/ 1664208 h 1678971"/>
              <a:gd name="connsiteX30" fmla="*/ 2427752 w 4913284"/>
              <a:gd name="connsiteY30" fmla="*/ 1678781 h 167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913284" h="1678971">
                <a:moveTo>
                  <a:pt x="2427752" y="1678972"/>
                </a:moveTo>
                <a:cubicBezTo>
                  <a:pt x="2420608" y="1678972"/>
                  <a:pt x="2413369" y="1678019"/>
                  <a:pt x="2405940" y="1676210"/>
                </a:cubicBezTo>
                <a:cubicBezTo>
                  <a:pt x="2354600" y="1663160"/>
                  <a:pt x="2338788" y="1611916"/>
                  <a:pt x="2327263" y="1574578"/>
                </a:cubicBezTo>
                <a:cubicBezTo>
                  <a:pt x="2323548" y="1562481"/>
                  <a:pt x="2319738" y="1550003"/>
                  <a:pt x="2315928" y="1543336"/>
                </a:cubicBezTo>
                <a:cubicBezTo>
                  <a:pt x="2295069" y="1506379"/>
                  <a:pt x="2267065" y="1471422"/>
                  <a:pt x="2232680" y="1439418"/>
                </a:cubicBezTo>
                <a:cubicBezTo>
                  <a:pt x="2168100" y="1379315"/>
                  <a:pt x="2086376" y="1334357"/>
                  <a:pt x="1996079" y="1309402"/>
                </a:cubicBezTo>
                <a:cubicBezTo>
                  <a:pt x="1824915" y="1262063"/>
                  <a:pt x="1639368" y="1278731"/>
                  <a:pt x="1460012" y="1294924"/>
                </a:cubicBezTo>
                <a:lnTo>
                  <a:pt x="1419150" y="1298543"/>
                </a:lnTo>
                <a:cubicBezTo>
                  <a:pt x="1074345" y="1329500"/>
                  <a:pt x="723539" y="1341596"/>
                  <a:pt x="376924" y="1334929"/>
                </a:cubicBezTo>
                <a:cubicBezTo>
                  <a:pt x="259100" y="1333310"/>
                  <a:pt x="114701" y="1317212"/>
                  <a:pt x="45454" y="1206246"/>
                </a:cubicBezTo>
                <a:cubicBezTo>
                  <a:pt x="6497" y="1143667"/>
                  <a:pt x="5544" y="1068800"/>
                  <a:pt x="4782" y="1008602"/>
                </a:cubicBezTo>
                <a:lnTo>
                  <a:pt x="305" y="761143"/>
                </a:lnTo>
                <a:cubicBezTo>
                  <a:pt x="-3028" y="538734"/>
                  <a:pt x="18212" y="295751"/>
                  <a:pt x="200331" y="179165"/>
                </a:cubicBezTo>
                <a:cubicBezTo>
                  <a:pt x="301391" y="114586"/>
                  <a:pt x="427121" y="110109"/>
                  <a:pt x="528181" y="106585"/>
                </a:cubicBezTo>
                <a:cubicBezTo>
                  <a:pt x="867366" y="94869"/>
                  <a:pt x="1206647" y="83344"/>
                  <a:pt x="1545832" y="71819"/>
                </a:cubicBezTo>
                <a:cubicBezTo>
                  <a:pt x="1885017" y="60293"/>
                  <a:pt x="2224203" y="48768"/>
                  <a:pt x="2563388" y="37052"/>
                </a:cubicBezTo>
                <a:lnTo>
                  <a:pt x="2634063" y="34671"/>
                </a:lnTo>
                <a:cubicBezTo>
                  <a:pt x="3122696" y="18288"/>
                  <a:pt x="3627902" y="1429"/>
                  <a:pt x="4125488" y="0"/>
                </a:cubicBezTo>
                <a:cubicBezTo>
                  <a:pt x="4244074" y="0"/>
                  <a:pt x="4378282" y="0"/>
                  <a:pt x="4505535" y="35433"/>
                </a:cubicBezTo>
                <a:cubicBezTo>
                  <a:pt x="4648506" y="75248"/>
                  <a:pt x="4764234" y="159163"/>
                  <a:pt x="4823004" y="265652"/>
                </a:cubicBezTo>
                <a:cubicBezTo>
                  <a:pt x="4870248" y="350330"/>
                  <a:pt x="4883297" y="447104"/>
                  <a:pt x="4892631" y="538925"/>
                </a:cubicBezTo>
                <a:cubicBezTo>
                  <a:pt x="4902156" y="639032"/>
                  <a:pt x="4908824" y="736092"/>
                  <a:pt x="4912443" y="827627"/>
                </a:cubicBezTo>
                <a:lnTo>
                  <a:pt x="4912443" y="827913"/>
                </a:lnTo>
                <a:cubicBezTo>
                  <a:pt x="4915015" y="908876"/>
                  <a:pt x="4914062" y="987362"/>
                  <a:pt x="4874153" y="1057085"/>
                </a:cubicBezTo>
                <a:cubicBezTo>
                  <a:pt x="4803858" y="1178147"/>
                  <a:pt x="4652982" y="1208151"/>
                  <a:pt x="4514680" y="1221486"/>
                </a:cubicBezTo>
                <a:cubicBezTo>
                  <a:pt x="3925939" y="1278255"/>
                  <a:pt x="3329103" y="1304068"/>
                  <a:pt x="2741220" y="1297972"/>
                </a:cubicBezTo>
                <a:cubicBezTo>
                  <a:pt x="2676069" y="1297114"/>
                  <a:pt x="2610822" y="1299782"/>
                  <a:pt x="2575104" y="1337786"/>
                </a:cubicBezTo>
                <a:cubicBezTo>
                  <a:pt x="2543385" y="1371124"/>
                  <a:pt x="2539766" y="1425416"/>
                  <a:pt x="2535861" y="1482852"/>
                </a:cubicBezTo>
                <a:lnTo>
                  <a:pt x="2534146" y="1507522"/>
                </a:lnTo>
                <a:cubicBezTo>
                  <a:pt x="2526907" y="1589151"/>
                  <a:pt x="2507000" y="1640300"/>
                  <a:pt x="2473186" y="1664208"/>
                </a:cubicBezTo>
                <a:cubicBezTo>
                  <a:pt x="2459470" y="1673924"/>
                  <a:pt x="2444040" y="1678781"/>
                  <a:pt x="2427752" y="1678781"/>
                </a:cubicBezTo>
              </a:path>
            </a:pathLst>
          </a:custGeom>
          <a:solidFill>
            <a:schemeClr val="accent5"/>
          </a:solidFill>
          <a:ln w="9525" cap="flat">
            <a:noFill/>
            <a:prstDash val="solid"/>
            <a:miter/>
          </a:ln>
        </p:spPr>
        <p:txBody>
          <a:bodyPr rtlCol="0" anchor="ctr"/>
          <a:lstStyle/>
          <a:p>
            <a:endParaRPr lang="en-GB"/>
          </a:p>
        </p:txBody>
      </p:sp>
      <p:sp>
        <p:nvSpPr>
          <p:cNvPr id="16" name="Title 1">
            <a:extLst>
              <a:ext uri="{FF2B5EF4-FFF2-40B4-BE49-F238E27FC236}">
                <a16:creationId xmlns:a16="http://schemas.microsoft.com/office/drawing/2014/main" id="{B4A59681-420C-FFE0-869B-9E9EB306DBC4}"/>
              </a:ext>
            </a:extLst>
          </p:cNvPr>
          <p:cNvSpPr txBox="1">
            <a:spLocks/>
          </p:cNvSpPr>
          <p:nvPr/>
        </p:nvSpPr>
        <p:spPr>
          <a:xfrm>
            <a:off x="605838" y="457199"/>
            <a:ext cx="4480512" cy="1645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n-GB" sz="2400">
                <a:solidFill>
                  <a:schemeClr val="bg2"/>
                </a:solidFill>
              </a:rPr>
              <a:t>“Click to edit quote text”</a:t>
            </a:r>
          </a:p>
        </p:txBody>
      </p:sp>
      <p:sp>
        <p:nvSpPr>
          <p:cNvPr id="18" name="Subtitle 2">
            <a:extLst>
              <a:ext uri="{FF2B5EF4-FFF2-40B4-BE49-F238E27FC236}">
                <a16:creationId xmlns:a16="http://schemas.microsoft.com/office/drawing/2014/main" id="{DC169334-852B-246F-EEE4-7E79CE06A27E}"/>
              </a:ext>
            </a:extLst>
          </p:cNvPr>
          <p:cNvSpPr txBox="1">
            <a:spLocks/>
          </p:cNvSpPr>
          <p:nvPr/>
        </p:nvSpPr>
        <p:spPr>
          <a:xfrm>
            <a:off x="665675" y="2103119"/>
            <a:ext cx="4420675" cy="41433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sz="1600">
                <a:solidFill>
                  <a:schemeClr val="bg2"/>
                </a:solidFill>
              </a:rPr>
              <a:t>(Attribute quote here)</a:t>
            </a:r>
          </a:p>
        </p:txBody>
      </p:sp>
      <p:sp>
        <p:nvSpPr>
          <p:cNvPr id="21" name="Graphic 19">
            <a:extLst>
              <a:ext uri="{FF2B5EF4-FFF2-40B4-BE49-F238E27FC236}">
                <a16:creationId xmlns:a16="http://schemas.microsoft.com/office/drawing/2014/main" id="{B52CC89C-EEFE-7386-2469-C4A9105A8655}"/>
              </a:ext>
            </a:extLst>
          </p:cNvPr>
          <p:cNvSpPr/>
          <p:nvPr/>
        </p:nvSpPr>
        <p:spPr>
          <a:xfrm>
            <a:off x="423989" y="3384327"/>
            <a:ext cx="5081662" cy="3289745"/>
          </a:xfrm>
          <a:custGeom>
            <a:avLst/>
            <a:gdLst>
              <a:gd name="connsiteX0" fmla="*/ 2970587 w 2973657"/>
              <a:gd name="connsiteY0" fmla="*/ 1544579 h 2866771"/>
              <a:gd name="connsiteX1" fmla="*/ 2902388 w 2973657"/>
              <a:gd name="connsiteY1" fmla="*/ 686275 h 2866771"/>
              <a:gd name="connsiteX2" fmla="*/ 2852001 w 2973657"/>
              <a:gd name="connsiteY2" fmla="*/ 430143 h 2866771"/>
              <a:gd name="connsiteX3" fmla="*/ 2641784 w 2973657"/>
              <a:gd name="connsiteY3" fmla="*/ 254320 h 2866771"/>
              <a:gd name="connsiteX4" fmla="*/ 464655 w 2973657"/>
              <a:gd name="connsiteY4" fmla="*/ 5220 h 2866771"/>
              <a:gd name="connsiteX5" fmla="*/ 281965 w 2973657"/>
              <a:gd name="connsiteY5" fmla="*/ 9972 h 2866771"/>
              <a:gd name="connsiteX6" fmla="*/ 4788 w 2973657"/>
              <a:gd name="connsiteY6" fmla="*/ 370458 h 2866771"/>
              <a:gd name="connsiteX7" fmla="*/ 36125 w 2973657"/>
              <a:gd name="connsiteY7" fmla="*/ 742444 h 2866771"/>
              <a:gd name="connsiteX8" fmla="*/ 49841 w 2973657"/>
              <a:gd name="connsiteY8" fmla="*/ 817050 h 2866771"/>
              <a:gd name="connsiteX9" fmla="*/ 106896 w 2973657"/>
              <a:gd name="connsiteY9" fmla="*/ 1407912 h 2866771"/>
              <a:gd name="connsiteX10" fmla="*/ 155568 w 2973657"/>
              <a:gd name="connsiteY10" fmla="*/ 1949543 h 2866771"/>
              <a:gd name="connsiteX11" fmla="*/ 260534 w 2973657"/>
              <a:gd name="connsiteY11" fmla="*/ 2279997 h 2866771"/>
              <a:gd name="connsiteX12" fmla="*/ 559809 w 2973657"/>
              <a:gd name="connsiteY12" fmla="*/ 2472547 h 2866771"/>
              <a:gd name="connsiteX13" fmla="*/ 1990750 w 2973657"/>
              <a:gd name="connsiteY13" fmla="*/ 2289596 h 2866771"/>
              <a:gd name="connsiteX14" fmla="*/ 2081047 w 2973657"/>
              <a:gd name="connsiteY14" fmla="*/ 2261084 h 2866771"/>
              <a:gd name="connsiteX15" fmla="*/ 2098859 w 2973657"/>
              <a:gd name="connsiteY15" fmla="*/ 2254051 h 2866771"/>
              <a:gd name="connsiteX16" fmla="*/ 2022945 w 2973657"/>
              <a:gd name="connsiteY16" fmla="*/ 2503910 h 2866771"/>
              <a:gd name="connsiteX17" fmla="*/ 2014277 w 2973657"/>
              <a:gd name="connsiteY17" fmla="*/ 2531757 h 2866771"/>
              <a:gd name="connsiteX18" fmla="*/ 1962556 w 2973657"/>
              <a:gd name="connsiteY18" fmla="*/ 2705394 h 2866771"/>
              <a:gd name="connsiteX19" fmla="*/ 1954650 w 2973657"/>
              <a:gd name="connsiteY19" fmla="*/ 2726874 h 2866771"/>
              <a:gd name="connsiteX20" fmla="*/ 1938553 w 2973657"/>
              <a:gd name="connsiteY20" fmla="*/ 2792736 h 2866771"/>
              <a:gd name="connsiteX21" fmla="*/ 1986273 w 2973657"/>
              <a:gd name="connsiteY21" fmla="*/ 2864491 h 2866771"/>
              <a:gd name="connsiteX22" fmla="*/ 2001513 w 2973657"/>
              <a:gd name="connsiteY22" fmla="*/ 2866772 h 2866771"/>
              <a:gd name="connsiteX23" fmla="*/ 2049805 w 2973657"/>
              <a:gd name="connsiteY23" fmla="*/ 2838545 h 2866771"/>
              <a:gd name="connsiteX24" fmla="*/ 2304408 w 2973657"/>
              <a:gd name="connsiteY24" fmla="*/ 2486138 h 2866771"/>
              <a:gd name="connsiteX25" fmla="*/ 2570728 w 2973657"/>
              <a:gd name="connsiteY25" fmla="*/ 2117479 h 2866771"/>
              <a:gd name="connsiteX26" fmla="*/ 2769609 w 2973657"/>
              <a:gd name="connsiteY26" fmla="*/ 1889383 h 2866771"/>
              <a:gd name="connsiteX27" fmla="*/ 2813520 w 2973657"/>
              <a:gd name="connsiteY27" fmla="*/ 1857260 h 2866771"/>
              <a:gd name="connsiteX28" fmla="*/ 2958490 w 2973657"/>
              <a:gd name="connsiteY28" fmla="*/ 1702725 h 2866771"/>
              <a:gd name="connsiteX29" fmla="*/ 2970396 w 2973657"/>
              <a:gd name="connsiteY29" fmla="*/ 1544674 h 286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73657" h="2866771">
                <a:moveTo>
                  <a:pt x="2970587" y="1544579"/>
                </a:moveTo>
                <a:lnTo>
                  <a:pt x="2902388" y="686275"/>
                </a:lnTo>
                <a:cubicBezTo>
                  <a:pt x="2896101" y="605396"/>
                  <a:pt x="2888958" y="513778"/>
                  <a:pt x="2852001" y="430143"/>
                </a:cubicBezTo>
                <a:cubicBezTo>
                  <a:pt x="2809138" y="333868"/>
                  <a:pt x="2728461" y="266485"/>
                  <a:pt x="2641784" y="254320"/>
                </a:cubicBezTo>
                <a:cubicBezTo>
                  <a:pt x="1923027" y="151201"/>
                  <a:pt x="1190555" y="67376"/>
                  <a:pt x="464655" y="5220"/>
                </a:cubicBezTo>
                <a:cubicBezTo>
                  <a:pt x="399504" y="-672"/>
                  <a:pt x="340639" y="-4379"/>
                  <a:pt x="281965" y="9972"/>
                </a:cubicBezTo>
                <a:cubicBezTo>
                  <a:pt x="116516" y="50554"/>
                  <a:pt x="23552" y="220200"/>
                  <a:pt x="4788" y="370458"/>
                </a:cubicBezTo>
                <a:cubicBezTo>
                  <a:pt x="-10357" y="496481"/>
                  <a:pt x="13265" y="621553"/>
                  <a:pt x="36125" y="742444"/>
                </a:cubicBezTo>
                <a:cubicBezTo>
                  <a:pt x="40792" y="767344"/>
                  <a:pt x="45555" y="792244"/>
                  <a:pt x="49841" y="817050"/>
                </a:cubicBezTo>
                <a:cubicBezTo>
                  <a:pt x="83655" y="1011501"/>
                  <a:pt x="95466" y="1213080"/>
                  <a:pt x="106896" y="1407912"/>
                </a:cubicBezTo>
                <a:cubicBezTo>
                  <a:pt x="117373" y="1585826"/>
                  <a:pt x="128232" y="1769633"/>
                  <a:pt x="155568" y="1949543"/>
                </a:cubicBezTo>
                <a:cubicBezTo>
                  <a:pt x="172713" y="2061310"/>
                  <a:pt x="197288" y="2178684"/>
                  <a:pt x="260534" y="2279997"/>
                </a:cubicBezTo>
                <a:cubicBezTo>
                  <a:pt x="332448" y="2395850"/>
                  <a:pt x="444366" y="2467890"/>
                  <a:pt x="559809" y="2472547"/>
                </a:cubicBezTo>
                <a:cubicBezTo>
                  <a:pt x="1044537" y="2492315"/>
                  <a:pt x="1526311" y="2430730"/>
                  <a:pt x="1990750" y="2289596"/>
                </a:cubicBezTo>
                <a:cubicBezTo>
                  <a:pt x="2020944" y="2280377"/>
                  <a:pt x="2051043" y="2270873"/>
                  <a:pt x="2081047" y="2261084"/>
                </a:cubicBezTo>
                <a:cubicBezTo>
                  <a:pt x="2086286" y="2259373"/>
                  <a:pt x="2092287" y="2256902"/>
                  <a:pt x="2098859" y="2254051"/>
                </a:cubicBezTo>
                <a:cubicBezTo>
                  <a:pt x="2086667" y="2297199"/>
                  <a:pt x="2063807" y="2373135"/>
                  <a:pt x="2022945" y="2503910"/>
                </a:cubicBezTo>
                <a:lnTo>
                  <a:pt x="2014277" y="2531757"/>
                </a:lnTo>
                <a:cubicBezTo>
                  <a:pt x="1996656" y="2589541"/>
                  <a:pt x="1979415" y="2647420"/>
                  <a:pt x="1962556" y="2705394"/>
                </a:cubicBezTo>
                <a:cubicBezTo>
                  <a:pt x="1960461" y="2712427"/>
                  <a:pt x="1957603" y="2719650"/>
                  <a:pt x="1954650" y="2726874"/>
                </a:cubicBezTo>
                <a:cubicBezTo>
                  <a:pt x="1946935" y="2746261"/>
                  <a:pt x="1938267" y="2768311"/>
                  <a:pt x="1938553" y="2792736"/>
                </a:cubicBezTo>
                <a:cubicBezTo>
                  <a:pt x="1938839" y="2820583"/>
                  <a:pt x="1955698" y="2855177"/>
                  <a:pt x="1986273" y="2864491"/>
                </a:cubicBezTo>
                <a:cubicBezTo>
                  <a:pt x="1991322" y="2866107"/>
                  <a:pt x="1996465" y="2866772"/>
                  <a:pt x="2001513" y="2866772"/>
                </a:cubicBezTo>
                <a:cubicBezTo>
                  <a:pt x="2019706" y="2866772"/>
                  <a:pt x="2037042" y="2856888"/>
                  <a:pt x="2049805" y="2838545"/>
                </a:cubicBezTo>
                <a:cubicBezTo>
                  <a:pt x="2134768" y="2721076"/>
                  <a:pt x="2219541" y="2603607"/>
                  <a:pt x="2304408" y="2486138"/>
                </a:cubicBezTo>
                <a:cubicBezTo>
                  <a:pt x="2392705" y="2363917"/>
                  <a:pt x="2480907" y="2241601"/>
                  <a:pt x="2570728" y="2117479"/>
                </a:cubicBezTo>
                <a:cubicBezTo>
                  <a:pt x="2629878" y="2035459"/>
                  <a:pt x="2691123" y="1950589"/>
                  <a:pt x="2769609" y="1889383"/>
                </a:cubicBezTo>
                <a:cubicBezTo>
                  <a:pt x="2783706" y="1878359"/>
                  <a:pt x="2798565" y="1867809"/>
                  <a:pt x="2813520" y="1857260"/>
                </a:cubicBezTo>
                <a:cubicBezTo>
                  <a:pt x="2871432" y="1816108"/>
                  <a:pt x="2931249" y="1773625"/>
                  <a:pt x="2958490" y="1702725"/>
                </a:cubicBezTo>
                <a:cubicBezTo>
                  <a:pt x="2977350" y="1652829"/>
                  <a:pt x="2975064" y="1601603"/>
                  <a:pt x="2970396" y="1544674"/>
                </a:cubicBezTo>
              </a:path>
            </a:pathLst>
          </a:custGeom>
          <a:solidFill>
            <a:schemeClr val="accent5"/>
          </a:solidFill>
          <a:ln w="9525" cap="flat">
            <a:noFill/>
            <a:prstDash val="solid"/>
            <a:miter/>
          </a:ln>
        </p:spPr>
        <p:txBody>
          <a:bodyPr rtlCol="0" anchor="ctr"/>
          <a:lstStyle/>
          <a:p>
            <a:endParaRPr lang="en-GB"/>
          </a:p>
        </p:txBody>
      </p:sp>
      <p:sp>
        <p:nvSpPr>
          <p:cNvPr id="22" name="Title 1">
            <a:extLst>
              <a:ext uri="{FF2B5EF4-FFF2-40B4-BE49-F238E27FC236}">
                <a16:creationId xmlns:a16="http://schemas.microsoft.com/office/drawing/2014/main" id="{E65F8E8F-A6C4-D2FC-0217-DE7155C7E7EF}"/>
              </a:ext>
            </a:extLst>
          </p:cNvPr>
          <p:cNvSpPr txBox="1">
            <a:spLocks/>
          </p:cNvSpPr>
          <p:nvPr/>
        </p:nvSpPr>
        <p:spPr>
          <a:xfrm>
            <a:off x="605837" y="3657599"/>
            <a:ext cx="4480512" cy="1847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n-GB" sz="2400">
                <a:solidFill>
                  <a:schemeClr val="bg2"/>
                </a:solidFill>
              </a:rPr>
              <a:t>“Click to edit quote text”</a:t>
            </a:r>
          </a:p>
        </p:txBody>
      </p:sp>
      <p:sp>
        <p:nvSpPr>
          <p:cNvPr id="23" name="Subtitle 2">
            <a:extLst>
              <a:ext uri="{FF2B5EF4-FFF2-40B4-BE49-F238E27FC236}">
                <a16:creationId xmlns:a16="http://schemas.microsoft.com/office/drawing/2014/main" id="{5BF2640D-E9EA-428B-0754-B023CFF192A6}"/>
              </a:ext>
            </a:extLst>
          </p:cNvPr>
          <p:cNvSpPr txBox="1">
            <a:spLocks/>
          </p:cNvSpPr>
          <p:nvPr/>
        </p:nvSpPr>
        <p:spPr>
          <a:xfrm>
            <a:off x="665674" y="5505499"/>
            <a:ext cx="4420675" cy="41433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sz="1600">
                <a:solidFill>
                  <a:schemeClr val="bg2"/>
                </a:solidFill>
              </a:rPr>
              <a:t>(Attribute quote here)</a:t>
            </a:r>
          </a:p>
        </p:txBody>
      </p:sp>
    </p:spTree>
    <p:extLst>
      <p:ext uri="{BB962C8B-B14F-4D97-AF65-F5344CB8AC3E}">
        <p14:creationId xmlns:p14="http://schemas.microsoft.com/office/powerpoint/2010/main" val="77737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BEDBDDA-DDA3-0E35-568D-ABD93C5C3F06}"/>
              </a:ext>
            </a:extLst>
          </p:cNvPr>
          <p:cNvPicPr>
            <a:picLocks noChangeAspect="1"/>
          </p:cNvPicPr>
          <p:nvPr/>
        </p:nvPicPr>
        <p:blipFill>
          <a:blip r:embed="rId2"/>
          <a:stretch>
            <a:fillRect/>
          </a:stretch>
        </p:blipFill>
        <p:spPr>
          <a:xfrm>
            <a:off x="6096000" y="0"/>
            <a:ext cx="6096000" cy="6858000"/>
          </a:xfrm>
          <a:prstGeom prst="rect">
            <a:avLst/>
          </a:prstGeom>
        </p:spPr>
      </p:pic>
      <p:sp>
        <p:nvSpPr>
          <p:cNvPr id="10" name="Title 1">
            <a:extLst>
              <a:ext uri="{FF2B5EF4-FFF2-40B4-BE49-F238E27FC236}">
                <a16:creationId xmlns:a16="http://schemas.microsoft.com/office/drawing/2014/main" id="{F5E2BA7A-DD47-9F4E-6813-E6C61B239166}"/>
              </a:ext>
            </a:extLst>
          </p:cNvPr>
          <p:cNvSpPr>
            <a:spLocks noGrp="1"/>
          </p:cNvSpPr>
          <p:nvPr>
            <p:ph type="ctrTitle"/>
          </p:nvPr>
        </p:nvSpPr>
        <p:spPr>
          <a:xfrm>
            <a:off x="944881" y="841248"/>
            <a:ext cx="4434840" cy="3236976"/>
          </a:xfrm>
        </p:spPr>
        <p:txBody>
          <a:bodyPr rtlCol="0" anchor="b"/>
          <a:lstStyle>
            <a:lvl1pPr algn="l">
              <a:lnSpc>
                <a:spcPct val="110000"/>
              </a:lnSpc>
              <a:spcBef>
                <a:spcPts val="1000"/>
              </a:spcBef>
              <a:defRPr sz="3600" b="0" i="0" cap="none" baseline="0"/>
            </a:lvl1pPr>
          </a:lstStyle>
          <a:p>
            <a:pPr rtl="0"/>
            <a:r>
              <a:rPr lang="en-GB" noProof="0"/>
              <a:t>Click to edit Master title style</a:t>
            </a:r>
          </a:p>
        </p:txBody>
      </p:sp>
      <p:sp>
        <p:nvSpPr>
          <p:cNvPr id="11" name="Subtitle 2">
            <a:extLst>
              <a:ext uri="{FF2B5EF4-FFF2-40B4-BE49-F238E27FC236}">
                <a16:creationId xmlns:a16="http://schemas.microsoft.com/office/drawing/2014/main" id="{797855C4-EE23-D8C0-CF0E-429B8DB291FD}"/>
              </a:ext>
            </a:extLst>
          </p:cNvPr>
          <p:cNvSpPr>
            <a:spLocks noGrp="1"/>
          </p:cNvSpPr>
          <p:nvPr>
            <p:ph type="subTitle" idx="1"/>
          </p:nvPr>
        </p:nvSpPr>
        <p:spPr>
          <a:xfrm>
            <a:off x="944880" y="4498848"/>
            <a:ext cx="4434835" cy="510474"/>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3" name="Text Placeholder 2">
            <a:extLst>
              <a:ext uri="{FF2B5EF4-FFF2-40B4-BE49-F238E27FC236}">
                <a16:creationId xmlns:a16="http://schemas.microsoft.com/office/drawing/2014/main" id="{07AAEA0C-C491-D57D-018F-844CC2FCD338}"/>
              </a:ext>
            </a:extLst>
          </p:cNvPr>
          <p:cNvSpPr>
            <a:spLocks noGrp="1"/>
          </p:cNvSpPr>
          <p:nvPr>
            <p:ph type="body" sz="quarter" idx="13" hasCustomPrompt="1"/>
          </p:nvPr>
        </p:nvSpPr>
        <p:spPr>
          <a:xfrm>
            <a:off x="7486331" y="841248"/>
            <a:ext cx="3760788" cy="4113389"/>
          </a:xfrm>
        </p:spPr>
        <p:txBody>
          <a:bodyPr anchor="ctr"/>
          <a:lstStyle>
            <a:lvl1pPr marL="0" indent="0" algn="ctr">
              <a:buNone/>
              <a:defRPr>
                <a:ln>
                  <a:noFill/>
                </a:ln>
                <a:solidFill>
                  <a:schemeClr val="bg1"/>
                </a:solidFill>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“Insert Quote here”</a:t>
            </a:r>
          </a:p>
        </p:txBody>
      </p:sp>
      <p:sp>
        <p:nvSpPr>
          <p:cNvPr id="14" name="Text Placeholder 13">
            <a:extLst>
              <a:ext uri="{FF2B5EF4-FFF2-40B4-BE49-F238E27FC236}">
                <a16:creationId xmlns:a16="http://schemas.microsoft.com/office/drawing/2014/main" id="{DE739B1B-B116-0CC0-0395-C32CCAEB4E0B}"/>
              </a:ext>
            </a:extLst>
          </p:cNvPr>
          <p:cNvSpPr>
            <a:spLocks noGrp="1"/>
          </p:cNvSpPr>
          <p:nvPr>
            <p:ph type="body" sz="quarter" idx="14" hasCustomPrompt="1"/>
          </p:nvPr>
        </p:nvSpPr>
        <p:spPr>
          <a:xfrm>
            <a:off x="7486331" y="5089652"/>
            <a:ext cx="3760788" cy="411124"/>
          </a:xfrm>
        </p:spPr>
        <p:txBody>
          <a:bodyPr>
            <a:normAutofit/>
          </a:bodyPr>
          <a:lstStyle>
            <a:lvl1pPr marL="0" indent="0" algn="r">
              <a:buNone/>
              <a:defRPr sz="1600">
                <a:solidFill>
                  <a:schemeClr val="bg1"/>
                </a:solidFill>
              </a:defRPr>
            </a:lvl1pPr>
          </a:lstStyle>
          <a:p>
            <a:pPr lvl="0"/>
            <a:r>
              <a:rPr lang="en-GB"/>
              <a:t>(Attribute Quote here)</a:t>
            </a:r>
          </a:p>
        </p:txBody>
      </p:sp>
    </p:spTree>
    <p:extLst>
      <p:ext uri="{BB962C8B-B14F-4D97-AF65-F5344CB8AC3E}">
        <p14:creationId xmlns:p14="http://schemas.microsoft.com/office/powerpoint/2010/main" val="20087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P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98448" y="594360"/>
            <a:ext cx="6272784" cy="2373086"/>
          </a:xfrm>
          <a:solidFill>
            <a:schemeClr val="accent5"/>
          </a:solidFill>
        </p:spPr>
        <p:txBody>
          <a:bodyPr rtlCol="0" anchor="ctr"/>
          <a:lstStyle>
            <a:lvl1pPr algn="l">
              <a:defRPr sz="5400" b="1" i="0" cap="none" baseline="0">
                <a:solidFill>
                  <a:schemeClr val="bg1"/>
                </a:solidFill>
              </a:defRPr>
            </a:lvl1pPr>
          </a:lstStyle>
          <a:p>
            <a:pPr rtl="0"/>
            <a:r>
              <a:rPr lang="en-GB" noProof="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98448" y="2967445"/>
            <a:ext cx="6272783" cy="762725"/>
          </a:xfrm>
          <a:solidFill>
            <a:schemeClr val="accent5"/>
          </a:solidFill>
        </p:spPr>
        <p:txBody>
          <a:bodyPr rtlCol="0" anchor="b">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Tree>
    <p:extLst>
      <p:ext uri="{BB962C8B-B14F-4D97-AF65-F5344CB8AC3E}">
        <p14:creationId xmlns:p14="http://schemas.microsoft.com/office/powerpoint/2010/main" val="1347429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bg2"/>
                </a:solidFill>
              </a:defRPr>
            </a:lvl1pPr>
          </a:lstStyle>
          <a:p>
            <a:fld id="{5CE707E2-2E84-9D4D-B1AF-93DC170A5600}" type="slidenum">
              <a:rPr lang="en-US" smtClean="0"/>
              <a:t>‹#›</a:t>
            </a:fld>
            <a:endParaRPr lang="en-US"/>
          </a:p>
        </p:txBody>
      </p:sp>
      <p:sp>
        <p:nvSpPr>
          <p:cNvPr id="10" name="Title 1">
            <a:extLst>
              <a:ext uri="{FF2B5EF4-FFF2-40B4-BE49-F238E27FC236}">
                <a16:creationId xmlns:a16="http://schemas.microsoft.com/office/drawing/2014/main" id="{F5E2BA7A-DD47-9F4E-6813-E6C61B239166}"/>
              </a:ext>
            </a:extLst>
          </p:cNvPr>
          <p:cNvSpPr>
            <a:spLocks noGrp="1"/>
          </p:cNvSpPr>
          <p:nvPr>
            <p:ph type="ctrTitle"/>
          </p:nvPr>
        </p:nvSpPr>
        <p:spPr>
          <a:xfrm>
            <a:off x="944881" y="841248"/>
            <a:ext cx="4434840" cy="2587752"/>
          </a:xfrm>
        </p:spPr>
        <p:txBody>
          <a:bodyPr rtlCol="0" anchor="b"/>
          <a:lstStyle>
            <a:lvl1pPr algn="l">
              <a:lnSpc>
                <a:spcPct val="110000"/>
              </a:lnSpc>
              <a:spcBef>
                <a:spcPts val="1000"/>
              </a:spcBef>
              <a:defRPr sz="3600" b="1" i="0" cap="none" baseline="0"/>
            </a:lvl1pPr>
          </a:lstStyle>
          <a:p>
            <a:pPr rtl="0"/>
            <a:r>
              <a:rPr lang="en-GB" noProof="0"/>
              <a:t>Click to edit Master title style</a:t>
            </a:r>
          </a:p>
        </p:txBody>
      </p:sp>
      <p:sp>
        <p:nvSpPr>
          <p:cNvPr id="11" name="Subtitle 2">
            <a:extLst>
              <a:ext uri="{FF2B5EF4-FFF2-40B4-BE49-F238E27FC236}">
                <a16:creationId xmlns:a16="http://schemas.microsoft.com/office/drawing/2014/main" id="{797855C4-EE23-D8C0-CF0E-429B8DB291FD}"/>
              </a:ext>
            </a:extLst>
          </p:cNvPr>
          <p:cNvSpPr>
            <a:spLocks noGrp="1"/>
          </p:cNvSpPr>
          <p:nvPr>
            <p:ph type="subTitle" idx="1"/>
          </p:nvPr>
        </p:nvSpPr>
        <p:spPr>
          <a:xfrm>
            <a:off x="944880" y="3581400"/>
            <a:ext cx="4434835" cy="2587752"/>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pic>
        <p:nvPicPr>
          <p:cNvPr id="3" name="Picture 2" descr="A picture containing text, sign, vector graphics&#10;&#10;Description automatically generated">
            <a:extLst>
              <a:ext uri="{FF2B5EF4-FFF2-40B4-BE49-F238E27FC236}">
                <a16:creationId xmlns:a16="http://schemas.microsoft.com/office/drawing/2014/main" id="{B0BA7946-8F88-917E-677C-A9E19FFB231D}"/>
              </a:ext>
            </a:extLst>
          </p:cNvPr>
          <p:cNvPicPr>
            <a:picLocks noChangeAspect="1"/>
          </p:cNvPicPr>
          <p:nvPr/>
        </p:nvPicPr>
        <p:blipFill>
          <a:blip r:embed="rId2"/>
          <a:stretch>
            <a:fillRect/>
          </a:stretch>
        </p:blipFill>
        <p:spPr>
          <a:xfrm>
            <a:off x="6096000" y="0"/>
            <a:ext cx="6096000" cy="6858000"/>
          </a:xfrm>
          <a:prstGeom prst="rect">
            <a:avLst/>
          </a:prstGeom>
        </p:spPr>
      </p:pic>
    </p:spTree>
    <p:extLst>
      <p:ext uri="{BB962C8B-B14F-4D97-AF65-F5344CB8AC3E}">
        <p14:creationId xmlns:p14="http://schemas.microsoft.com/office/powerpoint/2010/main" val="2058639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rtlCol="0" anchor="ctr">
            <a:noAutofit/>
          </a:bodyPr>
          <a:lstStyle>
            <a:lvl1pPr algn="ctr">
              <a:buNone/>
              <a:defRPr sz="1800">
                <a:solidFill>
                  <a:schemeClr val="bg1"/>
                </a:solidFill>
              </a:defRPr>
            </a:lvl1pPr>
          </a:lstStyle>
          <a:p>
            <a:pPr rtl="0"/>
            <a:r>
              <a:rPr lang="en-GB" noProof="0"/>
              <a:t>Click icon to add picture</a:t>
            </a:r>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rtlCol="0" anchor="ctr">
            <a:noAutofit/>
          </a:bodyPr>
          <a:lstStyle>
            <a:lvl1pPr algn="ctr">
              <a:buNone/>
              <a:defRPr sz="1800">
                <a:solidFill>
                  <a:schemeClr val="bg1"/>
                </a:solidFill>
              </a:defRPr>
            </a:lvl1pPr>
          </a:lstStyle>
          <a:p>
            <a:pPr rtl="0"/>
            <a:r>
              <a:rPr lang="en-GB" noProof="0"/>
              <a:t>Click icon to add picture</a:t>
            </a:r>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rtlCol="0" anchor="ctr">
            <a:noAutofit/>
          </a:bodyPr>
          <a:lstStyle>
            <a:lvl1pPr algn="ctr">
              <a:buNone/>
              <a:defRPr sz="1800">
                <a:solidFill>
                  <a:schemeClr val="bg1"/>
                </a:solidFill>
              </a:defRPr>
            </a:lvl1pPr>
          </a:lstStyle>
          <a:p>
            <a:pPr rtl="0"/>
            <a:r>
              <a:rPr lang="en-GB" noProof="0"/>
              <a:t>Click icon to add picture</a:t>
            </a:r>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rtlCol="0" anchor="ctr">
            <a:noAutofit/>
          </a:bodyPr>
          <a:lstStyle>
            <a:lvl1pPr algn="ctr">
              <a:buNone/>
              <a:defRPr sz="1800">
                <a:solidFill>
                  <a:schemeClr val="bg1"/>
                </a:solidFill>
              </a:defRPr>
            </a:lvl1pPr>
          </a:lstStyle>
          <a:p>
            <a:pPr rtl="0"/>
            <a:r>
              <a:rPr lang="en-GB" noProof="0"/>
              <a:t>Click icon to add picture</a:t>
            </a:r>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760720" y="585216"/>
            <a:ext cx="5276088" cy="2276856"/>
          </a:xfrm>
          <a:solidFill>
            <a:schemeClr val="accent2"/>
          </a:solidFill>
        </p:spPr>
        <p:txBody>
          <a:bodyPr rtlCol="0" anchor="ctr"/>
          <a:lstStyle>
            <a:lvl1pPr algn="r">
              <a:defRPr sz="4800" b="1" cap="none" spc="400" baseline="0">
                <a:solidFill>
                  <a:schemeClr val="bg1"/>
                </a:solidFill>
              </a:defRPr>
            </a:lvl1pPr>
          </a:lstStyle>
          <a:p>
            <a:pPr rtl="0"/>
            <a:r>
              <a:rPr lang="en-GB" noProof="0"/>
              <a:t>Click To Edit Master Title Style</a:t>
            </a:r>
          </a:p>
        </p:txBody>
      </p: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a:solidFill>
            <a:schemeClr val="accent2"/>
          </a:solidFill>
        </p:spPr>
        <p:txBody>
          <a:bodyPr rtlCol="0"/>
          <a:lstStyle>
            <a:lvl1pPr marL="0" indent="0" algn="r">
              <a:buNone/>
              <a:defRPr sz="1800">
                <a:solidFill>
                  <a:schemeClr val="bg1"/>
                </a:solidFill>
              </a:defRPr>
            </a:lvl1pPr>
          </a:lstStyle>
          <a:p>
            <a:pPr lvl="0" rtl="0"/>
            <a:r>
              <a:rPr lang="en-GB" noProof="0"/>
              <a:t>Click to edit Master text styles</a:t>
            </a:r>
          </a:p>
        </p:txBody>
      </p:sp>
    </p:spTree>
    <p:extLst>
      <p:ext uri="{BB962C8B-B14F-4D97-AF65-F5344CB8AC3E}">
        <p14:creationId xmlns:p14="http://schemas.microsoft.com/office/powerpoint/2010/main" val="3111609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rtlCol="0"/>
          <a:lstStyle/>
          <a:p>
            <a:pPr rtl="0"/>
            <a:r>
              <a:rPr lang="en-GB" noProof="0"/>
              <a:t>Click to edit Master title style</a:t>
            </a:r>
          </a:p>
        </p:txBody>
      </p:sp>
    </p:spTree>
    <p:extLst>
      <p:ext uri="{BB962C8B-B14F-4D97-AF65-F5344CB8AC3E}">
        <p14:creationId xmlns:p14="http://schemas.microsoft.com/office/powerpoint/2010/main" val="4085932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Date Placeholder 4">
            <a:extLst>
              <a:ext uri="{FF2B5EF4-FFF2-40B4-BE49-F238E27FC236}">
                <a16:creationId xmlns:a16="http://schemas.microsoft.com/office/drawing/2014/main" id="{8B5DEE6C-E6CC-3855-69CA-508A41EF0DD8}"/>
              </a:ext>
            </a:extLst>
          </p:cNvPr>
          <p:cNvSpPr>
            <a:spLocks noGrp="1"/>
          </p:cNvSpPr>
          <p:nvPr>
            <p:ph type="dt" sz="half" idx="10"/>
          </p:nvPr>
        </p:nvSpPr>
        <p:spPr>
          <a:xfrm>
            <a:off x="838200" y="6218237"/>
            <a:ext cx="2743200" cy="365125"/>
          </a:xfrm>
        </p:spPr>
        <p:txBody>
          <a:bodyPr rtlCol="0"/>
          <a:lstStyle/>
          <a:p>
            <a:fld id="{D4C06E34-3AB4-EA48-89E0-9D910C769B56}" type="datetimeFigureOut">
              <a:rPr lang="en-US" smtClean="0"/>
              <a:t>10/22/2025</a:t>
            </a:fld>
            <a:endParaRPr lang="en-US"/>
          </a:p>
        </p:txBody>
      </p:sp>
      <p:sp>
        <p:nvSpPr>
          <p:cNvPr id="7" name="Footer Placeholder 5">
            <a:extLst>
              <a:ext uri="{FF2B5EF4-FFF2-40B4-BE49-F238E27FC236}">
                <a16:creationId xmlns:a16="http://schemas.microsoft.com/office/drawing/2014/main" id="{F573E612-E88D-0ED9-0873-71199123D582}"/>
              </a:ext>
            </a:extLst>
          </p:cNvPr>
          <p:cNvSpPr>
            <a:spLocks noGrp="1"/>
          </p:cNvSpPr>
          <p:nvPr>
            <p:ph type="ftr" sz="quarter" idx="11"/>
          </p:nvPr>
        </p:nvSpPr>
        <p:spPr>
          <a:xfrm>
            <a:off x="4038600" y="6218237"/>
            <a:ext cx="4114800" cy="365125"/>
          </a:xfrm>
        </p:spPr>
        <p:txBody>
          <a:bodyPr rtlCol="0"/>
          <a:lstStyle/>
          <a:p>
            <a:endParaRPr lang="en-US"/>
          </a:p>
        </p:txBody>
      </p:sp>
      <p:sp>
        <p:nvSpPr>
          <p:cNvPr id="8" name="Slide Number Placeholder 6">
            <a:extLst>
              <a:ext uri="{FF2B5EF4-FFF2-40B4-BE49-F238E27FC236}">
                <a16:creationId xmlns:a16="http://schemas.microsoft.com/office/drawing/2014/main" id="{C049576C-E6C6-6048-EFA6-29EB3A82FD42}"/>
              </a:ext>
            </a:extLst>
          </p:cNvPr>
          <p:cNvSpPr>
            <a:spLocks noGrp="1"/>
          </p:cNvSpPr>
          <p:nvPr>
            <p:ph type="sldNum" sz="quarter" idx="12"/>
          </p:nvPr>
        </p:nvSpPr>
        <p:spPr>
          <a:xfrm>
            <a:off x="8610600" y="6218237"/>
            <a:ext cx="2743200" cy="365125"/>
          </a:xfrm>
        </p:spPr>
        <p:txBody>
          <a:bodyPr rtlCol="0"/>
          <a:lstStyle/>
          <a:p>
            <a:fld id="{5CE707E2-2E84-9D4D-B1AF-93DC170A5600}" type="slidenum">
              <a:rPr lang="en-US" smtClean="0"/>
              <a:t>‹#›</a:t>
            </a:fld>
            <a:endParaRPr lang="en-US"/>
          </a:p>
        </p:txBody>
      </p:sp>
    </p:spTree>
    <p:extLst>
      <p:ext uri="{BB962C8B-B14F-4D97-AF65-F5344CB8AC3E}">
        <p14:creationId xmlns:p14="http://schemas.microsoft.com/office/powerpoint/2010/main" val="4148156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rtlCol="0" anchor="b"/>
          <a:lstStyle>
            <a:lvl1pPr>
              <a:defRPr sz="3200"/>
            </a:lvl1pPr>
          </a:lstStyle>
          <a:p>
            <a:pPr rtl="0"/>
            <a:r>
              <a:rPr lang="en-GB" noProof="0"/>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Tree>
    <p:extLst>
      <p:ext uri="{BB962C8B-B14F-4D97-AF65-F5344CB8AC3E}">
        <p14:creationId xmlns:p14="http://schemas.microsoft.com/office/powerpoint/2010/main" val="1753801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rtlCol="0" anchor="b"/>
          <a:lstStyle>
            <a:lvl1pPr>
              <a:defRPr sz="3200"/>
            </a:lvl1pPr>
          </a:lstStyle>
          <a:p>
            <a:pPr rtl="0"/>
            <a:r>
              <a:rPr lang="en-GB" noProof="0"/>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noProof="0"/>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rtlCol="0"/>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Tree>
    <p:extLst>
      <p:ext uri="{BB962C8B-B14F-4D97-AF65-F5344CB8AC3E}">
        <p14:creationId xmlns:p14="http://schemas.microsoft.com/office/powerpoint/2010/main" val="1157198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Pag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98448" y="594360"/>
            <a:ext cx="6272783" cy="2373086"/>
          </a:xfrm>
          <a:solidFill>
            <a:schemeClr val="accent5"/>
          </a:solidFill>
        </p:spPr>
        <p:txBody>
          <a:bodyPr rtlCol="0" anchor="ctr"/>
          <a:lstStyle>
            <a:lvl1pPr algn="l">
              <a:defRPr sz="5400" b="1" i="0" cap="none" baseline="0">
                <a:solidFill>
                  <a:schemeClr val="bg1"/>
                </a:solidFill>
              </a:defRPr>
            </a:lvl1pPr>
          </a:lstStyle>
          <a:p>
            <a:pPr rtl="0"/>
            <a:r>
              <a:rPr lang="en-GB" noProof="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98449" y="2967445"/>
            <a:ext cx="6272782" cy="762725"/>
          </a:xfrm>
          <a:solidFill>
            <a:schemeClr val="accent5"/>
          </a:solidFill>
        </p:spPr>
        <p:txBody>
          <a:bodyPr rtlCol="0" anchor="b">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Tree>
    <p:extLst>
      <p:ext uri="{BB962C8B-B14F-4D97-AF65-F5344CB8AC3E}">
        <p14:creationId xmlns:p14="http://schemas.microsoft.com/office/powerpoint/2010/main" val="4274516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Pag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98448" y="594360"/>
            <a:ext cx="6272784" cy="2373086"/>
          </a:xfrm>
          <a:solidFill>
            <a:schemeClr val="accent5"/>
          </a:solidFill>
        </p:spPr>
        <p:txBody>
          <a:bodyPr rtlCol="0" anchor="ctr"/>
          <a:lstStyle>
            <a:lvl1pPr algn="l">
              <a:defRPr sz="5400" b="1" i="0" cap="none" baseline="0">
                <a:solidFill>
                  <a:schemeClr val="bg1"/>
                </a:solidFill>
              </a:defRPr>
            </a:lvl1pPr>
          </a:lstStyle>
          <a:p>
            <a:pPr rtl="0"/>
            <a:r>
              <a:rPr lang="en-GB" noProof="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98448" y="2967445"/>
            <a:ext cx="6272783" cy="762725"/>
          </a:xfrm>
          <a:solidFill>
            <a:schemeClr val="accent5"/>
          </a:solidFill>
        </p:spPr>
        <p:txBody>
          <a:bodyPr rtlCol="0" anchor="b">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Tree>
    <p:extLst>
      <p:ext uri="{BB962C8B-B14F-4D97-AF65-F5344CB8AC3E}">
        <p14:creationId xmlns:p14="http://schemas.microsoft.com/office/powerpoint/2010/main" val="1263442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tro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rtlCol="0" anchor="ctr">
            <a:noAutofit/>
          </a:bodyPr>
          <a:lstStyle>
            <a:lvl1pPr algn="ctr">
              <a:buNone/>
              <a:defRPr sz="1600" b="1">
                <a:solidFill>
                  <a:schemeClr val="bg1"/>
                </a:solidFill>
              </a:defRPr>
            </a:lvl1pPr>
          </a:lstStyle>
          <a:p>
            <a:pPr rtl="0"/>
            <a:r>
              <a:rPr lang="en-GB" noProof="0"/>
              <a:t>Click icon to add picture</a:t>
            </a:r>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a:solidFill>
            <a:schemeClr val="accent5"/>
          </a:solidFill>
        </p:spPr>
        <p:txBody>
          <a:bodyPr rtlCol="0" anchor="ctr"/>
          <a:lstStyle>
            <a:lvl1pPr algn="r">
              <a:defRPr sz="6000" b="1" cap="none" spc="400" baseline="0">
                <a:solidFill>
                  <a:schemeClr val="bg1"/>
                </a:solidFill>
                <a:effectLst/>
              </a:defRPr>
            </a:lvl1pPr>
          </a:lstStyle>
          <a:p>
            <a:pPr rtl="0"/>
            <a:r>
              <a:rPr lang="en-GB" noProof="0"/>
              <a:t>Title</a:t>
            </a:r>
          </a:p>
        </p:txBody>
      </p: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a:solidFill>
            <a:schemeClr val="tx1"/>
          </a:solidFill>
        </p:spPr>
        <p:txBody>
          <a:bodyPr rtlCol="0"/>
          <a:lstStyle>
            <a:lvl1pPr marL="0" indent="0" algn="r">
              <a:buNone/>
              <a:defRPr sz="1800">
                <a:solidFill>
                  <a:schemeClr val="bg1"/>
                </a:solidFill>
              </a:defRPr>
            </a:lvl1pPr>
          </a:lstStyle>
          <a:p>
            <a:pPr lvl="0" rtl="0"/>
            <a:r>
              <a:rPr lang="en-GB" noProof="0"/>
              <a:t>Click to edit Master text styles</a:t>
            </a:r>
          </a:p>
        </p:txBody>
      </p:sp>
    </p:spTree>
    <p:extLst>
      <p:ext uri="{BB962C8B-B14F-4D97-AF65-F5344CB8AC3E}">
        <p14:creationId xmlns:p14="http://schemas.microsoft.com/office/powerpoint/2010/main" val="3830285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earning Intentions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5E2BA7A-DD47-9F4E-6813-E6C61B239166}"/>
              </a:ext>
            </a:extLst>
          </p:cNvPr>
          <p:cNvSpPr>
            <a:spLocks noGrp="1"/>
          </p:cNvSpPr>
          <p:nvPr>
            <p:ph type="ctrTitle" hasCustomPrompt="1"/>
          </p:nvPr>
        </p:nvSpPr>
        <p:spPr>
          <a:xfrm>
            <a:off x="944881" y="1752600"/>
            <a:ext cx="4434840" cy="533400"/>
          </a:xfrm>
        </p:spPr>
        <p:txBody>
          <a:bodyPr rtlCol="0" anchor="b">
            <a:normAutofit/>
          </a:bodyPr>
          <a:lstStyle>
            <a:lvl1pPr algn="l">
              <a:lnSpc>
                <a:spcPct val="110000"/>
              </a:lnSpc>
              <a:spcBef>
                <a:spcPts val="1000"/>
              </a:spcBef>
              <a:defRPr sz="2400" b="1" i="0" cap="none" baseline="0"/>
            </a:lvl1pPr>
          </a:lstStyle>
          <a:p>
            <a:pPr rtl="0"/>
            <a:r>
              <a:rPr lang="en-GB" noProof="0"/>
              <a:t>Learning about:</a:t>
            </a:r>
          </a:p>
        </p:txBody>
      </p:sp>
      <p:sp>
        <p:nvSpPr>
          <p:cNvPr id="11" name="Subtitle 2">
            <a:extLst>
              <a:ext uri="{FF2B5EF4-FFF2-40B4-BE49-F238E27FC236}">
                <a16:creationId xmlns:a16="http://schemas.microsoft.com/office/drawing/2014/main" id="{797855C4-EE23-D8C0-CF0E-429B8DB291FD}"/>
              </a:ext>
            </a:extLst>
          </p:cNvPr>
          <p:cNvSpPr>
            <a:spLocks noGrp="1"/>
          </p:cNvSpPr>
          <p:nvPr>
            <p:ph type="subTitle" idx="1"/>
          </p:nvPr>
        </p:nvSpPr>
        <p:spPr>
          <a:xfrm>
            <a:off x="944880" y="2590800"/>
            <a:ext cx="4434835" cy="3578352"/>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pic>
        <p:nvPicPr>
          <p:cNvPr id="8" name="Graphic 7">
            <a:extLst>
              <a:ext uri="{FF2B5EF4-FFF2-40B4-BE49-F238E27FC236}">
                <a16:creationId xmlns:a16="http://schemas.microsoft.com/office/drawing/2014/main" id="{B9974ABF-C266-CBDA-E862-AA8A98FE37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37281" y="304800"/>
            <a:ext cx="4914900" cy="863600"/>
          </a:xfrm>
          <a:prstGeom prst="rect">
            <a:avLst/>
          </a:prstGeom>
        </p:spPr>
      </p:pic>
      <p:sp>
        <p:nvSpPr>
          <p:cNvPr id="12" name="Text Placeholder 11">
            <a:extLst>
              <a:ext uri="{FF2B5EF4-FFF2-40B4-BE49-F238E27FC236}">
                <a16:creationId xmlns:a16="http://schemas.microsoft.com/office/drawing/2014/main" id="{0489400E-327A-6965-6542-B732B254DE8D}"/>
              </a:ext>
            </a:extLst>
          </p:cNvPr>
          <p:cNvSpPr>
            <a:spLocks noGrp="1"/>
          </p:cNvSpPr>
          <p:nvPr>
            <p:ph type="body" sz="quarter" idx="10" hasCustomPrompt="1"/>
          </p:nvPr>
        </p:nvSpPr>
        <p:spPr>
          <a:xfrm>
            <a:off x="6812281" y="1752600"/>
            <a:ext cx="4434834" cy="533400"/>
          </a:xfrm>
        </p:spPr>
        <p:txBody>
          <a:bodyPr anchor="b"/>
          <a:lstStyle>
            <a:lvl1pPr marL="0" indent="0">
              <a:buNone/>
              <a:defRPr b="1"/>
            </a:lvl1pPr>
            <a:lvl2pPr marL="457200" indent="0">
              <a:buNone/>
              <a:defRPr/>
            </a:lvl2pPr>
          </a:lstStyle>
          <a:p>
            <a:r>
              <a:rPr lang="en-GB" sz="2400" noProof="0"/>
              <a:t>Learning to:</a:t>
            </a:r>
            <a:endParaRPr lang="en-GB" sz="2400"/>
          </a:p>
        </p:txBody>
      </p:sp>
      <p:sp>
        <p:nvSpPr>
          <p:cNvPr id="14" name="Text Placeholder 13">
            <a:extLst>
              <a:ext uri="{FF2B5EF4-FFF2-40B4-BE49-F238E27FC236}">
                <a16:creationId xmlns:a16="http://schemas.microsoft.com/office/drawing/2014/main" id="{B2853586-CF48-9451-8F30-4C6F782EB3FA}"/>
              </a:ext>
            </a:extLst>
          </p:cNvPr>
          <p:cNvSpPr>
            <a:spLocks noGrp="1"/>
          </p:cNvSpPr>
          <p:nvPr>
            <p:ph type="body" sz="quarter" idx="11" hasCustomPrompt="1"/>
          </p:nvPr>
        </p:nvSpPr>
        <p:spPr>
          <a:xfrm>
            <a:off x="6811963" y="2590800"/>
            <a:ext cx="4435475" cy="3578225"/>
          </a:xfrm>
        </p:spPr>
        <p:txBody>
          <a:bodyPr>
            <a:normAutofit/>
          </a:bodyPr>
          <a:lstStyle>
            <a:lvl1pPr marL="0" indent="0">
              <a:buNone/>
              <a:defRPr sz="1800"/>
            </a:lvl1pPr>
            <a:lvl4pPr marL="1371600" indent="0">
              <a:buNone/>
              <a:defRPr/>
            </a:lvl4pPr>
          </a:lstStyle>
          <a:p>
            <a:r>
              <a:rPr lang="en-GB"/>
              <a:t>Click to edit Master subtitle style</a:t>
            </a:r>
          </a:p>
        </p:txBody>
      </p:sp>
    </p:spTree>
    <p:extLst>
      <p:ext uri="{BB962C8B-B14F-4D97-AF65-F5344CB8AC3E}">
        <p14:creationId xmlns:p14="http://schemas.microsoft.com/office/powerpoint/2010/main" val="399228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earning Intentions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797855C4-EE23-D8C0-CF0E-429B8DB291FD}"/>
              </a:ext>
            </a:extLst>
          </p:cNvPr>
          <p:cNvSpPr>
            <a:spLocks noGrp="1"/>
          </p:cNvSpPr>
          <p:nvPr>
            <p:ph type="subTitle" idx="1"/>
          </p:nvPr>
        </p:nvSpPr>
        <p:spPr>
          <a:xfrm>
            <a:off x="944880" y="2590800"/>
            <a:ext cx="4434835" cy="3578352"/>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pic>
        <p:nvPicPr>
          <p:cNvPr id="8" name="Graphic 7">
            <a:extLst>
              <a:ext uri="{FF2B5EF4-FFF2-40B4-BE49-F238E27FC236}">
                <a16:creationId xmlns:a16="http://schemas.microsoft.com/office/drawing/2014/main" id="{B9974ABF-C266-CBDA-E862-AA8A98FE37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4847" y="1107948"/>
            <a:ext cx="4914900" cy="863600"/>
          </a:xfrm>
          <a:prstGeom prst="rect">
            <a:avLst/>
          </a:prstGeom>
        </p:spPr>
      </p:pic>
      <p:sp>
        <p:nvSpPr>
          <p:cNvPr id="14" name="Text Placeholder 13">
            <a:extLst>
              <a:ext uri="{FF2B5EF4-FFF2-40B4-BE49-F238E27FC236}">
                <a16:creationId xmlns:a16="http://schemas.microsoft.com/office/drawing/2014/main" id="{B2853586-CF48-9451-8F30-4C6F782EB3FA}"/>
              </a:ext>
            </a:extLst>
          </p:cNvPr>
          <p:cNvSpPr>
            <a:spLocks noGrp="1"/>
          </p:cNvSpPr>
          <p:nvPr>
            <p:ph type="body" sz="quarter" idx="11" hasCustomPrompt="1"/>
          </p:nvPr>
        </p:nvSpPr>
        <p:spPr>
          <a:xfrm>
            <a:off x="6811963" y="2590800"/>
            <a:ext cx="4435475" cy="3578225"/>
          </a:xfrm>
        </p:spPr>
        <p:txBody>
          <a:bodyPr>
            <a:normAutofit/>
          </a:bodyPr>
          <a:lstStyle>
            <a:lvl1pPr marL="0" indent="0">
              <a:buNone/>
              <a:defRPr sz="1800"/>
            </a:lvl1pPr>
            <a:lvl4pPr marL="1371600" indent="0">
              <a:buNone/>
              <a:defRPr/>
            </a:lvl4pPr>
          </a:lstStyle>
          <a:p>
            <a:r>
              <a:rPr lang="en-GB"/>
              <a:t>Click to edit Master subtitle style</a:t>
            </a:r>
          </a:p>
        </p:txBody>
      </p:sp>
      <p:pic>
        <p:nvPicPr>
          <p:cNvPr id="3" name="Graphic 2">
            <a:extLst>
              <a:ext uri="{FF2B5EF4-FFF2-40B4-BE49-F238E27FC236}">
                <a16:creationId xmlns:a16="http://schemas.microsoft.com/office/drawing/2014/main" id="{9A4F4341-D6CD-810F-CF95-C1781C9968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72255" y="1095248"/>
            <a:ext cx="4584700" cy="863600"/>
          </a:xfrm>
          <a:prstGeom prst="rect">
            <a:avLst/>
          </a:prstGeom>
        </p:spPr>
      </p:pic>
    </p:spTree>
    <p:extLst>
      <p:ext uri="{BB962C8B-B14F-4D97-AF65-F5344CB8AC3E}">
        <p14:creationId xmlns:p14="http://schemas.microsoft.com/office/powerpoint/2010/main" val="592233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Intro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524000" y="1122363"/>
            <a:ext cx="9144000" cy="2387600"/>
          </a:xfrm>
        </p:spPr>
        <p:txBody>
          <a:bodyPr rtlCol="0" anchor="b"/>
          <a:lstStyle>
            <a:lvl1pPr algn="l">
              <a:defRPr sz="6000" b="1" i="0" cap="none" baseline="0"/>
            </a:lvl1pPr>
          </a:lstStyle>
          <a:p>
            <a:pPr rtl="0"/>
            <a:r>
              <a:rPr lang="en-GB" noProof="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rtlCol="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Tree>
    <p:extLst>
      <p:ext uri="{BB962C8B-B14F-4D97-AF65-F5344CB8AC3E}">
        <p14:creationId xmlns:p14="http://schemas.microsoft.com/office/powerpoint/2010/main" val="2181166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rtlCol="0" anchor="ctr">
            <a:noAutofit/>
          </a:bodyPr>
          <a:lstStyle>
            <a:lvl1pPr algn="ctr">
              <a:buNone/>
              <a:defRPr/>
            </a:lvl1pPr>
          </a:lstStyle>
          <a:p>
            <a:pPr rtl="0"/>
            <a:r>
              <a:rPr lang="en-GB" noProof="0"/>
              <a:t>Click icon to add picture</a:t>
            </a:r>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rtlCol="0" anchor="b"/>
          <a:lstStyle>
            <a:lvl1pPr>
              <a:defRPr sz="5400"/>
            </a:lvl1pPr>
          </a:lstStyle>
          <a:p>
            <a:pPr rtl="0"/>
            <a:r>
              <a:rPr lang="en-GB" noProof="0"/>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rtlCol="0"/>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p:txBody>
      </p:sp>
    </p:spTree>
    <p:extLst>
      <p:ext uri="{BB962C8B-B14F-4D97-AF65-F5344CB8AC3E}">
        <p14:creationId xmlns:p14="http://schemas.microsoft.com/office/powerpoint/2010/main" val="669010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GB" noProof="0"/>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D4C06E34-3AB4-EA48-89E0-9D910C769B56}" type="datetimeFigureOut">
              <a:rPr lang="en-US" smtClean="0"/>
              <a:t>10/22/2025</a:t>
            </a:fld>
            <a:endParaRPr lang="en-US"/>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5CE707E2-2E84-9D4D-B1AF-93DC170A5600}" type="slidenum">
              <a:rPr lang="en-US" smtClean="0"/>
              <a:t>‹#›</a:t>
            </a:fld>
            <a:endParaRPr lang="en-US"/>
          </a:p>
        </p:txBody>
      </p:sp>
    </p:spTree>
    <p:extLst>
      <p:ext uri="{BB962C8B-B14F-4D97-AF65-F5344CB8AC3E}">
        <p14:creationId xmlns:p14="http://schemas.microsoft.com/office/powerpoint/2010/main" val="3863090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27.sv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39.sv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41.sv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26.png"/><Relationship Id="rId7" Type="http://schemas.openxmlformats.org/officeDocument/2006/relationships/image" Target="../media/image29.sv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hyperlink" Target="https://www.slavevoyages.org/voyage/ship#3dmodel/0/en/" TargetMode="External"/><Relationship Id="rId4" Type="http://schemas.openxmlformats.org/officeDocument/2006/relationships/image" Target="../media/image27.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43.sv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6.png"/><Relationship Id="rId7" Type="http://schemas.openxmlformats.org/officeDocument/2006/relationships/image" Target="../media/image46.sv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37.svg"/><Relationship Id="rId9" Type="http://schemas.openxmlformats.org/officeDocument/2006/relationships/image" Target="../media/image48.sv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s://www.slavevoyages.org/voyage/trans-atlantic#timelapse"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sv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sv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34.sv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34.sv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AA745B-BEE2-35EA-B769-84E98715E03C}"/>
              </a:ext>
            </a:extLst>
          </p:cNvPr>
          <p:cNvSpPr>
            <a:spLocks noGrp="1"/>
          </p:cNvSpPr>
          <p:nvPr>
            <p:ph type="title"/>
          </p:nvPr>
        </p:nvSpPr>
        <p:spPr>
          <a:xfrm>
            <a:off x="940029" y="850392"/>
            <a:ext cx="5757111" cy="2276856"/>
          </a:xfrm>
        </p:spPr>
        <p:txBody>
          <a:bodyPr vert="horz" lIns="91440" tIns="45720" rIns="91440" bIns="45720" rtlCol="0" anchor="ctr">
            <a:noAutofit/>
          </a:bodyPr>
          <a:lstStyle/>
          <a:p>
            <a:pPr algn="l"/>
            <a:r>
              <a:rPr lang="en-US" sz="4000" spc="0">
                <a:ea typeface="+mj-lt"/>
                <a:cs typeface="+mj-lt"/>
              </a:rPr>
              <a:t>What can personal accounts tell us about the middle passage?</a:t>
            </a:r>
            <a:endParaRPr lang="en-US">
              <a:ea typeface="+mj-lt"/>
              <a:cs typeface="+mj-lt"/>
            </a:endParaRPr>
          </a:p>
        </p:txBody>
      </p:sp>
      <p:pic>
        <p:nvPicPr>
          <p:cNvPr id="5" name="Graphic 4">
            <a:extLst>
              <a:ext uri="{FF2B5EF4-FFF2-40B4-BE49-F238E27FC236}">
                <a16:creationId xmlns:a16="http://schemas.microsoft.com/office/drawing/2014/main" id="{4E1650E8-3C75-9CF7-810F-95F5191080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462355">
            <a:off x="9768858" y="4449565"/>
            <a:ext cx="2059958" cy="2059958"/>
          </a:xfrm>
          <a:prstGeom prst="rect">
            <a:avLst/>
          </a:prstGeom>
        </p:spPr>
      </p:pic>
    </p:spTree>
    <p:extLst>
      <p:ext uri="{BB962C8B-B14F-4D97-AF65-F5344CB8AC3E}">
        <p14:creationId xmlns:p14="http://schemas.microsoft.com/office/powerpoint/2010/main" val="1110668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7CE85AF-BABD-6FA8-C8FD-D739FB2C13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1721" y="1208565"/>
            <a:ext cx="7262261" cy="5164547"/>
          </a:xfrm>
          <a:prstGeom prst="rect">
            <a:avLst/>
          </a:prstGeom>
        </p:spPr>
      </p:pic>
      <p:sp>
        <p:nvSpPr>
          <p:cNvPr id="2" name="Title 1">
            <a:extLst>
              <a:ext uri="{FF2B5EF4-FFF2-40B4-BE49-F238E27FC236}">
                <a16:creationId xmlns:a16="http://schemas.microsoft.com/office/drawing/2014/main" id="{04638C88-B285-EC3B-1DD3-123BF6B855BF}"/>
              </a:ext>
            </a:extLst>
          </p:cNvPr>
          <p:cNvSpPr>
            <a:spLocks noGrp="1"/>
          </p:cNvSpPr>
          <p:nvPr>
            <p:ph type="title"/>
          </p:nvPr>
        </p:nvSpPr>
        <p:spPr>
          <a:xfrm>
            <a:off x="839788" y="1208566"/>
            <a:ext cx="3477031" cy="2163541"/>
          </a:xfrm>
        </p:spPr>
        <p:txBody>
          <a:bodyPr>
            <a:normAutofit fontScale="90000"/>
          </a:bodyPr>
          <a:lstStyle/>
          <a:p>
            <a:r>
              <a:rPr lang="en-US" b="0" dirty="0"/>
              <a:t>Account of a young girl, </a:t>
            </a:r>
            <a:r>
              <a:rPr lang="en-US" b="0" dirty="0" err="1"/>
              <a:t>Benomê</a:t>
            </a:r>
            <a:r>
              <a:rPr lang="en-US" b="0" dirty="0"/>
              <a:t>, from the interior of Africa. </a:t>
            </a:r>
            <a:r>
              <a:rPr lang="en-US" dirty="0"/>
              <a:t>She was enslaved  at age 7 in 1833</a:t>
            </a:r>
            <a:r>
              <a:rPr lang="en-US" b="0" dirty="0"/>
              <a:t>.</a:t>
            </a:r>
          </a:p>
        </p:txBody>
      </p:sp>
      <p:sp>
        <p:nvSpPr>
          <p:cNvPr id="3" name="Content Placeholder 2">
            <a:extLst>
              <a:ext uri="{FF2B5EF4-FFF2-40B4-BE49-F238E27FC236}">
                <a16:creationId xmlns:a16="http://schemas.microsoft.com/office/drawing/2014/main" id="{C6989407-FB18-9713-E56B-BFB4E3C17091}"/>
              </a:ext>
            </a:extLst>
          </p:cNvPr>
          <p:cNvSpPr>
            <a:spLocks noGrp="1"/>
          </p:cNvSpPr>
          <p:nvPr>
            <p:ph idx="1"/>
          </p:nvPr>
        </p:nvSpPr>
        <p:spPr>
          <a:xfrm>
            <a:off x="4873871" y="1567196"/>
            <a:ext cx="6902521" cy="4805917"/>
          </a:xfrm>
        </p:spPr>
        <p:txBody>
          <a:bodyPr>
            <a:noAutofit/>
          </a:bodyPr>
          <a:lstStyle/>
          <a:p>
            <a:pPr marL="0" indent="0">
              <a:lnSpc>
                <a:spcPct val="110000"/>
              </a:lnSpc>
              <a:spcBef>
                <a:spcPts val="90"/>
              </a:spcBef>
              <a:buNone/>
            </a:pPr>
            <a:r>
              <a:rPr lang="en-US" sz="2000" b="1" dirty="0"/>
              <a:t>“When the slavers had been at sea about three weeks, they heard one night a tremendous noise on deck, the trampling of feet, and the firing of guns; and when the hatches were removed the next morning, the slaves looked up and saw several strangers, “gentlemen with fine coats and caps, shining with gold”. These were the officers of a British man-of-war, which had captured the slavers after a severe contest, and who now called upon the poor Negroes to come up on deck, assuring them they were now free! On ascending from the hold of the vessel, they beheld the deck covered with blood; and the captain and sailors belonging to the slaver sitting side by side, bound in irons.”</a:t>
            </a:r>
          </a:p>
        </p:txBody>
      </p:sp>
      <p:sp>
        <p:nvSpPr>
          <p:cNvPr id="4" name="Text Placeholder 3">
            <a:extLst>
              <a:ext uri="{FF2B5EF4-FFF2-40B4-BE49-F238E27FC236}">
                <a16:creationId xmlns:a16="http://schemas.microsoft.com/office/drawing/2014/main" id="{37AC79A2-85D8-1BB5-17F4-ADC455ACEE88}"/>
              </a:ext>
            </a:extLst>
          </p:cNvPr>
          <p:cNvSpPr>
            <a:spLocks noGrp="1"/>
          </p:cNvSpPr>
          <p:nvPr>
            <p:ph type="body" sz="half" idx="2"/>
          </p:nvPr>
        </p:nvSpPr>
        <p:spPr>
          <a:xfrm>
            <a:off x="839788" y="3493401"/>
            <a:ext cx="3477031" cy="2716435"/>
          </a:xfrm>
        </p:spPr>
        <p:txBody>
          <a:bodyPr>
            <a:normAutofit lnSpcReduction="10000"/>
          </a:bodyPr>
          <a:lstStyle/>
          <a:p>
            <a:pPr marL="457200" indent="-457200">
              <a:buAutoNum type="arabicParenR"/>
            </a:pPr>
            <a:r>
              <a:rPr lang="en-US" sz="2400" dirty="0"/>
              <a:t>What do you think has happened to the ship </a:t>
            </a:r>
            <a:r>
              <a:rPr lang="en-US" sz="2400" dirty="0" err="1"/>
              <a:t>Benomê</a:t>
            </a:r>
            <a:r>
              <a:rPr lang="en-US" sz="2400" dirty="0"/>
              <a:t> is on?</a:t>
            </a:r>
          </a:p>
          <a:p>
            <a:pPr marL="457200" indent="-457200">
              <a:buAutoNum type="arabicParenR"/>
            </a:pPr>
            <a:r>
              <a:rPr lang="en-US" sz="2400" dirty="0"/>
              <a:t>What language clues reveal how might she have felt during this experience?</a:t>
            </a:r>
          </a:p>
        </p:txBody>
      </p:sp>
      <p:pic>
        <p:nvPicPr>
          <p:cNvPr id="8" name="Graphic 7">
            <a:extLst>
              <a:ext uri="{FF2B5EF4-FFF2-40B4-BE49-F238E27FC236}">
                <a16:creationId xmlns:a16="http://schemas.microsoft.com/office/drawing/2014/main" id="{9D9BA0C4-C53C-F24F-E7AA-D6EB9714A8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43354" y="432476"/>
            <a:ext cx="2633009" cy="773022"/>
          </a:xfrm>
          <a:prstGeom prst="rect">
            <a:avLst/>
          </a:prstGeom>
        </p:spPr>
      </p:pic>
    </p:spTree>
    <p:extLst>
      <p:ext uri="{BB962C8B-B14F-4D97-AF65-F5344CB8AC3E}">
        <p14:creationId xmlns:p14="http://schemas.microsoft.com/office/powerpoint/2010/main" val="1162670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8940-D430-189A-6965-B741A5F6E613}"/>
              </a:ext>
            </a:extLst>
          </p:cNvPr>
          <p:cNvSpPr>
            <a:spLocks noGrp="1"/>
          </p:cNvSpPr>
          <p:nvPr>
            <p:ph type="title"/>
          </p:nvPr>
        </p:nvSpPr>
        <p:spPr>
          <a:xfrm>
            <a:off x="838200" y="1511886"/>
            <a:ext cx="10515600" cy="1074188"/>
          </a:xfrm>
        </p:spPr>
        <p:txBody>
          <a:bodyPr anchor="b"/>
          <a:lstStyle/>
          <a:p>
            <a:r>
              <a:rPr lang="en-US"/>
              <a:t>Paired Reflection</a:t>
            </a:r>
          </a:p>
        </p:txBody>
      </p:sp>
      <p:pic>
        <p:nvPicPr>
          <p:cNvPr id="3" name="Graphic 2">
            <a:extLst>
              <a:ext uri="{FF2B5EF4-FFF2-40B4-BE49-F238E27FC236}">
                <a16:creationId xmlns:a16="http://schemas.microsoft.com/office/drawing/2014/main" id="{3309F7BD-104B-DBBA-E805-A336206695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38415" y="559652"/>
            <a:ext cx="5115169" cy="863600"/>
          </a:xfrm>
          <a:prstGeom prst="rect">
            <a:avLst/>
          </a:prstGeom>
        </p:spPr>
      </p:pic>
      <p:sp>
        <p:nvSpPr>
          <p:cNvPr id="5" name="TextBox 4">
            <a:extLst>
              <a:ext uri="{FF2B5EF4-FFF2-40B4-BE49-F238E27FC236}">
                <a16:creationId xmlns:a16="http://schemas.microsoft.com/office/drawing/2014/main" id="{37A762EE-0A23-6F82-F7B8-5E29486A384F}"/>
              </a:ext>
            </a:extLst>
          </p:cNvPr>
          <p:cNvSpPr txBox="1"/>
          <p:nvPr/>
        </p:nvSpPr>
        <p:spPr>
          <a:xfrm>
            <a:off x="1719816" y="2671134"/>
            <a:ext cx="8752367" cy="2908489"/>
          </a:xfrm>
          <a:prstGeom prst="rect">
            <a:avLst/>
          </a:prstGeom>
          <a:noFill/>
        </p:spPr>
        <p:txBody>
          <a:bodyPr wrap="square" lIns="91440" tIns="45720" rIns="91440" bIns="45720" anchor="t">
            <a:spAutoFit/>
          </a:bodyPr>
          <a:lstStyle/>
          <a:p>
            <a:endParaRPr lang="en-US" sz="2800" dirty="0"/>
          </a:p>
          <a:p>
            <a:pPr marL="514350" indent="-514350">
              <a:spcBef>
                <a:spcPts val="1000"/>
              </a:spcBef>
              <a:buAutoNum type="arabicParenR"/>
            </a:pPr>
            <a:r>
              <a:rPr lang="en-US" sz="2800" dirty="0"/>
              <a:t>What do personal accounts tell us? </a:t>
            </a:r>
          </a:p>
          <a:p>
            <a:pPr marL="514350" indent="-514350">
              <a:spcBef>
                <a:spcPts val="1000"/>
              </a:spcBef>
              <a:buAutoNum type="arabicParenR"/>
            </a:pPr>
            <a:r>
              <a:rPr lang="en-US" sz="2800" dirty="0"/>
              <a:t>What are their potential limitations as evidence? </a:t>
            </a:r>
          </a:p>
          <a:p>
            <a:pPr marL="514350" indent="-514350">
              <a:spcBef>
                <a:spcPts val="1000"/>
              </a:spcBef>
              <a:buAutoNum type="arabicParenR"/>
            </a:pPr>
            <a:r>
              <a:rPr lang="en-US" sz="2800" dirty="0"/>
              <a:t>What other sources of evidence might we use to get a fuller picture of what is taking place?</a:t>
            </a:r>
          </a:p>
          <a:p>
            <a:endParaRPr lang="en-US" dirty="0"/>
          </a:p>
        </p:txBody>
      </p:sp>
      <p:sp>
        <p:nvSpPr>
          <p:cNvPr id="7" name="TextBox 6">
            <a:extLst>
              <a:ext uri="{FF2B5EF4-FFF2-40B4-BE49-F238E27FC236}">
                <a16:creationId xmlns:a16="http://schemas.microsoft.com/office/drawing/2014/main" id="{23E6AECA-BF89-56D5-4F63-85B609774AD2}"/>
              </a:ext>
            </a:extLst>
          </p:cNvPr>
          <p:cNvSpPr txBox="1"/>
          <p:nvPr/>
        </p:nvSpPr>
        <p:spPr>
          <a:xfrm>
            <a:off x="838199" y="2508164"/>
            <a:ext cx="9198936" cy="461665"/>
          </a:xfrm>
          <a:prstGeom prst="rect">
            <a:avLst/>
          </a:prstGeom>
          <a:noFill/>
        </p:spPr>
        <p:txBody>
          <a:bodyPr wrap="square">
            <a:spAutoFit/>
          </a:bodyPr>
          <a:lstStyle/>
          <a:p>
            <a:r>
              <a:rPr lang="en-US" sz="2400"/>
              <a:t>With a partner, </a:t>
            </a:r>
            <a:r>
              <a:rPr lang="en-US" sz="2400" b="1"/>
              <a:t>reflect</a:t>
            </a:r>
            <a:r>
              <a:rPr lang="en-US" sz="2400"/>
              <a:t> on the following questions:</a:t>
            </a:r>
          </a:p>
        </p:txBody>
      </p:sp>
    </p:spTree>
    <p:extLst>
      <p:ext uri="{BB962C8B-B14F-4D97-AF65-F5344CB8AC3E}">
        <p14:creationId xmlns:p14="http://schemas.microsoft.com/office/powerpoint/2010/main" val="961133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66643-1FD2-5C4A-8C38-DF7281055670}"/>
              </a:ext>
            </a:extLst>
          </p:cNvPr>
          <p:cNvSpPr>
            <a:spLocks noGrp="1"/>
          </p:cNvSpPr>
          <p:nvPr>
            <p:ph type="title"/>
          </p:nvPr>
        </p:nvSpPr>
        <p:spPr>
          <a:xfrm>
            <a:off x="1135912" y="1123654"/>
            <a:ext cx="10515600" cy="1325563"/>
          </a:xfrm>
        </p:spPr>
        <p:txBody>
          <a:bodyPr anchor="b"/>
          <a:lstStyle/>
          <a:p>
            <a:r>
              <a:rPr lang="en-US"/>
              <a:t>In one word…</a:t>
            </a:r>
          </a:p>
        </p:txBody>
      </p:sp>
      <p:sp>
        <p:nvSpPr>
          <p:cNvPr id="3" name="Content Placeholder 2">
            <a:extLst>
              <a:ext uri="{FF2B5EF4-FFF2-40B4-BE49-F238E27FC236}">
                <a16:creationId xmlns:a16="http://schemas.microsoft.com/office/drawing/2014/main" id="{86E29A15-334C-2F7C-1A25-75165577D4BE}"/>
              </a:ext>
            </a:extLst>
          </p:cNvPr>
          <p:cNvSpPr>
            <a:spLocks noGrp="1"/>
          </p:cNvSpPr>
          <p:nvPr>
            <p:ph idx="1"/>
          </p:nvPr>
        </p:nvSpPr>
        <p:spPr>
          <a:xfrm>
            <a:off x="1135912" y="2449217"/>
            <a:ext cx="10217888" cy="1959566"/>
          </a:xfrm>
        </p:spPr>
        <p:txBody>
          <a:bodyPr anchor="ctr"/>
          <a:lstStyle/>
          <a:p>
            <a:pPr marL="0" indent="0">
              <a:buNone/>
            </a:pPr>
            <a:r>
              <a:rPr lang="en-US" sz="3600"/>
              <a:t>What single word would you use to describe </a:t>
            </a:r>
            <a:br>
              <a:rPr lang="en-US" sz="3600"/>
            </a:br>
            <a:r>
              <a:rPr lang="en-US" sz="3600"/>
              <a:t>the experience of the middle passage? </a:t>
            </a:r>
          </a:p>
        </p:txBody>
      </p:sp>
      <p:pic>
        <p:nvPicPr>
          <p:cNvPr id="5" name="Graphic 4">
            <a:extLst>
              <a:ext uri="{FF2B5EF4-FFF2-40B4-BE49-F238E27FC236}">
                <a16:creationId xmlns:a16="http://schemas.microsoft.com/office/drawing/2014/main" id="{4FC6772E-AD12-9A3C-0064-EB04295B2F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30132" y="491036"/>
            <a:ext cx="3131736" cy="863600"/>
          </a:xfrm>
          <a:prstGeom prst="rect">
            <a:avLst/>
          </a:prstGeom>
        </p:spPr>
      </p:pic>
    </p:spTree>
    <p:extLst>
      <p:ext uri="{BB962C8B-B14F-4D97-AF65-F5344CB8AC3E}">
        <p14:creationId xmlns:p14="http://schemas.microsoft.com/office/powerpoint/2010/main" val="3982181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C8C3D-F54C-945D-6FCD-9D39A3FDB436}"/>
              </a:ext>
            </a:extLst>
          </p:cNvPr>
          <p:cNvSpPr>
            <a:spLocks noGrp="1"/>
          </p:cNvSpPr>
          <p:nvPr>
            <p:ph type="ctrTitle"/>
          </p:nvPr>
        </p:nvSpPr>
        <p:spPr/>
        <p:txBody>
          <a:bodyPr/>
          <a:lstStyle/>
          <a:p>
            <a:r>
              <a:rPr lang="en-US"/>
              <a:t>The Middle Passage</a:t>
            </a:r>
          </a:p>
        </p:txBody>
      </p:sp>
      <p:sp>
        <p:nvSpPr>
          <p:cNvPr id="3" name="Subtitle 2">
            <a:extLst>
              <a:ext uri="{FF2B5EF4-FFF2-40B4-BE49-F238E27FC236}">
                <a16:creationId xmlns:a16="http://schemas.microsoft.com/office/drawing/2014/main" id="{F8A9CB29-3483-AED4-50E2-B35505D46182}"/>
              </a:ext>
            </a:extLst>
          </p:cNvPr>
          <p:cNvSpPr>
            <a:spLocks noGrp="1"/>
          </p:cNvSpPr>
          <p:nvPr>
            <p:ph type="subTitle" idx="1"/>
          </p:nvPr>
        </p:nvSpPr>
        <p:spPr>
          <a:xfrm>
            <a:off x="1298448" y="2610577"/>
            <a:ext cx="6272783" cy="2140327"/>
          </a:xfrm>
        </p:spPr>
        <p:txBody>
          <a:bodyPr>
            <a:normAutofit fontScale="92500" lnSpcReduction="20000"/>
          </a:bodyPr>
          <a:lstStyle/>
          <a:p>
            <a:r>
              <a:rPr lang="en-US" sz="3400" dirty="0"/>
              <a:t>Was there a typical experience of the middle passage?</a:t>
            </a:r>
          </a:p>
          <a:p>
            <a:endParaRPr lang="en-US" sz="3400" dirty="0">
              <a:cs typeface="Arial"/>
            </a:endParaRPr>
          </a:p>
          <a:p>
            <a:endParaRPr lang="en-US" dirty="0"/>
          </a:p>
          <a:p>
            <a:r>
              <a:rPr lang="en-US" dirty="0"/>
              <a:t>Lesson 2</a:t>
            </a:r>
          </a:p>
        </p:txBody>
      </p:sp>
      <p:pic>
        <p:nvPicPr>
          <p:cNvPr id="4" name="Graphic 3">
            <a:extLst>
              <a:ext uri="{FF2B5EF4-FFF2-40B4-BE49-F238E27FC236}">
                <a16:creationId xmlns:a16="http://schemas.microsoft.com/office/drawing/2014/main" id="{1444B6FB-295E-1E4A-C9A5-9AE73345D6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62355">
            <a:off x="9768858" y="4449565"/>
            <a:ext cx="2059958" cy="2059958"/>
          </a:xfrm>
          <a:prstGeom prst="rect">
            <a:avLst/>
          </a:prstGeom>
        </p:spPr>
      </p:pic>
    </p:spTree>
    <p:extLst>
      <p:ext uri="{BB962C8B-B14F-4D97-AF65-F5344CB8AC3E}">
        <p14:creationId xmlns:p14="http://schemas.microsoft.com/office/powerpoint/2010/main" val="1571694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4CB42C3-13BA-1204-3777-7D6F39DA09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33802" y="5028645"/>
            <a:ext cx="3389235" cy="1190848"/>
          </a:xfrm>
          <a:prstGeom prst="rect">
            <a:avLst/>
          </a:prstGeom>
        </p:spPr>
      </p:pic>
      <p:sp>
        <p:nvSpPr>
          <p:cNvPr id="2" name="Title 1">
            <a:extLst>
              <a:ext uri="{FF2B5EF4-FFF2-40B4-BE49-F238E27FC236}">
                <a16:creationId xmlns:a16="http://schemas.microsoft.com/office/drawing/2014/main" id="{82815853-AE1F-BF86-72D0-8286E9B657F7}"/>
              </a:ext>
            </a:extLst>
          </p:cNvPr>
          <p:cNvSpPr>
            <a:spLocks noGrp="1"/>
          </p:cNvSpPr>
          <p:nvPr>
            <p:ph type="title"/>
          </p:nvPr>
        </p:nvSpPr>
        <p:spPr>
          <a:xfrm>
            <a:off x="1199705" y="946567"/>
            <a:ext cx="10515600" cy="1325563"/>
          </a:xfrm>
        </p:spPr>
        <p:txBody>
          <a:bodyPr anchor="b"/>
          <a:lstStyle/>
          <a:p>
            <a:r>
              <a:rPr lang="en-US"/>
              <a:t>The Middle Passage </a:t>
            </a:r>
          </a:p>
        </p:txBody>
      </p:sp>
      <p:sp>
        <p:nvSpPr>
          <p:cNvPr id="3" name="Content Placeholder 2">
            <a:extLst>
              <a:ext uri="{FF2B5EF4-FFF2-40B4-BE49-F238E27FC236}">
                <a16:creationId xmlns:a16="http://schemas.microsoft.com/office/drawing/2014/main" id="{B9CCF266-58FD-680A-3C1D-A2B380A7218E}"/>
              </a:ext>
            </a:extLst>
          </p:cNvPr>
          <p:cNvSpPr>
            <a:spLocks noGrp="1"/>
          </p:cNvSpPr>
          <p:nvPr>
            <p:ph sz="half" idx="1"/>
          </p:nvPr>
        </p:nvSpPr>
        <p:spPr>
          <a:xfrm>
            <a:off x="1199705" y="2466753"/>
            <a:ext cx="5160264" cy="3795269"/>
          </a:xfrm>
        </p:spPr>
        <p:txBody>
          <a:bodyPr>
            <a:normAutofit/>
          </a:bodyPr>
          <a:lstStyle/>
          <a:p>
            <a:r>
              <a:rPr lang="en-US"/>
              <a:t>You will see a virtual tour of a 3D reconstructed slaving vessel. </a:t>
            </a:r>
          </a:p>
          <a:p>
            <a:endParaRPr lang="en-US"/>
          </a:p>
          <a:p>
            <a:r>
              <a:rPr lang="en-US"/>
              <a:t>In your jotter, note down which parts of the ship do you </a:t>
            </a:r>
            <a:r>
              <a:rPr lang="en-US" err="1"/>
              <a:t>recognise</a:t>
            </a:r>
            <a:r>
              <a:rPr lang="en-US"/>
              <a:t> from last week’s accounts </a:t>
            </a:r>
          </a:p>
          <a:p>
            <a:endParaRPr lang="en-US"/>
          </a:p>
        </p:txBody>
      </p:sp>
      <p:sp>
        <p:nvSpPr>
          <p:cNvPr id="5" name="TextBox 4">
            <a:extLst>
              <a:ext uri="{FF2B5EF4-FFF2-40B4-BE49-F238E27FC236}">
                <a16:creationId xmlns:a16="http://schemas.microsoft.com/office/drawing/2014/main" id="{EA1011B5-046C-114C-1CD5-882FA777DA81}"/>
              </a:ext>
            </a:extLst>
          </p:cNvPr>
          <p:cNvSpPr txBox="1"/>
          <p:nvPr/>
        </p:nvSpPr>
        <p:spPr>
          <a:xfrm>
            <a:off x="7597597" y="5421488"/>
            <a:ext cx="3220402" cy="646331"/>
          </a:xfrm>
          <a:prstGeom prst="rect">
            <a:avLst/>
          </a:prstGeom>
          <a:noFill/>
        </p:spPr>
        <p:txBody>
          <a:bodyPr wrap="square">
            <a:spAutoFit/>
          </a:bodyPr>
          <a:lstStyle/>
          <a:p>
            <a:r>
              <a:rPr lang="en-US" dirty="0">
                <a:hlinkClick r:id="rId5"/>
              </a:rPr>
              <a:t>https://www.slavevoyages.org/voyage/ship#3dmodel/0/en/</a:t>
            </a:r>
            <a:endParaRPr lang="en-US" dirty="0"/>
          </a:p>
        </p:txBody>
      </p:sp>
      <p:sp>
        <p:nvSpPr>
          <p:cNvPr id="6" name="TextBox 5">
            <a:extLst>
              <a:ext uri="{FF2B5EF4-FFF2-40B4-BE49-F238E27FC236}">
                <a16:creationId xmlns:a16="http://schemas.microsoft.com/office/drawing/2014/main" id="{436B5396-2E34-A056-DFE6-1DF7C75E804E}"/>
              </a:ext>
            </a:extLst>
          </p:cNvPr>
          <p:cNvSpPr txBox="1"/>
          <p:nvPr/>
        </p:nvSpPr>
        <p:spPr>
          <a:xfrm>
            <a:off x="7597597" y="4997301"/>
            <a:ext cx="3220402" cy="461665"/>
          </a:xfrm>
          <a:prstGeom prst="rect">
            <a:avLst/>
          </a:prstGeom>
          <a:noFill/>
        </p:spPr>
        <p:txBody>
          <a:bodyPr wrap="square" rtlCol="0">
            <a:spAutoFit/>
          </a:bodyPr>
          <a:lstStyle/>
          <a:p>
            <a:pPr algn="ctr"/>
            <a:r>
              <a:rPr lang="en-US" sz="2400" b="1"/>
              <a:t>Link:</a:t>
            </a:r>
          </a:p>
        </p:txBody>
      </p:sp>
      <p:pic>
        <p:nvPicPr>
          <p:cNvPr id="8" name="Graphic 7">
            <a:extLst>
              <a:ext uri="{FF2B5EF4-FFF2-40B4-BE49-F238E27FC236}">
                <a16:creationId xmlns:a16="http://schemas.microsoft.com/office/drawing/2014/main" id="{46EF7742-A07F-B806-65FE-D7722210BE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46550" y="297080"/>
            <a:ext cx="3898900" cy="863600"/>
          </a:xfrm>
          <a:prstGeom prst="rect">
            <a:avLst/>
          </a:prstGeom>
        </p:spPr>
      </p:pic>
      <p:pic>
        <p:nvPicPr>
          <p:cNvPr id="9" name="Picture 8" descr="download.jpg">
            <a:extLst>
              <a:ext uri="{FF2B5EF4-FFF2-40B4-BE49-F238E27FC236}">
                <a16:creationId xmlns:a16="http://schemas.microsoft.com/office/drawing/2014/main" id="{15DFF87F-019D-6DA7-7749-B2E90755659E}"/>
              </a:ext>
            </a:extLst>
          </p:cNvPr>
          <p:cNvPicPr>
            <a:picLocks noChangeAspect="1"/>
          </p:cNvPicPr>
          <p:nvPr/>
        </p:nvPicPr>
        <p:blipFill rotWithShape="1">
          <a:blip r:embed="rId8">
            <a:extLst>
              <a:ext uri="{28A0092B-C50C-407E-A947-70E740481C1C}">
                <a14:useLocalDpi xmlns:a14="http://schemas.microsoft.com/office/drawing/2010/main" val="0"/>
              </a:ext>
            </a:extLst>
          </a:blip>
          <a:srcRect l="9614" r="2866" b="1"/>
          <a:stretch/>
        </p:blipFill>
        <p:spPr>
          <a:xfrm rot="152838">
            <a:off x="7281491" y="1725107"/>
            <a:ext cx="3907761" cy="2844231"/>
          </a:xfrm>
          <a:prstGeom prst="rect">
            <a:avLst/>
          </a:prstGeom>
          <a:ln w="76200" cmpd="thickThin">
            <a:solidFill>
              <a:schemeClr val="accent3"/>
            </a:solidFill>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74098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512D76A-E4DA-2D56-741F-60CA536A7C02}"/>
              </a:ext>
            </a:extLst>
          </p:cNvPr>
          <p:cNvSpPr>
            <a:spLocks noGrp="1"/>
          </p:cNvSpPr>
          <p:nvPr>
            <p:ph type="subTitle" idx="1"/>
          </p:nvPr>
        </p:nvSpPr>
        <p:spPr/>
        <p:txBody>
          <a:bodyPr/>
          <a:lstStyle/>
          <a:p>
            <a:r>
              <a:rPr lang="en-US"/>
              <a:t>Today we are learning about how enslaved people were transported across the Atlantic ocean. </a:t>
            </a:r>
          </a:p>
        </p:txBody>
      </p:sp>
      <p:sp>
        <p:nvSpPr>
          <p:cNvPr id="3" name="Text Placeholder 2">
            <a:extLst>
              <a:ext uri="{FF2B5EF4-FFF2-40B4-BE49-F238E27FC236}">
                <a16:creationId xmlns:a16="http://schemas.microsoft.com/office/drawing/2014/main" id="{5F2F0484-F8CF-8908-53D4-49AD24207582}"/>
              </a:ext>
            </a:extLst>
          </p:cNvPr>
          <p:cNvSpPr>
            <a:spLocks noGrp="1"/>
          </p:cNvSpPr>
          <p:nvPr>
            <p:ph type="body" sz="quarter" idx="11"/>
          </p:nvPr>
        </p:nvSpPr>
        <p:spPr/>
        <p:txBody>
          <a:bodyPr vert="horz" lIns="91440" tIns="45720" rIns="91440" bIns="45720" rtlCol="0" anchor="t">
            <a:normAutofit/>
          </a:bodyPr>
          <a:lstStyle/>
          <a:p>
            <a:r>
              <a:rPr lang="en-US" dirty="0"/>
              <a:t>By the end of the period, I will be able to </a:t>
            </a:r>
            <a:r>
              <a:rPr lang="en-US" b="1" dirty="0"/>
              <a:t>describe</a:t>
            </a:r>
            <a:r>
              <a:rPr lang="en-US" dirty="0"/>
              <a:t> the journey across the Atlantic ocean. </a:t>
            </a:r>
          </a:p>
          <a:p>
            <a:endParaRPr lang="en-US" dirty="0"/>
          </a:p>
          <a:p>
            <a:r>
              <a:rPr lang="en-US" dirty="0"/>
              <a:t>By the end of the period I will be able to use quantitative data to </a:t>
            </a:r>
            <a:r>
              <a:rPr lang="en-US" b="1" dirty="0" err="1"/>
              <a:t>analyse</a:t>
            </a:r>
            <a:r>
              <a:rPr lang="en-US" dirty="0"/>
              <a:t> a historical event </a:t>
            </a:r>
          </a:p>
          <a:p>
            <a:endParaRPr lang="en-US" dirty="0"/>
          </a:p>
        </p:txBody>
      </p:sp>
    </p:spTree>
    <p:extLst>
      <p:ext uri="{BB962C8B-B14F-4D97-AF65-F5344CB8AC3E}">
        <p14:creationId xmlns:p14="http://schemas.microsoft.com/office/powerpoint/2010/main" val="4268880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B9EB640-A751-6417-7259-010901937C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51085" y="3049516"/>
            <a:ext cx="4467187" cy="3136050"/>
          </a:xfrm>
          <a:prstGeom prst="rect">
            <a:avLst/>
          </a:prstGeom>
        </p:spPr>
      </p:pic>
      <p:sp>
        <p:nvSpPr>
          <p:cNvPr id="2" name="Title 1">
            <a:extLst>
              <a:ext uri="{FF2B5EF4-FFF2-40B4-BE49-F238E27FC236}">
                <a16:creationId xmlns:a16="http://schemas.microsoft.com/office/drawing/2014/main" id="{B9392C81-B5E1-0FFB-C5A5-7B8B0D663D48}"/>
              </a:ext>
            </a:extLst>
          </p:cNvPr>
          <p:cNvSpPr>
            <a:spLocks noGrp="1"/>
          </p:cNvSpPr>
          <p:nvPr>
            <p:ph type="title"/>
          </p:nvPr>
        </p:nvSpPr>
        <p:spPr>
          <a:xfrm>
            <a:off x="4269985" y="574712"/>
            <a:ext cx="6922609" cy="1325563"/>
          </a:xfrm>
        </p:spPr>
        <p:txBody>
          <a:bodyPr>
            <a:normAutofit/>
          </a:bodyPr>
          <a:lstStyle/>
          <a:p>
            <a:r>
              <a:rPr lang="en-US" sz="3600" dirty="0"/>
              <a:t>Was there a typical experience of the middle passage?</a:t>
            </a:r>
            <a:endParaRPr lang="en-US" dirty="0"/>
          </a:p>
        </p:txBody>
      </p:sp>
      <p:sp>
        <p:nvSpPr>
          <p:cNvPr id="3" name="Content Placeholder 2">
            <a:extLst>
              <a:ext uri="{FF2B5EF4-FFF2-40B4-BE49-F238E27FC236}">
                <a16:creationId xmlns:a16="http://schemas.microsoft.com/office/drawing/2014/main" id="{BF28CE53-C7B8-5208-EA76-C8C190D7BA07}"/>
              </a:ext>
            </a:extLst>
          </p:cNvPr>
          <p:cNvSpPr>
            <a:spLocks noGrp="1"/>
          </p:cNvSpPr>
          <p:nvPr>
            <p:ph sz="half" idx="1"/>
          </p:nvPr>
        </p:nvSpPr>
        <p:spPr>
          <a:xfrm>
            <a:off x="919512" y="2114203"/>
            <a:ext cx="5853058" cy="3890852"/>
          </a:xfrm>
        </p:spPr>
        <p:txBody>
          <a:bodyPr vert="horz" lIns="91440" tIns="45720" rIns="91440" bIns="45720" rtlCol="0" anchor="t">
            <a:normAutofit fontScale="92500" lnSpcReduction="20000"/>
          </a:bodyPr>
          <a:lstStyle/>
          <a:p>
            <a:pPr marL="0" indent="0">
              <a:lnSpc>
                <a:spcPct val="110000"/>
              </a:lnSpc>
              <a:buNone/>
            </a:pPr>
            <a:r>
              <a:rPr lang="en-US" sz="2200" dirty="0"/>
              <a:t>Last time we looked at personal accounts of </a:t>
            </a:r>
            <a:br>
              <a:rPr lang="en-US" sz="2200" dirty="0"/>
            </a:br>
            <a:r>
              <a:rPr lang="en-US" sz="2200" dirty="0"/>
              <a:t>the middle passage and now have a deeper understanding of what enslaved people went through on the journey across the Atlantic ocean. </a:t>
            </a:r>
          </a:p>
          <a:p>
            <a:pPr marL="0" indent="0">
              <a:buNone/>
            </a:pPr>
            <a:endParaRPr lang="en-US" sz="1050" dirty="0"/>
          </a:p>
          <a:p>
            <a:pPr marL="0" indent="0">
              <a:buNone/>
            </a:pPr>
            <a:r>
              <a:rPr lang="en-US" b="1" dirty="0"/>
              <a:t>What did you learn about the individual you studied?</a:t>
            </a:r>
            <a:endParaRPr lang="en-US" b="1" dirty="0">
              <a:cs typeface="Arial"/>
            </a:endParaRPr>
          </a:p>
          <a:p>
            <a:pPr>
              <a:buFontTx/>
              <a:buChar char="-"/>
            </a:pPr>
            <a:r>
              <a:rPr lang="en-US" dirty="0"/>
              <a:t>Origin</a:t>
            </a:r>
          </a:p>
          <a:p>
            <a:pPr>
              <a:buFontTx/>
              <a:buChar char="-"/>
            </a:pPr>
            <a:r>
              <a:rPr lang="en-US" dirty="0"/>
              <a:t>Destination</a:t>
            </a:r>
          </a:p>
          <a:p>
            <a:pPr>
              <a:buFontTx/>
              <a:buChar char="-"/>
            </a:pPr>
            <a:r>
              <a:rPr lang="en-US" dirty="0"/>
              <a:t>Enslaving Country</a:t>
            </a:r>
          </a:p>
          <a:p>
            <a:pPr>
              <a:buFontTx/>
              <a:buChar char="-"/>
            </a:pPr>
            <a:r>
              <a:rPr lang="en-US" dirty="0"/>
              <a:t>Age at enslavement</a:t>
            </a:r>
          </a:p>
          <a:p>
            <a:pPr>
              <a:buFontTx/>
              <a:buChar char="-"/>
            </a:pPr>
            <a:r>
              <a:rPr lang="en-US" dirty="0"/>
              <a:t>Treatment?</a:t>
            </a:r>
          </a:p>
          <a:p>
            <a:pPr marL="0" indent="0">
              <a:buNone/>
            </a:pPr>
            <a:endParaRPr lang="en-US" dirty="0"/>
          </a:p>
        </p:txBody>
      </p:sp>
      <p:sp>
        <p:nvSpPr>
          <p:cNvPr id="4" name="Content Placeholder 3">
            <a:extLst>
              <a:ext uri="{FF2B5EF4-FFF2-40B4-BE49-F238E27FC236}">
                <a16:creationId xmlns:a16="http://schemas.microsoft.com/office/drawing/2014/main" id="{2952F79E-5FA4-3171-2255-F5C76F8BEB73}"/>
              </a:ext>
            </a:extLst>
          </p:cNvPr>
          <p:cNvSpPr>
            <a:spLocks noGrp="1"/>
          </p:cNvSpPr>
          <p:nvPr>
            <p:ph sz="half" idx="2"/>
          </p:nvPr>
        </p:nvSpPr>
        <p:spPr>
          <a:xfrm>
            <a:off x="7287639" y="3603573"/>
            <a:ext cx="3845705" cy="2668285"/>
          </a:xfrm>
        </p:spPr>
        <p:txBody>
          <a:bodyPr vert="horz" lIns="91440" tIns="45720" rIns="91440" bIns="45720" rtlCol="0" anchor="t">
            <a:normAutofit fontScale="92500" lnSpcReduction="20000"/>
          </a:bodyPr>
          <a:lstStyle/>
          <a:p>
            <a:pPr marL="0" indent="0">
              <a:lnSpc>
                <a:spcPct val="110000"/>
              </a:lnSpc>
              <a:buNone/>
            </a:pPr>
            <a:r>
              <a:rPr lang="en-US" b="1" dirty="0"/>
              <a:t>Today we will be using data from different slaving vessels in order to find out whether the experiences we </a:t>
            </a:r>
            <a:r>
              <a:rPr lang="en-US" b="1" dirty="0" err="1"/>
              <a:t>analysed</a:t>
            </a:r>
            <a:r>
              <a:rPr lang="en-US" b="1" dirty="0"/>
              <a:t> last week would be ‘typical’ of the middle passage. </a:t>
            </a:r>
          </a:p>
        </p:txBody>
      </p:sp>
      <p:pic>
        <p:nvPicPr>
          <p:cNvPr id="8" name="Graphic 7">
            <a:extLst>
              <a:ext uri="{FF2B5EF4-FFF2-40B4-BE49-F238E27FC236}">
                <a16:creationId xmlns:a16="http://schemas.microsoft.com/office/drawing/2014/main" id="{28D19B63-8397-1DAB-F6B9-2A65F49224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3882" y="704388"/>
            <a:ext cx="3188808" cy="949908"/>
          </a:xfrm>
          <a:prstGeom prst="rect">
            <a:avLst/>
          </a:prstGeom>
        </p:spPr>
      </p:pic>
    </p:spTree>
    <p:extLst>
      <p:ext uri="{BB962C8B-B14F-4D97-AF65-F5344CB8AC3E}">
        <p14:creationId xmlns:p14="http://schemas.microsoft.com/office/powerpoint/2010/main" val="316741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05472-23A0-4E6B-B7FA-49583BDE412F}"/>
              </a:ext>
            </a:extLst>
          </p:cNvPr>
          <p:cNvSpPr>
            <a:spLocks noGrp="1"/>
          </p:cNvSpPr>
          <p:nvPr>
            <p:ph type="ctrTitle"/>
          </p:nvPr>
        </p:nvSpPr>
        <p:spPr>
          <a:xfrm>
            <a:off x="257905" y="-484385"/>
            <a:ext cx="4434840" cy="2587752"/>
          </a:xfrm>
        </p:spPr>
        <p:txBody>
          <a:bodyPr/>
          <a:lstStyle/>
          <a:p>
            <a:r>
              <a:rPr lang="en-US"/>
              <a:t>Case studies </a:t>
            </a:r>
          </a:p>
        </p:txBody>
      </p:sp>
      <p:sp>
        <p:nvSpPr>
          <p:cNvPr id="3" name="Subtitle 2">
            <a:extLst>
              <a:ext uri="{FF2B5EF4-FFF2-40B4-BE49-F238E27FC236}">
                <a16:creationId xmlns:a16="http://schemas.microsoft.com/office/drawing/2014/main" id="{0C9773FB-1616-D077-A090-672822EF895C}"/>
              </a:ext>
            </a:extLst>
          </p:cNvPr>
          <p:cNvSpPr>
            <a:spLocks noGrp="1"/>
          </p:cNvSpPr>
          <p:nvPr>
            <p:ph type="subTitle" idx="1"/>
          </p:nvPr>
        </p:nvSpPr>
        <p:spPr>
          <a:xfrm>
            <a:off x="257904" y="2103367"/>
            <a:ext cx="4923383" cy="2740152"/>
          </a:xfrm>
        </p:spPr>
        <p:txBody>
          <a:bodyPr>
            <a:noAutofit/>
          </a:bodyPr>
          <a:lstStyle/>
          <a:p>
            <a:r>
              <a:rPr lang="en-US" sz="2200" dirty="0"/>
              <a:t>You will now be given an information pack with details about specific ships that made the journey across the middle passage. You should work in groups of 2 or 3 in order to fill in the remainder of your fact file</a:t>
            </a:r>
          </a:p>
        </p:txBody>
      </p:sp>
      <p:pic>
        <p:nvPicPr>
          <p:cNvPr id="4" name="Graphic 3">
            <a:extLst>
              <a:ext uri="{FF2B5EF4-FFF2-40B4-BE49-F238E27FC236}">
                <a16:creationId xmlns:a16="http://schemas.microsoft.com/office/drawing/2014/main" id="{1E260CA2-C2F8-679E-759F-E3BE33C2A1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43173" y="321270"/>
            <a:ext cx="2105654" cy="778177"/>
          </a:xfrm>
          <a:prstGeom prst="rect">
            <a:avLst/>
          </a:prstGeom>
        </p:spPr>
      </p:pic>
      <p:pic>
        <p:nvPicPr>
          <p:cNvPr id="7" name="Picture 6" descr="Map&#10;&#10;Description automatically generated">
            <a:extLst>
              <a:ext uri="{FF2B5EF4-FFF2-40B4-BE49-F238E27FC236}">
                <a16:creationId xmlns:a16="http://schemas.microsoft.com/office/drawing/2014/main" id="{4FCFEC10-E961-273D-7E90-AF8AE13E8D9F}"/>
              </a:ext>
            </a:extLst>
          </p:cNvPr>
          <p:cNvPicPr>
            <a:picLocks noChangeAspect="1"/>
          </p:cNvPicPr>
          <p:nvPr/>
        </p:nvPicPr>
        <p:blipFill>
          <a:blip r:embed="rId5"/>
          <a:stretch>
            <a:fillRect/>
          </a:stretch>
        </p:blipFill>
        <p:spPr>
          <a:xfrm rot="167115">
            <a:off x="6421544" y="1501211"/>
            <a:ext cx="5547171" cy="4160378"/>
          </a:xfrm>
          <a:prstGeom prst="rect">
            <a:avLst/>
          </a:prstGeom>
          <a:ln w="76200">
            <a:solidFill>
              <a:schemeClr val="bg2"/>
            </a:solidFill>
          </a:ln>
          <a:effectLst>
            <a:outerShdw blurRad="50800" dist="38100" dir="2700000" algn="tl" rotWithShape="0">
              <a:prstClr val="black">
                <a:alpha val="40000"/>
              </a:prstClr>
            </a:outerShdw>
          </a:effectLst>
        </p:spPr>
      </p:pic>
      <p:pic>
        <p:nvPicPr>
          <p:cNvPr id="8" name="Graphic 7">
            <a:extLst>
              <a:ext uri="{FF2B5EF4-FFF2-40B4-BE49-F238E27FC236}">
                <a16:creationId xmlns:a16="http://schemas.microsoft.com/office/drawing/2014/main" id="{21E097DC-AD43-AF3F-69B8-5D6B801F424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99529" y="4260925"/>
            <a:ext cx="1549400" cy="1949245"/>
          </a:xfrm>
          <a:prstGeom prst="rect">
            <a:avLst/>
          </a:prstGeom>
        </p:spPr>
      </p:pic>
      <p:pic>
        <p:nvPicPr>
          <p:cNvPr id="6" name="Graphic 5">
            <a:extLst>
              <a:ext uri="{FF2B5EF4-FFF2-40B4-BE49-F238E27FC236}">
                <a16:creationId xmlns:a16="http://schemas.microsoft.com/office/drawing/2014/main" id="{90B196EE-1046-661C-5E2E-2622550DF72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08167" y="4476635"/>
            <a:ext cx="1132124" cy="1132124"/>
          </a:xfrm>
          <a:prstGeom prst="rect">
            <a:avLst/>
          </a:prstGeom>
        </p:spPr>
      </p:pic>
    </p:spTree>
    <p:extLst>
      <p:ext uri="{BB962C8B-B14F-4D97-AF65-F5344CB8AC3E}">
        <p14:creationId xmlns:p14="http://schemas.microsoft.com/office/powerpoint/2010/main" val="1717381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B192E41-8CA8-6458-D0F7-2587597CFA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29576" y="2548603"/>
            <a:ext cx="9712774" cy="2556457"/>
          </a:xfrm>
          <a:prstGeom prst="rect">
            <a:avLst/>
          </a:prstGeom>
        </p:spPr>
      </p:pic>
      <p:sp>
        <p:nvSpPr>
          <p:cNvPr id="2" name="Title 1">
            <a:extLst>
              <a:ext uri="{FF2B5EF4-FFF2-40B4-BE49-F238E27FC236}">
                <a16:creationId xmlns:a16="http://schemas.microsoft.com/office/drawing/2014/main" id="{DB8F2E19-5527-DC88-0302-40413A6B78F5}"/>
              </a:ext>
            </a:extLst>
          </p:cNvPr>
          <p:cNvSpPr>
            <a:spLocks noGrp="1"/>
          </p:cNvSpPr>
          <p:nvPr>
            <p:ph type="title"/>
          </p:nvPr>
        </p:nvSpPr>
        <p:spPr>
          <a:xfrm>
            <a:off x="667268" y="1578034"/>
            <a:ext cx="5257800" cy="863600"/>
          </a:xfrm>
        </p:spPr>
        <p:txBody>
          <a:bodyPr/>
          <a:lstStyle/>
          <a:p>
            <a:r>
              <a:rPr lang="en-US" dirty="0"/>
              <a:t>The BIG question: </a:t>
            </a:r>
          </a:p>
        </p:txBody>
      </p:sp>
      <p:sp>
        <p:nvSpPr>
          <p:cNvPr id="5" name="TextBox 4">
            <a:extLst>
              <a:ext uri="{FF2B5EF4-FFF2-40B4-BE49-F238E27FC236}">
                <a16:creationId xmlns:a16="http://schemas.microsoft.com/office/drawing/2014/main" id="{504F0747-B4E1-8F1E-0079-EF3C0EA4E0E6}"/>
              </a:ext>
            </a:extLst>
          </p:cNvPr>
          <p:cNvSpPr txBox="1"/>
          <p:nvPr/>
        </p:nvSpPr>
        <p:spPr>
          <a:xfrm>
            <a:off x="1527792" y="3070540"/>
            <a:ext cx="9136416" cy="1569660"/>
          </a:xfrm>
          <a:prstGeom prst="rect">
            <a:avLst/>
          </a:prstGeom>
          <a:noFill/>
        </p:spPr>
        <p:txBody>
          <a:bodyPr wrap="square" lIns="91440" tIns="45720" rIns="91440" bIns="45720" anchor="t">
            <a:spAutoFit/>
          </a:bodyPr>
          <a:lstStyle/>
          <a:p>
            <a:pPr algn="ctr"/>
            <a:r>
              <a:rPr lang="en-US" sz="3200" b="1"/>
              <a:t>“Was there a typical experience of </a:t>
            </a:r>
            <a:br>
              <a:rPr lang="en-US" sz="3200" b="1"/>
            </a:br>
            <a:r>
              <a:rPr lang="en-US" sz="3200" b="1"/>
              <a:t>the middle passage?”</a:t>
            </a:r>
            <a:endParaRPr lang="en-US"/>
          </a:p>
          <a:p>
            <a:pPr algn="ctr"/>
            <a:endParaRPr lang="en-US" sz="3200" b="1">
              <a:cs typeface="Arial"/>
            </a:endParaRPr>
          </a:p>
        </p:txBody>
      </p:sp>
      <p:pic>
        <p:nvPicPr>
          <p:cNvPr id="3" name="Graphic 2">
            <a:extLst>
              <a:ext uri="{FF2B5EF4-FFF2-40B4-BE49-F238E27FC236}">
                <a16:creationId xmlns:a16="http://schemas.microsoft.com/office/drawing/2014/main" id="{339CE86E-D943-678D-12F1-4F3885BE9F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65550" y="414865"/>
            <a:ext cx="4660900" cy="863600"/>
          </a:xfrm>
          <a:prstGeom prst="rect">
            <a:avLst/>
          </a:prstGeom>
        </p:spPr>
      </p:pic>
      <p:sp>
        <p:nvSpPr>
          <p:cNvPr id="7" name="TextBox 6">
            <a:extLst>
              <a:ext uri="{FF2B5EF4-FFF2-40B4-BE49-F238E27FC236}">
                <a16:creationId xmlns:a16="http://schemas.microsoft.com/office/drawing/2014/main" id="{B077D6AF-CBBF-4521-04AE-3806301C4438}"/>
              </a:ext>
            </a:extLst>
          </p:cNvPr>
          <p:cNvSpPr txBox="1"/>
          <p:nvPr/>
        </p:nvSpPr>
        <p:spPr>
          <a:xfrm>
            <a:off x="1473530" y="5212029"/>
            <a:ext cx="9712774" cy="1231106"/>
          </a:xfrm>
          <a:prstGeom prst="rect">
            <a:avLst/>
          </a:prstGeom>
          <a:noFill/>
        </p:spPr>
        <p:txBody>
          <a:bodyPr wrap="square" lIns="91440" tIns="45720" rIns="91440" bIns="45720" anchor="t">
            <a:spAutoFit/>
          </a:bodyPr>
          <a:lstStyle/>
          <a:p>
            <a:pPr algn="ctr"/>
            <a:r>
              <a:rPr lang="en-US" sz="2800"/>
              <a:t>Give a detailed answer that includes at least </a:t>
            </a:r>
            <a:r>
              <a:rPr lang="en-US" sz="2800" b="1"/>
              <a:t>ONE </a:t>
            </a:r>
            <a:r>
              <a:rPr lang="en-US" sz="2800"/>
              <a:t>piece </a:t>
            </a:r>
            <a:br>
              <a:rPr lang="en-US" sz="2800"/>
            </a:br>
            <a:r>
              <a:rPr lang="en-US" sz="2800"/>
              <a:t>of evidence from today’s lesson. </a:t>
            </a:r>
          </a:p>
          <a:p>
            <a:pPr algn="ctr"/>
            <a:endParaRPr lang="en-US"/>
          </a:p>
        </p:txBody>
      </p:sp>
    </p:spTree>
    <p:extLst>
      <p:ext uri="{BB962C8B-B14F-4D97-AF65-F5344CB8AC3E}">
        <p14:creationId xmlns:p14="http://schemas.microsoft.com/office/powerpoint/2010/main" val="3537925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809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AA745B-BEE2-35EA-B769-84E98715E03C}"/>
              </a:ext>
            </a:extLst>
          </p:cNvPr>
          <p:cNvSpPr>
            <a:spLocks noGrp="1"/>
          </p:cNvSpPr>
          <p:nvPr>
            <p:ph type="title"/>
          </p:nvPr>
        </p:nvSpPr>
        <p:spPr>
          <a:xfrm>
            <a:off x="940029" y="850392"/>
            <a:ext cx="6335414" cy="2276856"/>
          </a:xfrm>
        </p:spPr>
        <p:txBody>
          <a:bodyPr>
            <a:normAutofit/>
          </a:bodyPr>
          <a:lstStyle/>
          <a:p>
            <a:pPr algn="l"/>
            <a:r>
              <a:rPr lang="en-US" sz="5400" spc="0"/>
              <a:t>The Middle Passage</a:t>
            </a:r>
          </a:p>
        </p:txBody>
      </p:sp>
      <p:sp>
        <p:nvSpPr>
          <p:cNvPr id="4" name="Text Placeholder 3">
            <a:extLst>
              <a:ext uri="{FF2B5EF4-FFF2-40B4-BE49-F238E27FC236}">
                <a16:creationId xmlns:a16="http://schemas.microsoft.com/office/drawing/2014/main" id="{72A30B41-BD48-4D2F-3A67-65A479BD8150}"/>
              </a:ext>
            </a:extLst>
          </p:cNvPr>
          <p:cNvSpPr>
            <a:spLocks noGrp="1"/>
          </p:cNvSpPr>
          <p:nvPr>
            <p:ph type="body" sz="quarter" idx="13"/>
          </p:nvPr>
        </p:nvSpPr>
        <p:spPr>
          <a:xfrm>
            <a:off x="940029" y="3127247"/>
            <a:ext cx="6335414" cy="1444753"/>
          </a:xfrm>
        </p:spPr>
        <p:txBody>
          <a:bodyPr>
            <a:normAutofit/>
          </a:bodyPr>
          <a:lstStyle/>
          <a:p>
            <a:pPr algn="l"/>
            <a:r>
              <a:rPr lang="en-US" sz="2000"/>
              <a:t>What can personal accounts tell </a:t>
            </a:r>
            <a:br>
              <a:rPr lang="en-US" sz="2000"/>
            </a:br>
            <a:r>
              <a:rPr lang="en-US" sz="2000"/>
              <a:t>us about the middle passage?</a:t>
            </a:r>
          </a:p>
          <a:p>
            <a:pPr algn="l"/>
            <a:endParaRPr lang="en-US" sz="2000"/>
          </a:p>
          <a:p>
            <a:pPr algn="l"/>
            <a:r>
              <a:rPr lang="en-US" sz="2000"/>
              <a:t>Lesson 1</a:t>
            </a:r>
          </a:p>
        </p:txBody>
      </p:sp>
      <p:pic>
        <p:nvPicPr>
          <p:cNvPr id="5" name="Graphic 4">
            <a:extLst>
              <a:ext uri="{FF2B5EF4-FFF2-40B4-BE49-F238E27FC236}">
                <a16:creationId xmlns:a16="http://schemas.microsoft.com/office/drawing/2014/main" id="{4E1650E8-3C75-9CF7-810F-95F5191080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462355">
            <a:off x="9768858" y="4449565"/>
            <a:ext cx="2059958" cy="2059958"/>
          </a:xfrm>
          <a:prstGeom prst="rect">
            <a:avLst/>
          </a:prstGeom>
        </p:spPr>
      </p:pic>
    </p:spTree>
    <p:extLst>
      <p:ext uri="{BB962C8B-B14F-4D97-AF65-F5344CB8AC3E}">
        <p14:creationId xmlns:p14="http://schemas.microsoft.com/office/powerpoint/2010/main" val="2997729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758BB-56E2-F6ED-4B8A-129E50CC1F82}"/>
              </a:ext>
            </a:extLst>
          </p:cNvPr>
          <p:cNvSpPr>
            <a:spLocks noGrp="1"/>
          </p:cNvSpPr>
          <p:nvPr>
            <p:ph type="title"/>
          </p:nvPr>
        </p:nvSpPr>
        <p:spPr>
          <a:xfrm>
            <a:off x="271630" y="2630817"/>
            <a:ext cx="9475381" cy="1795148"/>
          </a:xfrm>
        </p:spPr>
        <p:txBody>
          <a:bodyPr>
            <a:normAutofit/>
          </a:bodyPr>
          <a:lstStyle/>
          <a:p>
            <a:pPr algn="ctr"/>
            <a:r>
              <a:rPr lang="en-US" sz="4800" dirty="0"/>
              <a:t>How can we know about </a:t>
            </a:r>
            <a:br>
              <a:rPr lang="en-US" sz="4800" dirty="0"/>
            </a:br>
            <a:r>
              <a:rPr lang="en-US" sz="4800" dirty="0"/>
              <a:t>the middle passage?</a:t>
            </a:r>
            <a:endParaRPr lang="en-US" sz="4000" dirty="0"/>
          </a:p>
        </p:txBody>
      </p:sp>
      <p:pic>
        <p:nvPicPr>
          <p:cNvPr id="4" name="Graphic 3">
            <a:extLst>
              <a:ext uri="{FF2B5EF4-FFF2-40B4-BE49-F238E27FC236}">
                <a16:creationId xmlns:a16="http://schemas.microsoft.com/office/drawing/2014/main" id="{97907817-4C74-0E70-85A1-3FD27BE924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38549" y="660374"/>
            <a:ext cx="4914900" cy="863600"/>
          </a:xfrm>
          <a:prstGeom prst="rect">
            <a:avLst/>
          </a:prstGeom>
        </p:spPr>
      </p:pic>
      <p:pic>
        <p:nvPicPr>
          <p:cNvPr id="5" name="Graphic 4" descr="Sign language with solid fill">
            <a:extLst>
              <a:ext uri="{FF2B5EF4-FFF2-40B4-BE49-F238E27FC236}">
                <a16:creationId xmlns:a16="http://schemas.microsoft.com/office/drawing/2014/main" id="{473B2146-A145-0A8E-EB35-A58EDB7DDD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39236" y="2610416"/>
            <a:ext cx="1815549" cy="1815549"/>
          </a:xfrm>
          <a:prstGeom prst="rect">
            <a:avLst/>
          </a:prstGeom>
        </p:spPr>
      </p:pic>
    </p:spTree>
    <p:extLst>
      <p:ext uri="{BB962C8B-B14F-4D97-AF65-F5344CB8AC3E}">
        <p14:creationId xmlns:p14="http://schemas.microsoft.com/office/powerpoint/2010/main" val="134436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403BC99-E709-BD0B-E3DA-409CE1DBBDDC}"/>
              </a:ext>
            </a:extLst>
          </p:cNvPr>
          <p:cNvSpPr>
            <a:spLocks noGrp="1"/>
          </p:cNvSpPr>
          <p:nvPr>
            <p:ph type="subTitle" idx="1"/>
          </p:nvPr>
        </p:nvSpPr>
        <p:spPr/>
        <p:txBody>
          <a:bodyPr/>
          <a:lstStyle/>
          <a:p>
            <a:r>
              <a:rPr lang="en-US"/>
              <a:t>Today we are learning about the experiences of enslaved people as they were transported across the Atlantic ocean. </a:t>
            </a:r>
          </a:p>
        </p:txBody>
      </p:sp>
      <p:sp>
        <p:nvSpPr>
          <p:cNvPr id="3" name="Text Placeholder 2">
            <a:extLst>
              <a:ext uri="{FF2B5EF4-FFF2-40B4-BE49-F238E27FC236}">
                <a16:creationId xmlns:a16="http://schemas.microsoft.com/office/drawing/2014/main" id="{86D2DBE6-89FE-3DE0-40C4-0F43A9DE8DB5}"/>
              </a:ext>
            </a:extLst>
          </p:cNvPr>
          <p:cNvSpPr>
            <a:spLocks noGrp="1"/>
          </p:cNvSpPr>
          <p:nvPr>
            <p:ph type="body" sz="quarter" idx="11"/>
          </p:nvPr>
        </p:nvSpPr>
        <p:spPr/>
        <p:txBody>
          <a:bodyPr/>
          <a:lstStyle/>
          <a:p>
            <a:r>
              <a:rPr lang="en-US"/>
              <a:t>I will be able to </a:t>
            </a:r>
            <a:r>
              <a:rPr lang="en-US" b="1"/>
              <a:t>explain</a:t>
            </a:r>
            <a:r>
              <a:rPr lang="en-US"/>
              <a:t> why personal accounts of History are a valuable source</a:t>
            </a:r>
          </a:p>
          <a:p>
            <a:endParaRPr lang="en-US"/>
          </a:p>
          <a:p>
            <a:r>
              <a:rPr lang="en-US"/>
              <a:t>I will be able to </a:t>
            </a:r>
            <a:r>
              <a:rPr lang="en-US" b="1"/>
              <a:t>describe </a:t>
            </a:r>
            <a:r>
              <a:rPr lang="en-US"/>
              <a:t>what the middle passage was like for enslaved men, women and children based on their personal accounts</a:t>
            </a:r>
          </a:p>
          <a:p>
            <a:endParaRPr lang="en-US"/>
          </a:p>
          <a:p>
            <a:endParaRPr lang="en-US"/>
          </a:p>
        </p:txBody>
      </p:sp>
    </p:spTree>
    <p:extLst>
      <p:ext uri="{BB962C8B-B14F-4D97-AF65-F5344CB8AC3E}">
        <p14:creationId xmlns:p14="http://schemas.microsoft.com/office/powerpoint/2010/main" val="3836648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0708A8F-A98C-BDA0-0492-059F259DFF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09244" y="4997302"/>
            <a:ext cx="3389235" cy="1190848"/>
          </a:xfrm>
          <a:prstGeom prst="rect">
            <a:avLst/>
          </a:prstGeom>
        </p:spPr>
      </p:pic>
      <p:sp>
        <p:nvSpPr>
          <p:cNvPr id="3" name="Title 2">
            <a:extLst>
              <a:ext uri="{FF2B5EF4-FFF2-40B4-BE49-F238E27FC236}">
                <a16:creationId xmlns:a16="http://schemas.microsoft.com/office/drawing/2014/main" id="{7611E73A-2328-7EFE-B79F-2259EFC32D5A}"/>
              </a:ext>
            </a:extLst>
          </p:cNvPr>
          <p:cNvSpPr>
            <a:spLocks noGrp="1"/>
          </p:cNvSpPr>
          <p:nvPr>
            <p:ph type="title"/>
          </p:nvPr>
        </p:nvSpPr>
        <p:spPr>
          <a:xfrm>
            <a:off x="1190931" y="1211925"/>
            <a:ext cx="8846288" cy="1179576"/>
          </a:xfrm>
        </p:spPr>
        <p:txBody>
          <a:bodyPr>
            <a:normAutofit fontScale="90000"/>
          </a:bodyPr>
          <a:lstStyle/>
          <a:p>
            <a:r>
              <a:rPr lang="en-US"/>
              <a:t>What is the Middle Passage?</a:t>
            </a:r>
          </a:p>
        </p:txBody>
      </p:sp>
      <p:sp>
        <p:nvSpPr>
          <p:cNvPr id="4" name="Content Placeholder 3">
            <a:extLst>
              <a:ext uri="{FF2B5EF4-FFF2-40B4-BE49-F238E27FC236}">
                <a16:creationId xmlns:a16="http://schemas.microsoft.com/office/drawing/2014/main" id="{4C8202D2-7A7C-6D5B-238C-D24E2FC134AB}"/>
              </a:ext>
            </a:extLst>
          </p:cNvPr>
          <p:cNvSpPr>
            <a:spLocks noGrp="1"/>
          </p:cNvSpPr>
          <p:nvPr>
            <p:ph idx="1"/>
          </p:nvPr>
        </p:nvSpPr>
        <p:spPr>
          <a:xfrm>
            <a:off x="1190931" y="2607468"/>
            <a:ext cx="9420361" cy="2982567"/>
          </a:xfrm>
        </p:spPr>
        <p:txBody>
          <a:bodyPr>
            <a:normAutofit/>
          </a:bodyPr>
          <a:lstStyle/>
          <a:p>
            <a:r>
              <a:rPr lang="en-US" sz="2400" b="1" dirty="0"/>
              <a:t>On the board you will see a time lapse showing ships </a:t>
            </a:r>
            <a:br>
              <a:rPr lang="en-US" sz="2400" b="1" dirty="0"/>
            </a:br>
            <a:r>
              <a:rPr lang="en-US" sz="2400" b="1" dirty="0"/>
              <a:t>crossing the middle passage between 1520 and 1860. </a:t>
            </a:r>
            <a:br>
              <a:rPr lang="en-US" sz="2400" b="1" dirty="0"/>
            </a:br>
            <a:r>
              <a:rPr lang="en-US" sz="2400" b="1" dirty="0"/>
              <a:t>While you watch, consider the following:</a:t>
            </a:r>
            <a:endParaRPr lang="en-US" dirty="0"/>
          </a:p>
          <a:p>
            <a:pPr marL="457200" indent="-457200">
              <a:buAutoNum type="arabicParenR"/>
            </a:pPr>
            <a:r>
              <a:rPr lang="en-US" sz="2200" dirty="0"/>
              <a:t>What countries do you see participating in the Atlantic Slave Trade?</a:t>
            </a:r>
          </a:p>
          <a:p>
            <a:pPr marL="457200" indent="-457200">
              <a:buAutoNum type="arabicParenR"/>
            </a:pPr>
            <a:r>
              <a:rPr lang="en-US" sz="2200" dirty="0"/>
              <a:t>Is a period of time where you see a big change?</a:t>
            </a:r>
          </a:p>
          <a:p>
            <a:pPr marL="457200" indent="-457200">
              <a:buAutoNum type="arabicParenR"/>
            </a:pPr>
            <a:r>
              <a:rPr lang="en-US" sz="2200" dirty="0"/>
              <a:t>If so, when? Any idea why?</a:t>
            </a:r>
          </a:p>
          <a:p>
            <a:endParaRPr lang="en-US" dirty="0"/>
          </a:p>
          <a:p>
            <a:endParaRPr lang="en-US" dirty="0"/>
          </a:p>
        </p:txBody>
      </p:sp>
      <p:pic>
        <p:nvPicPr>
          <p:cNvPr id="7" name="Graphic 6">
            <a:extLst>
              <a:ext uri="{FF2B5EF4-FFF2-40B4-BE49-F238E27FC236}">
                <a16:creationId xmlns:a16="http://schemas.microsoft.com/office/drawing/2014/main" id="{415EC89D-FBEC-02B2-95F5-FC4636D6FB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46550" y="275815"/>
            <a:ext cx="3898900" cy="863600"/>
          </a:xfrm>
          <a:prstGeom prst="rect">
            <a:avLst/>
          </a:prstGeom>
        </p:spPr>
      </p:pic>
      <p:sp>
        <p:nvSpPr>
          <p:cNvPr id="11" name="TextBox 10">
            <a:extLst>
              <a:ext uri="{FF2B5EF4-FFF2-40B4-BE49-F238E27FC236}">
                <a16:creationId xmlns:a16="http://schemas.microsoft.com/office/drawing/2014/main" id="{15458A49-370C-A61E-4042-52774272E380}"/>
              </a:ext>
            </a:extLst>
          </p:cNvPr>
          <p:cNvSpPr txBox="1"/>
          <p:nvPr/>
        </p:nvSpPr>
        <p:spPr>
          <a:xfrm>
            <a:off x="8109245" y="5319444"/>
            <a:ext cx="3389234" cy="646331"/>
          </a:xfrm>
          <a:prstGeom prst="rect">
            <a:avLst/>
          </a:prstGeom>
          <a:noFill/>
        </p:spPr>
        <p:txBody>
          <a:bodyPr wrap="square">
            <a:spAutoFit/>
          </a:bodyPr>
          <a:lstStyle/>
          <a:p>
            <a:r>
              <a:rPr lang="en-US" dirty="0">
                <a:hlinkClick r:id="rId7"/>
              </a:rPr>
              <a:t>https://www.slavevoyages.org/voyage/trans-atlantic#timelapse</a:t>
            </a:r>
            <a:r>
              <a:rPr lang="en-US" dirty="0"/>
              <a:t> </a:t>
            </a:r>
          </a:p>
        </p:txBody>
      </p:sp>
      <p:sp>
        <p:nvSpPr>
          <p:cNvPr id="12" name="TextBox 11">
            <a:extLst>
              <a:ext uri="{FF2B5EF4-FFF2-40B4-BE49-F238E27FC236}">
                <a16:creationId xmlns:a16="http://schemas.microsoft.com/office/drawing/2014/main" id="{F71849F2-68A8-E7D0-E308-80B4AC48A979}"/>
              </a:ext>
            </a:extLst>
          </p:cNvPr>
          <p:cNvSpPr txBox="1"/>
          <p:nvPr/>
        </p:nvSpPr>
        <p:spPr>
          <a:xfrm>
            <a:off x="8214282" y="4997301"/>
            <a:ext cx="3220402" cy="461665"/>
          </a:xfrm>
          <a:prstGeom prst="rect">
            <a:avLst/>
          </a:prstGeom>
          <a:noFill/>
        </p:spPr>
        <p:txBody>
          <a:bodyPr wrap="square" rtlCol="0">
            <a:spAutoFit/>
          </a:bodyPr>
          <a:lstStyle/>
          <a:p>
            <a:pPr algn="ctr"/>
            <a:r>
              <a:rPr lang="en-US" sz="2400" b="1"/>
              <a:t>Link:</a:t>
            </a:r>
          </a:p>
        </p:txBody>
      </p:sp>
    </p:spTree>
    <p:extLst>
      <p:ext uri="{BB962C8B-B14F-4D97-AF65-F5344CB8AC3E}">
        <p14:creationId xmlns:p14="http://schemas.microsoft.com/office/powerpoint/2010/main" val="4010341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FB88343-2786-F231-5001-078718004A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30965">
            <a:off x="791354" y="3168377"/>
            <a:ext cx="4759900" cy="3384124"/>
          </a:xfrm>
          <a:prstGeom prst="rect">
            <a:avLst/>
          </a:prstGeom>
        </p:spPr>
      </p:pic>
      <p:sp>
        <p:nvSpPr>
          <p:cNvPr id="2" name="Title 1">
            <a:extLst>
              <a:ext uri="{FF2B5EF4-FFF2-40B4-BE49-F238E27FC236}">
                <a16:creationId xmlns:a16="http://schemas.microsoft.com/office/drawing/2014/main" id="{318875F5-F6C2-8B71-B078-37D81E035EE4}"/>
              </a:ext>
            </a:extLst>
          </p:cNvPr>
          <p:cNvSpPr>
            <a:spLocks noGrp="1"/>
          </p:cNvSpPr>
          <p:nvPr>
            <p:ph type="ctrTitle"/>
          </p:nvPr>
        </p:nvSpPr>
        <p:spPr>
          <a:xfrm>
            <a:off x="944875" y="1082623"/>
            <a:ext cx="4434840" cy="962247"/>
          </a:xfrm>
        </p:spPr>
        <p:txBody>
          <a:bodyPr/>
          <a:lstStyle/>
          <a:p>
            <a:r>
              <a:rPr lang="en-US"/>
              <a:t>Think, Pair, Share</a:t>
            </a:r>
          </a:p>
        </p:txBody>
      </p:sp>
      <p:sp>
        <p:nvSpPr>
          <p:cNvPr id="3" name="Subtitle 2">
            <a:extLst>
              <a:ext uri="{FF2B5EF4-FFF2-40B4-BE49-F238E27FC236}">
                <a16:creationId xmlns:a16="http://schemas.microsoft.com/office/drawing/2014/main" id="{A1A155D4-78E4-7CC7-B055-A5BC2F62B835}"/>
              </a:ext>
            </a:extLst>
          </p:cNvPr>
          <p:cNvSpPr>
            <a:spLocks noGrp="1"/>
          </p:cNvSpPr>
          <p:nvPr>
            <p:ph type="subTitle" idx="1"/>
          </p:nvPr>
        </p:nvSpPr>
        <p:spPr>
          <a:xfrm>
            <a:off x="944875" y="3578963"/>
            <a:ext cx="4434840" cy="1777409"/>
          </a:xfrm>
        </p:spPr>
        <p:txBody>
          <a:bodyPr>
            <a:noAutofit/>
          </a:bodyPr>
          <a:lstStyle/>
          <a:p>
            <a:pPr algn="ctr"/>
            <a:r>
              <a:rPr lang="en-US" sz="2200" b="1" dirty="0"/>
              <a:t>‘I have been a slave, I have felt what a slave feels, and I know what a slave knows … hear from a slave what a slave has felt and suffered.’</a:t>
            </a:r>
          </a:p>
        </p:txBody>
      </p:sp>
      <p:pic>
        <p:nvPicPr>
          <p:cNvPr id="4" name="Picture 4" descr="The History of Mary Prince: A West Indian Slave Narrative by Mary Prince">
            <a:extLst>
              <a:ext uri="{FF2B5EF4-FFF2-40B4-BE49-F238E27FC236}">
                <a16:creationId xmlns:a16="http://schemas.microsoft.com/office/drawing/2014/main" id="{DA8D6BE2-D9D6-94AB-5018-928015EF05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34733">
            <a:off x="7538402" y="792711"/>
            <a:ext cx="3522554" cy="5577376"/>
          </a:xfrm>
          <a:prstGeom prst="rect">
            <a:avLst/>
          </a:prstGeom>
          <a:noFill/>
          <a:ln w="76200">
            <a:solidFill>
              <a:schemeClr val="bg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3ADF0EE-9B72-8A43-193A-520D5892064D}"/>
              </a:ext>
            </a:extLst>
          </p:cNvPr>
          <p:cNvSpPr txBox="1"/>
          <p:nvPr/>
        </p:nvSpPr>
        <p:spPr>
          <a:xfrm>
            <a:off x="944875" y="1986376"/>
            <a:ext cx="4434840" cy="1015663"/>
          </a:xfrm>
          <a:prstGeom prst="rect">
            <a:avLst/>
          </a:prstGeom>
          <a:noFill/>
        </p:spPr>
        <p:txBody>
          <a:bodyPr wrap="square">
            <a:spAutoFit/>
          </a:bodyPr>
          <a:lstStyle/>
          <a:p>
            <a:r>
              <a:rPr lang="en-US" sz="2000" b="1" dirty="0"/>
              <a:t>Who did Mary Prince</a:t>
            </a:r>
            <a:r>
              <a:rPr lang="en-US" sz="2000" dirty="0"/>
              <a:t>, a formerly enslaved person born in Bermuda </a:t>
            </a:r>
            <a:r>
              <a:rPr lang="en-US" sz="2000" b="1" dirty="0"/>
              <a:t> think her audience was here?</a:t>
            </a:r>
            <a:endParaRPr lang="en-US" dirty="0"/>
          </a:p>
        </p:txBody>
      </p:sp>
      <p:pic>
        <p:nvPicPr>
          <p:cNvPr id="5" name="Graphic 4">
            <a:extLst>
              <a:ext uri="{FF2B5EF4-FFF2-40B4-BE49-F238E27FC236}">
                <a16:creationId xmlns:a16="http://schemas.microsoft.com/office/drawing/2014/main" id="{E0A44551-B03E-0D28-9073-5FD67D3F85E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8373" y="331834"/>
            <a:ext cx="2704896" cy="801777"/>
          </a:xfrm>
          <a:prstGeom prst="rect">
            <a:avLst/>
          </a:prstGeom>
        </p:spPr>
      </p:pic>
    </p:spTree>
    <p:extLst>
      <p:ext uri="{BB962C8B-B14F-4D97-AF65-F5344CB8AC3E}">
        <p14:creationId xmlns:p14="http://schemas.microsoft.com/office/powerpoint/2010/main" val="3933793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D3BF-85C4-8E8A-47A1-CD25FE0B5F60}"/>
              </a:ext>
            </a:extLst>
          </p:cNvPr>
          <p:cNvSpPr>
            <a:spLocks noGrp="1"/>
          </p:cNvSpPr>
          <p:nvPr>
            <p:ph type="title"/>
          </p:nvPr>
        </p:nvSpPr>
        <p:spPr>
          <a:xfrm>
            <a:off x="838200" y="2245350"/>
            <a:ext cx="10515600" cy="2805221"/>
          </a:xfrm>
        </p:spPr>
        <p:txBody>
          <a:bodyPr>
            <a:normAutofit/>
          </a:bodyPr>
          <a:lstStyle/>
          <a:p>
            <a:pPr algn="ctr"/>
            <a:r>
              <a:rPr lang="en-US"/>
              <a:t>What is the importance </a:t>
            </a:r>
            <a:br>
              <a:rPr lang="en-US"/>
            </a:br>
            <a:r>
              <a:rPr lang="en-US"/>
              <a:t>of using first-hand accounts </a:t>
            </a:r>
            <a:br>
              <a:rPr lang="en-US"/>
            </a:br>
            <a:r>
              <a:rPr lang="en-US"/>
              <a:t>to learn about History</a:t>
            </a:r>
          </a:p>
        </p:txBody>
      </p:sp>
      <p:pic>
        <p:nvPicPr>
          <p:cNvPr id="5" name="Graphic 4">
            <a:extLst>
              <a:ext uri="{FF2B5EF4-FFF2-40B4-BE49-F238E27FC236}">
                <a16:creationId xmlns:a16="http://schemas.microsoft.com/office/drawing/2014/main" id="{48815B8A-CB47-ED49-EEF9-428F938B6A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4562" y="561872"/>
            <a:ext cx="3337499" cy="988682"/>
          </a:xfrm>
          <a:prstGeom prst="rect">
            <a:avLst/>
          </a:prstGeom>
        </p:spPr>
      </p:pic>
    </p:spTree>
    <p:extLst>
      <p:ext uri="{BB962C8B-B14F-4D97-AF65-F5344CB8AC3E}">
        <p14:creationId xmlns:p14="http://schemas.microsoft.com/office/powerpoint/2010/main" val="1464279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FB7FE-5CE2-5FE3-21E2-5AA3EB5201FD}"/>
              </a:ext>
            </a:extLst>
          </p:cNvPr>
          <p:cNvSpPr>
            <a:spLocks noGrp="1"/>
          </p:cNvSpPr>
          <p:nvPr>
            <p:ph type="ctrTitle"/>
          </p:nvPr>
        </p:nvSpPr>
        <p:spPr>
          <a:xfrm>
            <a:off x="7649753" y="425231"/>
            <a:ext cx="4434840" cy="1111292"/>
          </a:xfrm>
        </p:spPr>
        <p:txBody>
          <a:bodyPr>
            <a:noAutofit/>
          </a:bodyPr>
          <a:lstStyle/>
          <a:p>
            <a:r>
              <a:rPr lang="en-US" sz="2400" b="1" dirty="0"/>
              <a:t>What was the experience on the Middle Passage like for enslaved people?</a:t>
            </a:r>
          </a:p>
        </p:txBody>
      </p:sp>
      <p:sp>
        <p:nvSpPr>
          <p:cNvPr id="3" name="Subtitle 2">
            <a:extLst>
              <a:ext uri="{FF2B5EF4-FFF2-40B4-BE49-F238E27FC236}">
                <a16:creationId xmlns:a16="http://schemas.microsoft.com/office/drawing/2014/main" id="{89AC9D0F-12C8-15EB-C8BB-CAB371797D31}"/>
              </a:ext>
            </a:extLst>
          </p:cNvPr>
          <p:cNvSpPr>
            <a:spLocks noGrp="1"/>
          </p:cNvSpPr>
          <p:nvPr>
            <p:ph type="subTitle" idx="1"/>
          </p:nvPr>
        </p:nvSpPr>
        <p:spPr>
          <a:xfrm>
            <a:off x="6384673" y="2475519"/>
            <a:ext cx="4877709" cy="3515336"/>
          </a:xfrm>
        </p:spPr>
        <p:txBody>
          <a:bodyPr/>
          <a:lstStyle/>
          <a:p>
            <a:r>
              <a:rPr lang="en-US" dirty="0"/>
              <a:t>In groups, you are going to find out about what the middle passage was like from </a:t>
            </a:r>
            <a:br>
              <a:rPr lang="en-US" dirty="0"/>
            </a:br>
            <a:r>
              <a:rPr lang="en-US" b="1" dirty="0"/>
              <a:t>4 different personal accounts</a:t>
            </a:r>
            <a:r>
              <a:rPr lang="en-US" dirty="0"/>
              <a:t> of people who were on the ships.</a:t>
            </a:r>
          </a:p>
          <a:p>
            <a:r>
              <a:rPr lang="en-US" dirty="0"/>
              <a:t>You will </a:t>
            </a:r>
            <a:r>
              <a:rPr lang="en-US" b="1" dirty="0"/>
              <a:t>each investigate one account </a:t>
            </a:r>
            <a:r>
              <a:rPr lang="en-US" dirty="0"/>
              <a:t>and then </a:t>
            </a:r>
            <a:r>
              <a:rPr lang="en-US" b="1" dirty="0"/>
              <a:t>share</a:t>
            </a:r>
            <a:r>
              <a:rPr lang="en-US" dirty="0"/>
              <a:t> what you have found out with your group to complete the table.</a:t>
            </a:r>
          </a:p>
        </p:txBody>
      </p:sp>
      <p:pic>
        <p:nvPicPr>
          <p:cNvPr id="8" name="Picture 2" descr="The Unbearable Middle Passage - JSTOR Daily">
            <a:extLst>
              <a:ext uri="{FF2B5EF4-FFF2-40B4-BE49-F238E27FC236}">
                <a16:creationId xmlns:a16="http://schemas.microsoft.com/office/drawing/2014/main" id="{62D19E43-60F2-F03E-E9CC-4DA101445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67467">
            <a:off x="221459" y="1651377"/>
            <a:ext cx="5332870" cy="3555246"/>
          </a:xfrm>
          <a:prstGeom prst="rect">
            <a:avLst/>
          </a:prstGeom>
          <a:noFill/>
          <a:ln w="76200">
            <a:solidFill>
              <a:schemeClr val="bg2"/>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Graphic 4">
            <a:extLst>
              <a:ext uri="{FF2B5EF4-FFF2-40B4-BE49-F238E27FC236}">
                <a16:creationId xmlns:a16="http://schemas.microsoft.com/office/drawing/2014/main" id="{050854C7-94F5-C61C-3FC1-B7102ECF4B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33276" y="486536"/>
            <a:ext cx="3337499" cy="988682"/>
          </a:xfrm>
          <a:prstGeom prst="rect">
            <a:avLst/>
          </a:prstGeom>
        </p:spPr>
      </p:pic>
    </p:spTree>
    <p:extLst>
      <p:ext uri="{BB962C8B-B14F-4D97-AF65-F5344CB8AC3E}">
        <p14:creationId xmlns:p14="http://schemas.microsoft.com/office/powerpoint/2010/main" val="170817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A4C5F-F52F-DCD3-0A8D-1D1CD0A91FE1}"/>
              </a:ext>
            </a:extLst>
          </p:cNvPr>
          <p:cNvSpPr>
            <a:spLocks noGrp="1"/>
          </p:cNvSpPr>
          <p:nvPr>
            <p:ph type="title"/>
          </p:nvPr>
        </p:nvSpPr>
        <p:spPr>
          <a:xfrm>
            <a:off x="1430972" y="1239532"/>
            <a:ext cx="10178718" cy="823912"/>
          </a:xfrm>
        </p:spPr>
        <p:txBody>
          <a:bodyPr anchor="b">
            <a:normAutofit/>
          </a:bodyPr>
          <a:lstStyle/>
          <a:p>
            <a:r>
              <a:rPr lang="en-US" sz="2400"/>
              <a:t>Now that your group has discussed each account, use the information within these sources to complete the table below. </a:t>
            </a:r>
          </a:p>
        </p:txBody>
      </p:sp>
      <p:sp>
        <p:nvSpPr>
          <p:cNvPr id="3" name="Text Placeholder 2">
            <a:extLst>
              <a:ext uri="{FF2B5EF4-FFF2-40B4-BE49-F238E27FC236}">
                <a16:creationId xmlns:a16="http://schemas.microsoft.com/office/drawing/2014/main" id="{9B2235EA-84A2-2DD1-26FA-1B5871168624}"/>
              </a:ext>
            </a:extLst>
          </p:cNvPr>
          <p:cNvSpPr>
            <a:spLocks noGrp="1"/>
          </p:cNvSpPr>
          <p:nvPr>
            <p:ph type="body" idx="1"/>
          </p:nvPr>
        </p:nvSpPr>
        <p:spPr>
          <a:xfrm>
            <a:off x="1430972" y="2181650"/>
            <a:ext cx="2834640" cy="823912"/>
          </a:xfrm>
        </p:spPr>
        <p:txBody>
          <a:bodyPr/>
          <a:lstStyle/>
          <a:p>
            <a:r>
              <a:rPr lang="en-US"/>
              <a:t>Treatment</a:t>
            </a:r>
          </a:p>
        </p:txBody>
      </p:sp>
      <p:graphicFrame>
        <p:nvGraphicFramePr>
          <p:cNvPr id="10" name="Table 10">
            <a:extLst>
              <a:ext uri="{FF2B5EF4-FFF2-40B4-BE49-F238E27FC236}">
                <a16:creationId xmlns:a16="http://schemas.microsoft.com/office/drawing/2014/main" id="{E215487A-3F57-8C89-B07B-17F890626E96}"/>
              </a:ext>
            </a:extLst>
          </p:cNvPr>
          <p:cNvGraphicFramePr>
            <a:graphicFrameLocks noGrp="1"/>
          </p:cNvGraphicFramePr>
          <p:nvPr>
            <p:ph sz="half" idx="2"/>
            <p:extLst>
              <p:ext uri="{D42A27DB-BD31-4B8C-83A1-F6EECF244321}">
                <p14:modId xmlns:p14="http://schemas.microsoft.com/office/powerpoint/2010/main" val="2936903668"/>
              </p:ext>
            </p:extLst>
          </p:nvPr>
        </p:nvGraphicFramePr>
        <p:xfrm>
          <a:off x="880337" y="2181650"/>
          <a:ext cx="10178720" cy="4112211"/>
        </p:xfrm>
        <a:graphic>
          <a:graphicData uri="http://schemas.openxmlformats.org/drawingml/2006/table">
            <a:tbl>
              <a:tblPr firstRow="1" bandRow="1">
                <a:tableStyleId>{5C22544A-7EE6-4342-B048-85BDC9FD1C3A}</a:tableStyleId>
              </a:tblPr>
              <a:tblGrid>
                <a:gridCol w="2544680">
                  <a:extLst>
                    <a:ext uri="{9D8B030D-6E8A-4147-A177-3AD203B41FA5}">
                      <a16:colId xmlns:a16="http://schemas.microsoft.com/office/drawing/2014/main" val="1687098085"/>
                    </a:ext>
                  </a:extLst>
                </a:gridCol>
                <a:gridCol w="2544680">
                  <a:extLst>
                    <a:ext uri="{9D8B030D-6E8A-4147-A177-3AD203B41FA5}">
                      <a16:colId xmlns:a16="http://schemas.microsoft.com/office/drawing/2014/main" val="3907578432"/>
                    </a:ext>
                  </a:extLst>
                </a:gridCol>
                <a:gridCol w="2544680">
                  <a:extLst>
                    <a:ext uri="{9D8B030D-6E8A-4147-A177-3AD203B41FA5}">
                      <a16:colId xmlns:a16="http://schemas.microsoft.com/office/drawing/2014/main" val="4094949589"/>
                    </a:ext>
                  </a:extLst>
                </a:gridCol>
                <a:gridCol w="2544680">
                  <a:extLst>
                    <a:ext uri="{9D8B030D-6E8A-4147-A177-3AD203B41FA5}">
                      <a16:colId xmlns:a16="http://schemas.microsoft.com/office/drawing/2014/main" val="1378206899"/>
                    </a:ext>
                  </a:extLst>
                </a:gridCol>
              </a:tblGrid>
              <a:tr h="819551">
                <a:tc>
                  <a:txBody>
                    <a:bodyPr/>
                    <a:lstStyle/>
                    <a:p>
                      <a:pPr marL="0" indent="0" algn="ctr">
                        <a:buNone/>
                      </a:pPr>
                      <a:r>
                        <a:rPr lang="en-US" sz="2400" b="0">
                          <a:solidFill>
                            <a:schemeClr val="tx2"/>
                          </a:solidFill>
                        </a:rPr>
                        <a:t>1. </a:t>
                      </a:r>
                      <a:r>
                        <a:rPr lang="en-US" sz="2400">
                          <a:solidFill>
                            <a:schemeClr val="tx2"/>
                          </a:solidFill>
                        </a:rPr>
                        <a:t>Treatment</a:t>
                      </a:r>
                    </a:p>
                  </a:txBody>
                  <a:tcPr anchor="ctr">
                    <a:solidFill>
                      <a:schemeClr val="accent4"/>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400" b="0">
                          <a:solidFill>
                            <a:schemeClr val="tx2"/>
                          </a:solidFill>
                        </a:rPr>
                        <a:t>2. </a:t>
                      </a:r>
                      <a:r>
                        <a:rPr lang="en-US" sz="2400">
                          <a:solidFill>
                            <a:schemeClr val="tx2"/>
                          </a:solidFill>
                        </a:rPr>
                        <a:t>Conditions</a:t>
                      </a:r>
                    </a:p>
                  </a:txBody>
                  <a:tcPr anchor="ctr">
                    <a:solidFill>
                      <a:schemeClr val="accent3"/>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400" b="0">
                          <a:solidFill>
                            <a:schemeClr val="tx2"/>
                          </a:solidFill>
                        </a:rPr>
                        <a:t>3.</a:t>
                      </a:r>
                      <a:r>
                        <a:rPr lang="en-US" sz="2400">
                          <a:solidFill>
                            <a:schemeClr val="tx2"/>
                          </a:solidFill>
                        </a:rPr>
                        <a:t> Punishments</a:t>
                      </a:r>
                    </a:p>
                  </a:txBody>
                  <a:tcPr anchor="ctr">
                    <a:solidFill>
                      <a:schemeClr val="accent6"/>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400" b="0">
                          <a:solidFill>
                            <a:schemeClr val="tx2"/>
                          </a:solidFill>
                        </a:rPr>
                        <a:t>4. </a:t>
                      </a:r>
                      <a:r>
                        <a:rPr lang="en-US" sz="2400">
                          <a:solidFill>
                            <a:schemeClr val="tx2"/>
                          </a:solidFill>
                        </a:rPr>
                        <a:t>Resistance</a:t>
                      </a:r>
                    </a:p>
                  </a:txBody>
                  <a:tcPr anchor="ctr">
                    <a:solidFill>
                      <a:schemeClr val="tx2">
                        <a:lumMod val="50000"/>
                        <a:lumOff val="50000"/>
                      </a:schemeClr>
                    </a:solidFill>
                  </a:tcPr>
                </a:tc>
                <a:extLst>
                  <a:ext uri="{0D108BD9-81ED-4DB2-BD59-A6C34878D82A}">
                    <a16:rowId xmlns:a16="http://schemas.microsoft.com/office/drawing/2014/main" val="21305080"/>
                  </a:ext>
                </a:extLst>
              </a:tr>
              <a:tr h="3292660">
                <a:tc>
                  <a:txBody>
                    <a:bodyPr/>
                    <a:lstStyle/>
                    <a:p>
                      <a:endParaRPr lang="en-US"/>
                    </a:p>
                  </a:txBody>
                  <a:tcPr>
                    <a:solidFill>
                      <a:schemeClr val="accent4">
                        <a:lumMod val="60000"/>
                        <a:lumOff val="40000"/>
                      </a:schemeClr>
                    </a:solidFill>
                  </a:tcPr>
                </a:tc>
                <a:tc>
                  <a:txBody>
                    <a:bodyPr/>
                    <a:lstStyle/>
                    <a:p>
                      <a:endParaRPr lang="en-US"/>
                    </a:p>
                  </a:txBody>
                  <a:tcPr>
                    <a:solidFill>
                      <a:schemeClr val="accent3">
                        <a:lumMod val="60000"/>
                        <a:lumOff val="40000"/>
                      </a:schemeClr>
                    </a:solidFill>
                  </a:tcPr>
                </a:tc>
                <a:tc>
                  <a:txBody>
                    <a:bodyPr/>
                    <a:lstStyle/>
                    <a:p>
                      <a:endParaRPr lang="en-US"/>
                    </a:p>
                    <a:p>
                      <a:endParaRPr lang="en-US"/>
                    </a:p>
                  </a:txBody>
                  <a:tcPr>
                    <a:solidFill>
                      <a:schemeClr val="accent6">
                        <a:lumMod val="60000"/>
                        <a:lumOff val="40000"/>
                      </a:schemeClr>
                    </a:solidFill>
                  </a:tcPr>
                </a:tc>
                <a:tc>
                  <a:txBody>
                    <a:bodyPr/>
                    <a:lstStyle/>
                    <a:p>
                      <a:endParaRPr lang="en-US"/>
                    </a:p>
                  </a:txBody>
                  <a:tcPr>
                    <a:solidFill>
                      <a:schemeClr val="tx2">
                        <a:lumMod val="25000"/>
                        <a:lumOff val="75000"/>
                      </a:schemeClr>
                    </a:solidFill>
                  </a:tcPr>
                </a:tc>
                <a:extLst>
                  <a:ext uri="{0D108BD9-81ED-4DB2-BD59-A6C34878D82A}">
                    <a16:rowId xmlns:a16="http://schemas.microsoft.com/office/drawing/2014/main" val="2605769711"/>
                  </a:ext>
                </a:extLst>
              </a:tr>
            </a:tbl>
          </a:graphicData>
        </a:graphic>
      </p:graphicFrame>
      <p:pic>
        <p:nvPicPr>
          <p:cNvPr id="9" name="Graphic 8">
            <a:extLst>
              <a:ext uri="{FF2B5EF4-FFF2-40B4-BE49-F238E27FC236}">
                <a16:creationId xmlns:a16="http://schemas.microsoft.com/office/drawing/2014/main" id="{4397F236-9512-C472-E1CC-E71FB45CAD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43173" y="321270"/>
            <a:ext cx="2105654" cy="778177"/>
          </a:xfrm>
          <a:prstGeom prst="rect">
            <a:avLst/>
          </a:prstGeom>
        </p:spPr>
      </p:pic>
    </p:spTree>
    <p:extLst>
      <p:ext uri="{BB962C8B-B14F-4D97-AF65-F5344CB8AC3E}">
        <p14:creationId xmlns:p14="http://schemas.microsoft.com/office/powerpoint/2010/main" val="632462474"/>
      </p:ext>
    </p:extLst>
  </p:cSld>
  <p:clrMapOvr>
    <a:masterClrMapping/>
  </p:clrMapOvr>
</p:sld>
</file>

<file path=ppt/theme/theme1.xml><?xml version="1.0" encoding="utf-8"?>
<a:theme xmlns:a="http://schemas.openxmlformats.org/drawingml/2006/main" name="Update - Teaching Slavery in Scotland">
  <a:themeElements>
    <a:clrScheme name="Teaching Slavery 23">
      <a:dk1>
        <a:srgbClr val="24283C"/>
      </a:dk1>
      <a:lt1>
        <a:srgbClr val="F2F0FF"/>
      </a:lt1>
      <a:dk2>
        <a:srgbClr val="24283C"/>
      </a:dk2>
      <a:lt2>
        <a:srgbClr val="F2F0FF"/>
      </a:lt2>
      <a:accent1>
        <a:srgbClr val="F75122"/>
      </a:accent1>
      <a:accent2>
        <a:srgbClr val="DE0B18"/>
      </a:accent2>
      <a:accent3>
        <a:srgbClr val="F1A828"/>
      </a:accent3>
      <a:accent4>
        <a:srgbClr val="59AFA4"/>
      </a:accent4>
      <a:accent5>
        <a:srgbClr val="24283C"/>
      </a:accent5>
      <a:accent6>
        <a:srgbClr val="EB875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date - Teaching Slavery in Scotland" id="{E4DACA91-76D3-C64C-AAF2-AEB7C76463CB}" vid="{3C1424DC-7F19-664E-97D5-647360EB0E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73be21a-447d-4129-8fd6-bea457781a2f">
      <Terms xmlns="http://schemas.microsoft.com/office/infopath/2007/PartnerControls"/>
    </lcf76f155ced4ddcb4097134ff3c332f>
    <TaxCatchAll xmlns="6461e898-4fa8-4619-802d-4394f29ecb0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CA1BB737D2E514AAE4DBA88CBBF97D7" ma:contentTypeVersion="18" ma:contentTypeDescription="Create a new document." ma:contentTypeScope="" ma:versionID="035abf77e1be12b3f5cd9079a2836b13">
  <xsd:schema xmlns:xsd="http://www.w3.org/2001/XMLSchema" xmlns:xs="http://www.w3.org/2001/XMLSchema" xmlns:p="http://schemas.microsoft.com/office/2006/metadata/properties" xmlns:ns2="273be21a-447d-4129-8fd6-bea457781a2f" xmlns:ns3="6461e898-4fa8-4619-802d-4394f29ecb02" targetNamespace="http://schemas.microsoft.com/office/2006/metadata/properties" ma:root="true" ma:fieldsID="661995784c7dde3207e29c3e9e4257a3" ns2:_="" ns3:_="">
    <xsd:import namespace="273be21a-447d-4129-8fd6-bea457781a2f"/>
    <xsd:import namespace="6461e898-4fa8-4619-802d-4394f29ecb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3be21a-447d-4129-8fd6-bea457781a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61e898-4fa8-4619-802d-4394f29ecb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dd9b251-95af-45c1-8456-e5c99f7fa6c1}" ma:internalName="TaxCatchAll" ma:showField="CatchAllData" ma:web="6461e898-4fa8-4619-802d-4394f29ecb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50067D-AA29-42A6-8258-CC748E2BC9C5}">
  <ds:schemaRefs>
    <ds:schemaRef ds:uri="http://schemas.microsoft.com/sharepoint/v3/contenttype/forms"/>
  </ds:schemaRefs>
</ds:datastoreItem>
</file>

<file path=customXml/itemProps2.xml><?xml version="1.0" encoding="utf-8"?>
<ds:datastoreItem xmlns:ds="http://schemas.openxmlformats.org/officeDocument/2006/customXml" ds:itemID="{1094CEDD-00C2-41D3-BC9F-79C278AC112E}">
  <ds:schemaRefs>
    <ds:schemaRef ds:uri="0a57f275-29bd-40c9-849e-c62925314dd6"/>
    <ds:schemaRef ds:uri="4ed8faba-1ac0-499b-b3d0-aae1dd16d0a0"/>
    <ds:schemaRef ds:uri="efa02702-9986-4078-9e2e-fc9bd3e3136d"/>
    <ds:schemaRef ds:uri="fba4fa57-a622-4ed8-b299-09e8975d393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273be21a-447d-4129-8fd6-bea457781a2f"/>
    <ds:schemaRef ds:uri="6461e898-4fa8-4619-802d-4394f29ecb02"/>
  </ds:schemaRefs>
</ds:datastoreItem>
</file>

<file path=customXml/itemProps3.xml><?xml version="1.0" encoding="utf-8"?>
<ds:datastoreItem xmlns:ds="http://schemas.openxmlformats.org/officeDocument/2006/customXml" ds:itemID="{3979D58C-8F0C-4F9A-885A-9C821904D2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3be21a-447d-4129-8fd6-bea457781a2f"/>
    <ds:schemaRef ds:uri="6461e898-4fa8-4619-802d-4394f29ecb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Update - Teaching Slavery in Scotland</Template>
  <TotalTime>39</TotalTime>
  <Words>1970</Words>
  <Application>Microsoft Office PowerPoint</Application>
  <PresentationFormat>Widescreen</PresentationFormat>
  <Paragraphs>124</Paragraphs>
  <Slides>19</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Update - Teaching Slavery in Scotland</vt:lpstr>
      <vt:lpstr>What can personal accounts tell us about the middle passage?</vt:lpstr>
      <vt:lpstr>The Middle Passage</vt:lpstr>
      <vt:lpstr>How can we know about  the middle passage?</vt:lpstr>
      <vt:lpstr>PowerPoint Presentation</vt:lpstr>
      <vt:lpstr>What is the Middle Passage?</vt:lpstr>
      <vt:lpstr>Think, Pair, Share</vt:lpstr>
      <vt:lpstr>What is the importance  of using first-hand accounts  to learn about History</vt:lpstr>
      <vt:lpstr>What was the experience on the Middle Passage like for enslaved people?</vt:lpstr>
      <vt:lpstr>Now that your group has discussed each account, use the information within these sources to complete the table below. </vt:lpstr>
      <vt:lpstr>Account of a young girl, Benomê, from the interior of Africa. She was enslaved  at age 7 in 1833.</vt:lpstr>
      <vt:lpstr>Paired Reflection</vt:lpstr>
      <vt:lpstr>In one word…</vt:lpstr>
      <vt:lpstr>The Middle Passage</vt:lpstr>
      <vt:lpstr>The Middle Passage </vt:lpstr>
      <vt:lpstr>PowerPoint Presentation</vt:lpstr>
      <vt:lpstr>Was there a typical experience of the middle passage?</vt:lpstr>
      <vt:lpstr>Case studies </vt:lpstr>
      <vt:lpstr>The BIG question: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Middle Passage</dc:title>
  <dc:creator>Darren Osborne</dc:creator>
  <cp:lastModifiedBy>Diana Paton</cp:lastModifiedBy>
  <cp:revision>31</cp:revision>
  <dcterms:created xsi:type="dcterms:W3CDTF">2023-03-31T05:12:05Z</dcterms:created>
  <dcterms:modified xsi:type="dcterms:W3CDTF">2025-10-22T10:57:57Z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0x0101005CA1BB737D2E514AAE4DBA88CBBF97D7</vt:lpwstr>
  </property>
  <property fmtid="{D5CDD505-2E9C-101B-9397-08002B2CF9AE}" pid="3" name="MediaServiceImageTags">
    <vt:lpwstr/>
  </property>
</Properties>
</file>