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79" r:id="rId2"/>
    <p:sldId id="272" r:id="rId3"/>
    <p:sldId id="260" r:id="rId4"/>
    <p:sldId id="271" r:id="rId5"/>
    <p:sldId id="261" r:id="rId6"/>
    <p:sldId id="270" r:id="rId7"/>
    <p:sldId id="257" r:id="rId8"/>
    <p:sldId id="258" r:id="rId9"/>
    <p:sldId id="259" r:id="rId10"/>
    <p:sldId id="276" r:id="rId11"/>
    <p:sldId id="273" r:id="rId12"/>
    <p:sldId id="265" r:id="rId13"/>
    <p:sldId id="266" r:id="rId14"/>
    <p:sldId id="280" r:id="rId15"/>
    <p:sldId id="281" r:id="rId16"/>
    <p:sldId id="269" r:id="rId17"/>
  </p:sldIdLst>
  <p:sldSz cx="12192000" cy="6858000"/>
  <p:notesSz cx="6858000" cy="9144000"/>
  <p:embeddedFontLst>
    <p:embeddedFont>
      <p:font typeface="Open Sans" panose="020B0606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fHEh81NM15TF/JnIJ3yckb4DA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A422C-A5D7-E140-AA7F-D74E29D05FDC}" v="76" dt="2025-01-19T21:37:11.174"/>
  </p1510:revLst>
</p1510:revInfo>
</file>

<file path=ppt/tableStyles.xml><?xml version="1.0" encoding="utf-8"?>
<a:tblStyleLst xmlns:a="http://schemas.openxmlformats.org/drawingml/2006/main" def="{5EEAFE43-C8F0-41CD-9FB0-74F617C98602}">
  <a:tblStyle styleId="{5EEAFE43-C8F0-41CD-9FB0-74F617C986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4"/>
    <p:restoredTop sz="88531"/>
  </p:normalViewPr>
  <p:slideViewPr>
    <p:cSldViewPr snapToGrid="0">
      <p:cViewPr>
        <p:scale>
          <a:sx n="79" d="100"/>
          <a:sy n="79" d="100"/>
        </p:scale>
        <p:origin x="-328"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Whyte" userId="f1eade6e-79ce-47ef-99b0-73de0bf4cde4" providerId="ADAL" clId="{046A422C-A5D7-E140-AA7F-D74E29D05FDC}"/>
    <pc:docChg chg="undo custSel addSld delSld modSld sldOrd">
      <pc:chgData name="Christine Whyte" userId="f1eade6e-79ce-47ef-99b0-73de0bf4cde4" providerId="ADAL" clId="{046A422C-A5D7-E140-AA7F-D74E29D05FDC}" dt="2025-01-19T21:37:15.440" v="2047" actId="2696"/>
      <pc:docMkLst>
        <pc:docMk/>
      </pc:docMkLst>
      <pc:sldChg chg="addSp delSp modSp del mod">
        <pc:chgData name="Christine Whyte" userId="f1eade6e-79ce-47ef-99b0-73de0bf4cde4" providerId="ADAL" clId="{046A422C-A5D7-E140-AA7F-D74E29D05FDC}" dt="2025-01-19T21:06:20.669" v="1613" actId="2696"/>
        <pc:sldMkLst>
          <pc:docMk/>
          <pc:sldMk cId="0" sldId="256"/>
        </pc:sldMkLst>
        <pc:spChg chg="add mod">
          <ac:chgData name="Christine Whyte" userId="f1eade6e-79ce-47ef-99b0-73de0bf4cde4" providerId="ADAL" clId="{046A422C-A5D7-E140-AA7F-D74E29D05FDC}" dt="2025-01-19T21:06:17.127" v="1612" actId="21"/>
          <ac:spMkLst>
            <pc:docMk/>
            <pc:sldMk cId="0" sldId="256"/>
            <ac:spMk id="4" creationId="{B499F6AA-EDAA-EC7E-B4CF-D932E7C181F1}"/>
          </ac:spMkLst>
        </pc:spChg>
        <pc:spChg chg="add del mod">
          <ac:chgData name="Christine Whyte" userId="f1eade6e-79ce-47ef-99b0-73de0bf4cde4" providerId="ADAL" clId="{046A422C-A5D7-E140-AA7F-D74E29D05FDC}" dt="2025-01-16T10:32:31.019" v="20" actId="478"/>
          <ac:spMkLst>
            <pc:docMk/>
            <pc:sldMk cId="0" sldId="256"/>
            <ac:spMk id="5" creationId="{29AFB425-60BA-AC33-1EAD-7DFC165B1AD8}"/>
          </ac:spMkLst>
        </pc:spChg>
        <pc:spChg chg="add del mod">
          <ac:chgData name="Christine Whyte" userId="f1eade6e-79ce-47ef-99b0-73de0bf4cde4" providerId="ADAL" clId="{046A422C-A5D7-E140-AA7F-D74E29D05FDC}" dt="2025-01-19T21:06:17.127" v="1612" actId="21"/>
          <ac:spMkLst>
            <pc:docMk/>
            <pc:sldMk cId="0" sldId="256"/>
            <ac:spMk id="6" creationId="{0E5F1458-6F70-E181-291D-328C628BBA59}"/>
          </ac:spMkLst>
        </pc:spChg>
        <pc:spChg chg="add mod">
          <ac:chgData name="Christine Whyte" userId="f1eade6e-79ce-47ef-99b0-73de0bf4cde4" providerId="ADAL" clId="{046A422C-A5D7-E140-AA7F-D74E29D05FDC}" dt="2025-01-19T21:06:17.127" v="1612" actId="21"/>
          <ac:spMkLst>
            <pc:docMk/>
            <pc:sldMk cId="0" sldId="256"/>
            <ac:spMk id="7" creationId="{F92B5150-E793-B581-F045-43B20B878518}"/>
          </ac:spMkLst>
        </pc:spChg>
        <pc:spChg chg="del">
          <ac:chgData name="Christine Whyte" userId="f1eade6e-79ce-47ef-99b0-73de0bf4cde4" providerId="ADAL" clId="{046A422C-A5D7-E140-AA7F-D74E29D05FDC}" dt="2025-01-16T10:32:27.761" v="19" actId="478"/>
          <ac:spMkLst>
            <pc:docMk/>
            <pc:sldMk cId="0" sldId="256"/>
            <ac:spMk id="158" creationId="{00000000-0000-0000-0000-000000000000}"/>
          </ac:spMkLst>
        </pc:spChg>
        <pc:spChg chg="del mod">
          <ac:chgData name="Christine Whyte" userId="f1eade6e-79ce-47ef-99b0-73de0bf4cde4" providerId="ADAL" clId="{046A422C-A5D7-E140-AA7F-D74E29D05FDC}" dt="2025-01-19T21:06:17.127" v="1612" actId="21"/>
          <ac:spMkLst>
            <pc:docMk/>
            <pc:sldMk cId="0" sldId="256"/>
            <ac:spMk id="160" creationId="{00000000-0000-0000-0000-000000000000}"/>
          </ac:spMkLst>
        </pc:spChg>
        <pc:picChg chg="add mod">
          <ac:chgData name="Christine Whyte" userId="f1eade6e-79ce-47ef-99b0-73de0bf4cde4" providerId="ADAL" clId="{046A422C-A5D7-E140-AA7F-D74E29D05FDC}" dt="2025-01-16T10:30:09.798" v="0"/>
          <ac:picMkLst>
            <pc:docMk/>
            <pc:sldMk cId="0" sldId="256"/>
            <ac:picMk id="2" creationId="{08B38F71-3910-8A29-4945-A7917E211BC0}"/>
          </ac:picMkLst>
        </pc:picChg>
        <pc:picChg chg="add del mod">
          <ac:chgData name="Christine Whyte" userId="f1eade6e-79ce-47ef-99b0-73de0bf4cde4" providerId="ADAL" clId="{046A422C-A5D7-E140-AA7F-D74E29D05FDC}" dt="2025-01-19T21:06:17.127" v="1612" actId="21"/>
          <ac:picMkLst>
            <pc:docMk/>
            <pc:sldMk cId="0" sldId="256"/>
            <ac:picMk id="3" creationId="{0BA36C12-ADD4-09FB-B62D-067BF5B5EAD4}"/>
          </ac:picMkLst>
        </pc:picChg>
        <pc:picChg chg="del">
          <ac:chgData name="Christine Whyte" userId="f1eade6e-79ce-47ef-99b0-73de0bf4cde4" providerId="ADAL" clId="{046A422C-A5D7-E140-AA7F-D74E29D05FDC}" dt="2025-01-16T10:32:19.455" v="18" actId="478"/>
          <ac:picMkLst>
            <pc:docMk/>
            <pc:sldMk cId="0" sldId="256"/>
            <ac:picMk id="159" creationId="{00000000-0000-0000-0000-000000000000}"/>
          </ac:picMkLst>
        </pc:picChg>
      </pc:sldChg>
      <pc:sldChg chg="addSp modSp mod">
        <pc:chgData name="Christine Whyte" userId="f1eade6e-79ce-47ef-99b0-73de0bf4cde4" providerId="ADAL" clId="{046A422C-A5D7-E140-AA7F-D74E29D05FDC}" dt="2025-01-16T10:30:34.953" v="3" actId="113"/>
        <pc:sldMkLst>
          <pc:docMk/>
          <pc:sldMk cId="0" sldId="257"/>
        </pc:sldMkLst>
        <pc:spChg chg="mod">
          <ac:chgData name="Christine Whyte" userId="f1eade6e-79ce-47ef-99b0-73de0bf4cde4" providerId="ADAL" clId="{046A422C-A5D7-E140-AA7F-D74E29D05FDC}" dt="2025-01-16T10:30:34.953" v="3" actId="113"/>
          <ac:spMkLst>
            <pc:docMk/>
            <pc:sldMk cId="0" sldId="257"/>
            <ac:spMk id="165" creationId="{00000000-0000-0000-0000-000000000000}"/>
          </ac:spMkLst>
        </pc:spChg>
        <pc:picChg chg="add mod">
          <ac:chgData name="Christine Whyte" userId="f1eade6e-79ce-47ef-99b0-73de0bf4cde4" providerId="ADAL" clId="{046A422C-A5D7-E140-AA7F-D74E29D05FDC}" dt="2025-01-16T10:30:24.911" v="2" actId="167"/>
          <ac:picMkLst>
            <pc:docMk/>
            <pc:sldMk cId="0" sldId="257"/>
            <ac:picMk id="2" creationId="{6797504C-839D-A30B-BD8A-C13DDCDFBCBE}"/>
          </ac:picMkLst>
        </pc:picChg>
      </pc:sldChg>
      <pc:sldChg chg="addSp delSp modSp mod">
        <pc:chgData name="Christine Whyte" userId="f1eade6e-79ce-47ef-99b0-73de0bf4cde4" providerId="ADAL" clId="{046A422C-A5D7-E140-AA7F-D74E29D05FDC}" dt="2025-01-19T15:47:15.458" v="492" actId="948"/>
        <pc:sldMkLst>
          <pc:docMk/>
          <pc:sldMk cId="0" sldId="258"/>
        </pc:sldMkLst>
        <pc:spChg chg="add mod">
          <ac:chgData name="Christine Whyte" userId="f1eade6e-79ce-47ef-99b0-73de0bf4cde4" providerId="ADAL" clId="{046A422C-A5D7-E140-AA7F-D74E29D05FDC}" dt="2025-01-16T16:17:48.936" v="130" actId="1076"/>
          <ac:spMkLst>
            <pc:docMk/>
            <pc:sldMk cId="0" sldId="258"/>
            <ac:spMk id="5" creationId="{3018D18C-C01A-306C-C6A7-97068C7555B4}"/>
          </ac:spMkLst>
        </pc:spChg>
        <pc:spChg chg="add del mod">
          <ac:chgData name="Christine Whyte" userId="f1eade6e-79ce-47ef-99b0-73de0bf4cde4" providerId="ADAL" clId="{046A422C-A5D7-E140-AA7F-D74E29D05FDC}" dt="2025-01-16T16:38:04.770" v="296" actId="478"/>
          <ac:spMkLst>
            <pc:docMk/>
            <pc:sldMk cId="0" sldId="258"/>
            <ac:spMk id="8" creationId="{37E7A776-7F10-51D2-F411-B28B4A7DE086}"/>
          </ac:spMkLst>
        </pc:spChg>
        <pc:spChg chg="del">
          <ac:chgData name="Christine Whyte" userId="f1eade6e-79ce-47ef-99b0-73de0bf4cde4" providerId="ADAL" clId="{046A422C-A5D7-E140-AA7F-D74E29D05FDC}" dt="2025-01-16T16:38:02.209" v="295" actId="478"/>
          <ac:spMkLst>
            <pc:docMk/>
            <pc:sldMk cId="0" sldId="258"/>
            <ac:spMk id="172" creationId="{00000000-0000-0000-0000-000000000000}"/>
          </ac:spMkLst>
        </pc:spChg>
        <pc:spChg chg="mod">
          <ac:chgData name="Christine Whyte" userId="f1eade6e-79ce-47ef-99b0-73de0bf4cde4" providerId="ADAL" clId="{046A422C-A5D7-E140-AA7F-D74E29D05FDC}" dt="2025-01-19T15:47:15.458" v="492" actId="948"/>
          <ac:spMkLst>
            <pc:docMk/>
            <pc:sldMk cId="0" sldId="258"/>
            <ac:spMk id="173" creationId="{00000000-0000-0000-0000-000000000000}"/>
          </ac:spMkLst>
        </pc:spChg>
        <pc:picChg chg="add mod">
          <ac:chgData name="Christine Whyte" userId="f1eade6e-79ce-47ef-99b0-73de0bf4cde4" providerId="ADAL" clId="{046A422C-A5D7-E140-AA7F-D74E29D05FDC}" dt="2025-01-16T16:17:01.904" v="116" actId="207"/>
          <ac:picMkLst>
            <pc:docMk/>
            <pc:sldMk cId="0" sldId="258"/>
            <ac:picMk id="2" creationId="{183D8C63-7BB3-2B0C-44D4-3B6C77071E1C}"/>
          </ac:picMkLst>
        </pc:picChg>
        <pc:picChg chg="add mod">
          <ac:chgData name="Christine Whyte" userId="f1eade6e-79ce-47ef-99b0-73de0bf4cde4" providerId="ADAL" clId="{046A422C-A5D7-E140-AA7F-D74E29D05FDC}" dt="2025-01-16T16:17:54.017" v="139" actId="1038"/>
          <ac:picMkLst>
            <pc:docMk/>
            <pc:sldMk cId="0" sldId="258"/>
            <ac:picMk id="3" creationId="{79622E4F-B4A0-2B46-255D-7BDB6BA0F80D}"/>
          </ac:picMkLst>
        </pc:picChg>
        <pc:picChg chg="add mod">
          <ac:chgData name="Christine Whyte" userId="f1eade6e-79ce-47ef-99b0-73de0bf4cde4" providerId="ADAL" clId="{046A422C-A5D7-E140-AA7F-D74E29D05FDC}" dt="2025-01-16T16:37:59.228" v="294"/>
          <ac:picMkLst>
            <pc:docMk/>
            <pc:sldMk cId="0" sldId="258"/>
            <ac:picMk id="6" creationId="{A8ECF0F3-4885-93BD-578B-08EC89F6B0DB}"/>
          </ac:picMkLst>
        </pc:picChg>
      </pc:sldChg>
      <pc:sldChg chg="addSp delSp modSp mod">
        <pc:chgData name="Christine Whyte" userId="f1eade6e-79ce-47ef-99b0-73de0bf4cde4" providerId="ADAL" clId="{046A422C-A5D7-E140-AA7F-D74E29D05FDC}" dt="2025-01-19T15:46:25.871" v="487" actId="20577"/>
        <pc:sldMkLst>
          <pc:docMk/>
          <pc:sldMk cId="0" sldId="259"/>
        </pc:sldMkLst>
        <pc:spChg chg="add mod">
          <ac:chgData name="Christine Whyte" userId="f1eade6e-79ce-47ef-99b0-73de0bf4cde4" providerId="ADAL" clId="{046A422C-A5D7-E140-AA7F-D74E29D05FDC}" dt="2025-01-19T15:46:25.871" v="487" actId="20577"/>
          <ac:spMkLst>
            <pc:docMk/>
            <pc:sldMk cId="0" sldId="259"/>
            <ac:spMk id="2" creationId="{F9B8DA6C-2348-0C08-9C32-462375887323}"/>
          </ac:spMkLst>
        </pc:spChg>
        <pc:spChg chg="mod">
          <ac:chgData name="Christine Whyte" userId="f1eade6e-79ce-47ef-99b0-73de0bf4cde4" providerId="ADAL" clId="{046A422C-A5D7-E140-AA7F-D74E29D05FDC}" dt="2025-01-16T16:38:12.327" v="302" actId="1036"/>
          <ac:spMkLst>
            <pc:docMk/>
            <pc:sldMk cId="0" sldId="259"/>
            <ac:spMk id="178" creationId="{00000000-0000-0000-0000-000000000000}"/>
          </ac:spMkLst>
        </pc:spChg>
        <pc:spChg chg="mod">
          <ac:chgData name="Christine Whyte" userId="f1eade6e-79ce-47ef-99b0-73de0bf4cde4" providerId="ADAL" clId="{046A422C-A5D7-E140-AA7F-D74E29D05FDC}" dt="2025-01-16T16:45:11.710" v="327" actId="27636"/>
          <ac:spMkLst>
            <pc:docMk/>
            <pc:sldMk cId="0" sldId="259"/>
            <ac:spMk id="179" creationId="{00000000-0000-0000-0000-000000000000}"/>
          </ac:spMkLst>
        </pc:spChg>
        <pc:picChg chg="add del mod">
          <ac:chgData name="Christine Whyte" userId="f1eade6e-79ce-47ef-99b0-73de0bf4cde4" providerId="ADAL" clId="{046A422C-A5D7-E140-AA7F-D74E29D05FDC}" dt="2025-01-16T16:38:34.347" v="306" actId="478"/>
          <ac:picMkLst>
            <pc:docMk/>
            <pc:sldMk cId="0" sldId="259"/>
            <ac:picMk id="2" creationId="{6A0B8D16-716C-9DB8-BF09-2AFB45FAB05D}"/>
          </ac:picMkLst>
        </pc:picChg>
        <pc:picChg chg="add del mod">
          <ac:chgData name="Christine Whyte" userId="f1eade6e-79ce-47ef-99b0-73de0bf4cde4" providerId="ADAL" clId="{046A422C-A5D7-E140-AA7F-D74E29D05FDC}" dt="2025-01-16T16:44:28.296" v="321" actId="478"/>
          <ac:picMkLst>
            <pc:docMk/>
            <pc:sldMk cId="0" sldId="259"/>
            <ac:picMk id="3" creationId="{F0C2CEF3-750A-2DE9-7E48-2563E4978D1C}"/>
          </ac:picMkLst>
        </pc:picChg>
        <pc:picChg chg="add mod modCrop">
          <ac:chgData name="Christine Whyte" userId="f1eade6e-79ce-47ef-99b0-73de0bf4cde4" providerId="ADAL" clId="{046A422C-A5D7-E140-AA7F-D74E29D05FDC}" dt="2025-01-19T15:45:57.929" v="477" actId="1076"/>
          <ac:picMkLst>
            <pc:docMk/>
            <pc:sldMk cId="0" sldId="259"/>
            <ac:picMk id="5" creationId="{E4C8A83C-A4EB-4E29-0678-B7911FA98708}"/>
          </ac:picMkLst>
        </pc:picChg>
      </pc:sldChg>
      <pc:sldChg chg="addSp delSp modSp mod ord">
        <pc:chgData name="Christine Whyte" userId="f1eade6e-79ce-47ef-99b0-73de0bf4cde4" providerId="ADAL" clId="{046A422C-A5D7-E140-AA7F-D74E29D05FDC}" dt="2025-01-19T21:06:12.279" v="1611" actId="20578"/>
        <pc:sldMkLst>
          <pc:docMk/>
          <pc:sldMk cId="0" sldId="260"/>
        </pc:sldMkLst>
        <pc:spChg chg="add del mod">
          <ac:chgData name="Christine Whyte" userId="f1eade6e-79ce-47ef-99b0-73de0bf4cde4" providerId="ADAL" clId="{046A422C-A5D7-E140-AA7F-D74E29D05FDC}" dt="2025-01-16T16:54:20.691" v="329" actId="478"/>
          <ac:spMkLst>
            <pc:docMk/>
            <pc:sldMk cId="0" sldId="260"/>
            <ac:spMk id="3" creationId="{3BD3DC79-E54E-20BB-CFFD-728EAD4C111A}"/>
          </ac:spMkLst>
        </pc:spChg>
        <pc:spChg chg="add mod">
          <ac:chgData name="Christine Whyte" userId="f1eade6e-79ce-47ef-99b0-73de0bf4cde4" providerId="ADAL" clId="{046A422C-A5D7-E140-AA7F-D74E29D05FDC}" dt="2025-01-19T15:55:19.853" v="776" actId="1076"/>
          <ac:spMkLst>
            <pc:docMk/>
            <pc:sldMk cId="0" sldId="260"/>
            <ac:spMk id="3" creationId="{ABB50EB7-CE24-95AA-A565-CE313511129B}"/>
          </ac:spMkLst>
        </pc:spChg>
        <pc:spChg chg="add mod">
          <ac:chgData name="Christine Whyte" userId="f1eade6e-79ce-47ef-99b0-73de0bf4cde4" providerId="ADAL" clId="{046A422C-A5D7-E140-AA7F-D74E29D05FDC}" dt="2025-01-19T20:57:53.096" v="1369" actId="1076"/>
          <ac:spMkLst>
            <pc:docMk/>
            <pc:sldMk cId="0" sldId="260"/>
            <ac:spMk id="5" creationId="{7F5E52A6-56D5-12FF-96A5-43A25CA1C114}"/>
          </ac:spMkLst>
        </pc:spChg>
        <pc:spChg chg="add del mod">
          <ac:chgData name="Christine Whyte" userId="f1eade6e-79ce-47ef-99b0-73de0bf4cde4" providerId="ADAL" clId="{046A422C-A5D7-E140-AA7F-D74E29D05FDC}" dt="2025-01-16T16:57:06.977" v="347" actId="478"/>
          <ac:spMkLst>
            <pc:docMk/>
            <pc:sldMk cId="0" sldId="260"/>
            <ac:spMk id="6" creationId="{CBFF19BD-6A8F-BFE7-F73E-D88CB0877FF5}"/>
          </ac:spMkLst>
        </pc:spChg>
        <pc:spChg chg="mod">
          <ac:chgData name="Christine Whyte" userId="f1eade6e-79ce-47ef-99b0-73de0bf4cde4" providerId="ADAL" clId="{046A422C-A5D7-E140-AA7F-D74E29D05FDC}" dt="2025-01-16T16:55:30.111" v="343" actId="14100"/>
          <ac:spMkLst>
            <pc:docMk/>
            <pc:sldMk cId="0" sldId="260"/>
            <ac:spMk id="185" creationId="{00000000-0000-0000-0000-000000000000}"/>
          </ac:spMkLst>
        </pc:spChg>
        <pc:spChg chg="del mod">
          <ac:chgData name="Christine Whyte" userId="f1eade6e-79ce-47ef-99b0-73de0bf4cde4" providerId="ADAL" clId="{046A422C-A5D7-E140-AA7F-D74E29D05FDC}" dt="2025-01-16T16:56:49.503" v="344" actId="21"/>
          <ac:spMkLst>
            <pc:docMk/>
            <pc:sldMk cId="0" sldId="260"/>
            <ac:spMk id="187" creationId="{00000000-0000-0000-0000-000000000000}"/>
          </ac:spMkLst>
        </pc:spChg>
        <pc:picChg chg="add mod">
          <ac:chgData name="Christine Whyte" userId="f1eade6e-79ce-47ef-99b0-73de0bf4cde4" providerId="ADAL" clId="{046A422C-A5D7-E140-AA7F-D74E29D05FDC}" dt="2025-01-16T16:55:18.745" v="340" actId="1076"/>
          <ac:picMkLst>
            <pc:docMk/>
            <pc:sldMk cId="0" sldId="260"/>
            <ac:picMk id="4" creationId="{D9812A94-2792-B89E-E2F7-A28ADD1375A6}"/>
          </ac:picMkLst>
        </pc:picChg>
        <pc:picChg chg="add mod">
          <ac:chgData name="Christine Whyte" userId="f1eade6e-79ce-47ef-99b0-73de0bf4cde4" providerId="ADAL" clId="{046A422C-A5D7-E140-AA7F-D74E29D05FDC}" dt="2025-01-19T20:58:01.328" v="1401" actId="207"/>
          <ac:picMkLst>
            <pc:docMk/>
            <pc:sldMk cId="0" sldId="260"/>
            <ac:picMk id="6" creationId="{05A4A46D-0923-B633-82C7-EBDDFB067A5F}"/>
          </ac:picMkLst>
        </pc:picChg>
        <pc:picChg chg="del">
          <ac:chgData name="Christine Whyte" userId="f1eade6e-79ce-47ef-99b0-73de0bf4cde4" providerId="ADAL" clId="{046A422C-A5D7-E140-AA7F-D74E29D05FDC}" dt="2025-01-16T16:54:18.096" v="328" actId="478"/>
          <ac:picMkLst>
            <pc:docMk/>
            <pc:sldMk cId="0" sldId="260"/>
            <ac:picMk id="186" creationId="{00000000-0000-0000-0000-000000000000}"/>
          </ac:picMkLst>
        </pc:picChg>
        <pc:picChg chg="add mod">
          <ac:chgData name="Christine Whyte" userId="f1eade6e-79ce-47ef-99b0-73de0bf4cde4" providerId="ADAL" clId="{046A422C-A5D7-E140-AA7F-D74E29D05FDC}" dt="2025-01-19T20:57:31.512" v="1363" actId="1076"/>
          <ac:picMkLst>
            <pc:docMk/>
            <pc:sldMk cId="0" sldId="260"/>
            <ac:picMk id="1026" creationId="{447ED779-76C7-A355-3492-C383E7E9EEF3}"/>
          </ac:picMkLst>
        </pc:picChg>
      </pc:sldChg>
      <pc:sldChg chg="addSp modSp mod ord modNotesTx">
        <pc:chgData name="Christine Whyte" userId="f1eade6e-79ce-47ef-99b0-73de0bf4cde4" providerId="ADAL" clId="{046A422C-A5D7-E140-AA7F-D74E29D05FDC}" dt="2025-01-19T21:07:34.403" v="1628" actId="20578"/>
        <pc:sldMkLst>
          <pc:docMk/>
          <pc:sldMk cId="0" sldId="261"/>
        </pc:sldMkLst>
        <pc:spChg chg="add mod">
          <ac:chgData name="Christine Whyte" userId="f1eade6e-79ce-47ef-99b0-73de0bf4cde4" providerId="ADAL" clId="{046A422C-A5D7-E140-AA7F-D74E29D05FDC}" dt="2025-01-19T17:18:51.755" v="891" actId="1076"/>
          <ac:spMkLst>
            <pc:docMk/>
            <pc:sldMk cId="0" sldId="261"/>
            <ac:spMk id="3" creationId="{54DB18D0-0F63-F111-3972-73D80A23BC92}"/>
          </ac:spMkLst>
        </pc:spChg>
        <pc:spChg chg="add mod">
          <ac:chgData name="Christine Whyte" userId="f1eade6e-79ce-47ef-99b0-73de0bf4cde4" providerId="ADAL" clId="{046A422C-A5D7-E140-AA7F-D74E29D05FDC}" dt="2025-01-19T21:00:59.348" v="1597" actId="1076"/>
          <ac:spMkLst>
            <pc:docMk/>
            <pc:sldMk cId="0" sldId="261"/>
            <ac:spMk id="6" creationId="{55731074-C9AC-A903-D999-E57ABEC4F397}"/>
          </ac:spMkLst>
        </pc:spChg>
        <pc:spChg chg="mod">
          <ac:chgData name="Christine Whyte" userId="f1eade6e-79ce-47ef-99b0-73de0bf4cde4" providerId="ADAL" clId="{046A422C-A5D7-E140-AA7F-D74E29D05FDC}" dt="2025-01-19T17:19:12.261" v="894" actId="1076"/>
          <ac:spMkLst>
            <pc:docMk/>
            <pc:sldMk cId="0" sldId="261"/>
            <ac:spMk id="193" creationId="{00000000-0000-0000-0000-000000000000}"/>
          </ac:spMkLst>
        </pc:spChg>
        <pc:spChg chg="mod">
          <ac:chgData name="Christine Whyte" userId="f1eade6e-79ce-47ef-99b0-73de0bf4cde4" providerId="ADAL" clId="{046A422C-A5D7-E140-AA7F-D74E29D05FDC}" dt="2025-01-19T17:19:27.678" v="904" actId="1035"/>
          <ac:spMkLst>
            <pc:docMk/>
            <pc:sldMk cId="0" sldId="261"/>
            <ac:spMk id="195" creationId="{00000000-0000-0000-0000-000000000000}"/>
          </ac:spMkLst>
        </pc:spChg>
        <pc:picChg chg="add mod modCrop">
          <ac:chgData name="Christine Whyte" userId="f1eade6e-79ce-47ef-99b0-73de0bf4cde4" providerId="ADAL" clId="{046A422C-A5D7-E140-AA7F-D74E29D05FDC}" dt="2025-01-19T17:19:00.071" v="893" actId="1076"/>
          <ac:picMkLst>
            <pc:docMk/>
            <pc:sldMk cId="0" sldId="261"/>
            <ac:picMk id="4" creationId="{279B9391-8D55-1232-18E3-5741CC10DB2A}"/>
          </ac:picMkLst>
        </pc:picChg>
        <pc:picChg chg="add mod">
          <ac:chgData name="Christine Whyte" userId="f1eade6e-79ce-47ef-99b0-73de0bf4cde4" providerId="ADAL" clId="{046A422C-A5D7-E140-AA7F-D74E29D05FDC}" dt="2025-01-19T17:18:51.755" v="891" actId="1076"/>
          <ac:picMkLst>
            <pc:docMk/>
            <pc:sldMk cId="0" sldId="261"/>
            <ac:picMk id="5" creationId="{86AFEEED-2E60-122A-C4F4-B5FFAC2F839C}"/>
          </ac:picMkLst>
        </pc:picChg>
        <pc:picChg chg="mod modCrop">
          <ac:chgData name="Christine Whyte" userId="f1eade6e-79ce-47ef-99b0-73de0bf4cde4" providerId="ADAL" clId="{046A422C-A5D7-E140-AA7F-D74E29D05FDC}" dt="2025-01-19T17:18:56.997" v="892" actId="1076"/>
          <ac:picMkLst>
            <pc:docMk/>
            <pc:sldMk cId="0" sldId="261"/>
            <ac:picMk id="194" creationId="{00000000-0000-0000-0000-000000000000}"/>
          </ac:picMkLst>
        </pc:picChg>
      </pc:sldChg>
      <pc:sldChg chg="addSp delSp modSp del mod">
        <pc:chgData name="Christine Whyte" userId="f1eade6e-79ce-47ef-99b0-73de0bf4cde4" providerId="ADAL" clId="{046A422C-A5D7-E140-AA7F-D74E29D05FDC}" dt="2025-01-19T20:45:26.117" v="993" actId="2696"/>
        <pc:sldMkLst>
          <pc:docMk/>
          <pc:sldMk cId="0" sldId="262"/>
        </pc:sldMkLst>
        <pc:spChg chg="mod">
          <ac:chgData name="Christine Whyte" userId="f1eade6e-79ce-47ef-99b0-73de0bf4cde4" providerId="ADAL" clId="{046A422C-A5D7-E140-AA7F-D74E29D05FDC}" dt="2025-01-19T19:19:10.619" v="921" actId="1076"/>
          <ac:spMkLst>
            <pc:docMk/>
            <pc:sldMk cId="0" sldId="262"/>
            <ac:spMk id="200" creationId="{00000000-0000-0000-0000-000000000000}"/>
          </ac:spMkLst>
        </pc:spChg>
        <pc:spChg chg="mod">
          <ac:chgData name="Christine Whyte" userId="f1eade6e-79ce-47ef-99b0-73de0bf4cde4" providerId="ADAL" clId="{046A422C-A5D7-E140-AA7F-D74E29D05FDC}" dt="2025-01-19T19:19:16.376" v="922" actId="1076"/>
          <ac:spMkLst>
            <pc:docMk/>
            <pc:sldMk cId="0" sldId="262"/>
            <ac:spMk id="201" creationId="{00000000-0000-0000-0000-000000000000}"/>
          </ac:spMkLst>
        </pc:spChg>
        <pc:picChg chg="add del mod">
          <ac:chgData name="Christine Whyte" userId="f1eade6e-79ce-47ef-99b0-73de0bf4cde4" providerId="ADAL" clId="{046A422C-A5D7-E140-AA7F-D74E29D05FDC}" dt="2025-01-19T19:18:31.900" v="913" actId="478"/>
          <ac:picMkLst>
            <pc:docMk/>
            <pc:sldMk cId="0" sldId="262"/>
            <ac:picMk id="2" creationId="{6CA2533F-A8DA-C258-3CE2-C7F9BA3B29CC}"/>
          </ac:picMkLst>
        </pc:picChg>
        <pc:picChg chg="add mod">
          <ac:chgData name="Christine Whyte" userId="f1eade6e-79ce-47ef-99b0-73de0bf4cde4" providerId="ADAL" clId="{046A422C-A5D7-E140-AA7F-D74E29D05FDC}" dt="2025-01-19T19:18:58.304" v="916" actId="207"/>
          <ac:picMkLst>
            <pc:docMk/>
            <pc:sldMk cId="0" sldId="262"/>
            <ac:picMk id="3" creationId="{68A3DE55-D37D-88E1-5669-9547C220AAD7}"/>
          </ac:picMkLst>
        </pc:picChg>
        <pc:picChg chg="add mod">
          <ac:chgData name="Christine Whyte" userId="f1eade6e-79ce-47ef-99b0-73de0bf4cde4" providerId="ADAL" clId="{046A422C-A5D7-E140-AA7F-D74E29D05FDC}" dt="2025-01-19T19:18:58.304" v="916" actId="207"/>
          <ac:picMkLst>
            <pc:docMk/>
            <pc:sldMk cId="0" sldId="262"/>
            <ac:picMk id="4" creationId="{454F7599-A0BE-B7C3-7B01-4A89A3162AF0}"/>
          </ac:picMkLst>
        </pc:picChg>
      </pc:sldChg>
      <pc:sldChg chg="del">
        <pc:chgData name="Christine Whyte" userId="f1eade6e-79ce-47ef-99b0-73de0bf4cde4" providerId="ADAL" clId="{046A422C-A5D7-E140-AA7F-D74E29D05FDC}" dt="2025-01-19T20:49:53.726" v="1260" actId="2696"/>
        <pc:sldMkLst>
          <pc:docMk/>
          <pc:sldMk cId="0" sldId="263"/>
        </pc:sldMkLst>
      </pc:sldChg>
      <pc:sldChg chg="modSp del mod">
        <pc:chgData name="Christine Whyte" userId="f1eade6e-79ce-47ef-99b0-73de0bf4cde4" providerId="ADAL" clId="{046A422C-A5D7-E140-AA7F-D74E29D05FDC}" dt="2025-01-19T21:08:04.658" v="1629" actId="2696"/>
        <pc:sldMkLst>
          <pc:docMk/>
          <pc:sldMk cId="0" sldId="264"/>
        </pc:sldMkLst>
        <pc:spChg chg="mod">
          <ac:chgData name="Christine Whyte" userId="f1eade6e-79ce-47ef-99b0-73de0bf4cde4" providerId="ADAL" clId="{046A422C-A5D7-E140-AA7F-D74E29D05FDC}" dt="2025-01-19T19:22:38.149" v="934" actId="20577"/>
          <ac:spMkLst>
            <pc:docMk/>
            <pc:sldMk cId="0" sldId="264"/>
            <ac:spMk id="213" creationId="{00000000-0000-0000-0000-000000000000}"/>
          </ac:spMkLst>
        </pc:spChg>
        <pc:spChg chg="mod">
          <ac:chgData name="Christine Whyte" userId="f1eade6e-79ce-47ef-99b0-73de0bf4cde4" providerId="ADAL" clId="{046A422C-A5D7-E140-AA7F-D74E29D05FDC}" dt="2025-01-19T17:13:32.489" v="798" actId="27636"/>
          <ac:spMkLst>
            <pc:docMk/>
            <pc:sldMk cId="0" sldId="264"/>
            <ac:spMk id="214" creationId="{00000000-0000-0000-0000-000000000000}"/>
          </ac:spMkLst>
        </pc:spChg>
      </pc:sldChg>
      <pc:sldChg chg="modSp mod ord">
        <pc:chgData name="Christine Whyte" userId="f1eade6e-79ce-47ef-99b0-73de0bf4cde4" providerId="ADAL" clId="{046A422C-A5D7-E140-AA7F-D74E29D05FDC}" dt="2025-01-19T21:12:16.397" v="1637"/>
        <pc:sldMkLst>
          <pc:docMk/>
          <pc:sldMk cId="0" sldId="265"/>
        </pc:sldMkLst>
        <pc:graphicFrameChg chg="mod modGraphic">
          <ac:chgData name="Christine Whyte" userId="f1eade6e-79ce-47ef-99b0-73de0bf4cde4" providerId="ADAL" clId="{046A422C-A5D7-E140-AA7F-D74E29D05FDC}" dt="2025-01-19T21:12:16.397" v="1637"/>
          <ac:graphicFrameMkLst>
            <pc:docMk/>
            <pc:sldMk cId="0" sldId="265"/>
            <ac:graphicFrameMk id="222" creationId="{00000000-0000-0000-0000-000000000000}"/>
          </ac:graphicFrameMkLst>
        </pc:graphicFrameChg>
      </pc:sldChg>
      <pc:sldChg chg="addSp delSp modSp mod">
        <pc:chgData name="Christine Whyte" userId="f1eade6e-79ce-47ef-99b0-73de0bf4cde4" providerId="ADAL" clId="{046A422C-A5D7-E140-AA7F-D74E29D05FDC}" dt="2025-01-19T21:21:05.891" v="1797" actId="27636"/>
        <pc:sldMkLst>
          <pc:docMk/>
          <pc:sldMk cId="0" sldId="266"/>
        </pc:sldMkLst>
        <pc:spChg chg="add del mod">
          <ac:chgData name="Christine Whyte" userId="f1eade6e-79ce-47ef-99b0-73de0bf4cde4" providerId="ADAL" clId="{046A422C-A5D7-E140-AA7F-D74E29D05FDC}" dt="2025-01-19T21:18:37.690" v="1767" actId="478"/>
          <ac:spMkLst>
            <pc:docMk/>
            <pc:sldMk cId="0" sldId="266"/>
            <ac:spMk id="3" creationId="{52B0A7D9-5D6B-5157-3E96-725F5763E64E}"/>
          </ac:spMkLst>
        </pc:spChg>
        <pc:spChg chg="add mod">
          <ac:chgData name="Christine Whyte" userId="f1eade6e-79ce-47ef-99b0-73de0bf4cde4" providerId="ADAL" clId="{046A422C-A5D7-E140-AA7F-D74E29D05FDC}" dt="2025-01-19T21:21:05.891" v="1797" actId="27636"/>
          <ac:spMkLst>
            <pc:docMk/>
            <pc:sldMk cId="0" sldId="266"/>
            <ac:spMk id="4" creationId="{979B582E-672C-D3DF-1FC8-E73F112CC7CF}"/>
          </ac:spMkLst>
        </pc:spChg>
        <pc:spChg chg="add del mod">
          <ac:chgData name="Christine Whyte" userId="f1eade6e-79ce-47ef-99b0-73de0bf4cde4" providerId="ADAL" clId="{046A422C-A5D7-E140-AA7F-D74E29D05FDC}" dt="2025-01-19T21:19:15.846" v="1777" actId="478"/>
          <ac:spMkLst>
            <pc:docMk/>
            <pc:sldMk cId="0" sldId="266"/>
            <ac:spMk id="6" creationId="{EB52ADA3-A48F-8482-86A4-32F5BC8E23CA}"/>
          </ac:spMkLst>
        </pc:spChg>
        <pc:spChg chg="mod">
          <ac:chgData name="Christine Whyte" userId="f1eade6e-79ce-47ef-99b0-73de0bf4cde4" providerId="ADAL" clId="{046A422C-A5D7-E140-AA7F-D74E29D05FDC}" dt="2025-01-19T21:19:50.602" v="1786" actId="1076"/>
          <ac:spMkLst>
            <pc:docMk/>
            <pc:sldMk cId="0" sldId="266"/>
            <ac:spMk id="229" creationId="{00000000-0000-0000-0000-000000000000}"/>
          </ac:spMkLst>
        </pc:spChg>
        <pc:spChg chg="add del mod">
          <ac:chgData name="Christine Whyte" userId="f1eade6e-79ce-47ef-99b0-73de0bf4cde4" providerId="ADAL" clId="{046A422C-A5D7-E140-AA7F-D74E29D05FDC}" dt="2025-01-19T21:19:05.429" v="1774" actId="478"/>
          <ac:spMkLst>
            <pc:docMk/>
            <pc:sldMk cId="0" sldId="266"/>
            <ac:spMk id="230" creationId="{00000000-0000-0000-0000-000000000000}"/>
          </ac:spMkLst>
        </pc:spChg>
      </pc:sldChg>
      <pc:sldChg chg="modSp del mod">
        <pc:chgData name="Christine Whyte" userId="f1eade6e-79ce-47ef-99b0-73de0bf4cde4" providerId="ADAL" clId="{046A422C-A5D7-E140-AA7F-D74E29D05FDC}" dt="2025-01-19T21:36:35.757" v="2036" actId="2696"/>
        <pc:sldMkLst>
          <pc:docMk/>
          <pc:sldMk cId="0" sldId="267"/>
        </pc:sldMkLst>
        <pc:spChg chg="mod">
          <ac:chgData name="Christine Whyte" userId="f1eade6e-79ce-47ef-99b0-73de0bf4cde4" providerId="ADAL" clId="{046A422C-A5D7-E140-AA7F-D74E29D05FDC}" dt="2025-01-19T21:25:10.911" v="1844" actId="20577"/>
          <ac:spMkLst>
            <pc:docMk/>
            <pc:sldMk cId="0" sldId="267"/>
            <ac:spMk id="235" creationId="{00000000-0000-0000-0000-000000000000}"/>
          </ac:spMkLst>
        </pc:spChg>
      </pc:sldChg>
      <pc:sldChg chg="addSp delSp modSp del mod">
        <pc:chgData name="Christine Whyte" userId="f1eade6e-79ce-47ef-99b0-73de0bf4cde4" providerId="ADAL" clId="{046A422C-A5D7-E140-AA7F-D74E29D05FDC}" dt="2025-01-19T21:37:15.440" v="2047" actId="2696"/>
        <pc:sldMkLst>
          <pc:docMk/>
          <pc:sldMk cId="0" sldId="268"/>
        </pc:sldMkLst>
        <pc:spChg chg="add del">
          <ac:chgData name="Christine Whyte" userId="f1eade6e-79ce-47ef-99b0-73de0bf4cde4" providerId="ADAL" clId="{046A422C-A5D7-E140-AA7F-D74E29D05FDC}" dt="2025-01-16T16:24:02.785" v="159" actId="11529"/>
          <ac:spMkLst>
            <pc:docMk/>
            <pc:sldMk cId="0" sldId="268"/>
            <ac:spMk id="2" creationId="{2DD78934-ABAC-C062-AFF6-EE7146C1BD9F}"/>
          </ac:spMkLst>
        </pc:spChg>
        <pc:spChg chg="add del mod">
          <ac:chgData name="Christine Whyte" userId="f1eade6e-79ce-47ef-99b0-73de0bf4cde4" providerId="ADAL" clId="{046A422C-A5D7-E140-AA7F-D74E29D05FDC}" dt="2025-01-19T17:12:09.861" v="787"/>
          <ac:spMkLst>
            <pc:docMk/>
            <pc:sldMk cId="0" sldId="268"/>
            <ac:spMk id="2" creationId="{89DFAFBA-8C8B-7614-95B0-7A849D758FCC}"/>
          </ac:spMkLst>
        </pc:spChg>
        <pc:spChg chg="add del">
          <ac:chgData name="Christine Whyte" userId="f1eade6e-79ce-47ef-99b0-73de0bf4cde4" providerId="ADAL" clId="{046A422C-A5D7-E140-AA7F-D74E29D05FDC}" dt="2025-01-16T16:24:02.006" v="157" actId="11529"/>
          <ac:spMkLst>
            <pc:docMk/>
            <pc:sldMk cId="0" sldId="268"/>
            <ac:spMk id="3" creationId="{090119DD-4C3F-810A-7799-01D03C148BCF}"/>
          </ac:spMkLst>
        </pc:spChg>
        <pc:spChg chg="add mod">
          <ac:chgData name="Christine Whyte" userId="f1eade6e-79ce-47ef-99b0-73de0bf4cde4" providerId="ADAL" clId="{046A422C-A5D7-E140-AA7F-D74E29D05FDC}" dt="2025-01-19T17:12:08.109" v="785" actId="1076"/>
          <ac:spMkLst>
            <pc:docMk/>
            <pc:sldMk cId="0" sldId="268"/>
            <ac:spMk id="5" creationId="{7F2836D2-7D1C-76F3-A0E3-DB9B0D010239}"/>
          </ac:spMkLst>
        </pc:spChg>
        <pc:spChg chg="mod">
          <ac:chgData name="Christine Whyte" userId="f1eade6e-79ce-47ef-99b0-73de0bf4cde4" providerId="ADAL" clId="{046A422C-A5D7-E140-AA7F-D74E29D05FDC}" dt="2025-01-19T15:51:37.291" v="495" actId="1076"/>
          <ac:spMkLst>
            <pc:docMk/>
            <pc:sldMk cId="0" sldId="268"/>
            <ac:spMk id="241" creationId="{00000000-0000-0000-0000-000000000000}"/>
          </ac:spMkLst>
        </pc:spChg>
        <pc:spChg chg="add del mod">
          <ac:chgData name="Christine Whyte" userId="f1eade6e-79ce-47ef-99b0-73de0bf4cde4" providerId="ADAL" clId="{046A422C-A5D7-E140-AA7F-D74E29D05FDC}" dt="2025-01-16T16:33:14.900" v="281" actId="1076"/>
          <ac:spMkLst>
            <pc:docMk/>
            <pc:sldMk cId="0" sldId="268"/>
            <ac:spMk id="242" creationId="{00000000-0000-0000-0000-000000000000}"/>
          </ac:spMkLst>
        </pc:spChg>
        <pc:spChg chg="add del mod">
          <ac:chgData name="Christine Whyte" userId="f1eade6e-79ce-47ef-99b0-73de0bf4cde4" providerId="ADAL" clId="{046A422C-A5D7-E140-AA7F-D74E29D05FDC}" dt="2025-01-16T16:33:14.900" v="281" actId="1076"/>
          <ac:spMkLst>
            <pc:docMk/>
            <pc:sldMk cId="0" sldId="268"/>
            <ac:spMk id="243" creationId="{00000000-0000-0000-0000-000000000000}"/>
          </ac:spMkLst>
        </pc:spChg>
        <pc:spChg chg="add del mod">
          <ac:chgData name="Christine Whyte" userId="f1eade6e-79ce-47ef-99b0-73de0bf4cde4" providerId="ADAL" clId="{046A422C-A5D7-E140-AA7F-D74E29D05FDC}" dt="2025-01-16T16:33:14.900" v="281" actId="1076"/>
          <ac:spMkLst>
            <pc:docMk/>
            <pc:sldMk cId="0" sldId="268"/>
            <ac:spMk id="244" creationId="{00000000-0000-0000-0000-000000000000}"/>
          </ac:spMkLst>
        </pc:spChg>
        <pc:picChg chg="add del mod">
          <ac:chgData name="Christine Whyte" userId="f1eade6e-79ce-47ef-99b0-73de0bf4cde4" providerId="ADAL" clId="{046A422C-A5D7-E140-AA7F-D74E29D05FDC}" dt="2025-01-16T16:31:54.830" v="276" actId="478"/>
          <ac:picMkLst>
            <pc:docMk/>
            <pc:sldMk cId="0" sldId="268"/>
            <ac:picMk id="6" creationId="{04767463-9AC8-9FFD-F25D-A2AE93996A34}"/>
          </ac:picMkLst>
        </pc:picChg>
        <pc:picChg chg="add mod">
          <ac:chgData name="Christine Whyte" userId="f1eade6e-79ce-47ef-99b0-73de0bf4cde4" providerId="ADAL" clId="{046A422C-A5D7-E140-AA7F-D74E29D05FDC}" dt="2025-01-19T19:20:50.765" v="926" actId="692"/>
          <ac:picMkLst>
            <pc:docMk/>
            <pc:sldMk cId="0" sldId="268"/>
            <ac:picMk id="7" creationId="{240CB391-ACCD-B5BC-11DE-A5B7214DCC4E}"/>
          </ac:picMkLst>
        </pc:picChg>
      </pc:sldChg>
      <pc:sldChg chg="addSp delSp modSp add mod">
        <pc:chgData name="Christine Whyte" userId="f1eade6e-79ce-47ef-99b0-73de0bf4cde4" providerId="ADAL" clId="{046A422C-A5D7-E140-AA7F-D74E29D05FDC}" dt="2025-01-16T16:37:46.943" v="293" actId="478"/>
        <pc:sldMkLst>
          <pc:docMk/>
          <pc:sldMk cId="4214632873" sldId="270"/>
        </pc:sldMkLst>
        <pc:spChg chg="add mod">
          <ac:chgData name="Christine Whyte" userId="f1eade6e-79ce-47ef-99b0-73de0bf4cde4" providerId="ADAL" clId="{046A422C-A5D7-E140-AA7F-D74E29D05FDC}" dt="2025-01-16T10:36:23.002" v="82" actId="14100"/>
          <ac:spMkLst>
            <pc:docMk/>
            <pc:sldMk cId="4214632873" sldId="270"/>
            <ac:spMk id="3" creationId="{4EE1346F-ACA2-3AE3-4408-708212D729C8}"/>
          </ac:spMkLst>
        </pc:spChg>
        <pc:spChg chg="add mod">
          <ac:chgData name="Christine Whyte" userId="f1eade6e-79ce-47ef-99b0-73de0bf4cde4" providerId="ADAL" clId="{046A422C-A5D7-E140-AA7F-D74E29D05FDC}" dt="2025-01-16T10:36:28.309" v="83" actId="1076"/>
          <ac:spMkLst>
            <pc:docMk/>
            <pc:sldMk cId="4214632873" sldId="270"/>
            <ac:spMk id="5" creationId="{9A9C2FE6-66B0-3A37-D417-AB14A165BF6D}"/>
          </ac:spMkLst>
        </pc:spChg>
        <pc:spChg chg="del mod">
          <ac:chgData name="Christine Whyte" userId="f1eade6e-79ce-47ef-99b0-73de0bf4cde4" providerId="ADAL" clId="{046A422C-A5D7-E140-AA7F-D74E29D05FDC}" dt="2025-01-16T10:36:02.971" v="73" actId="478"/>
          <ac:spMkLst>
            <pc:docMk/>
            <pc:sldMk cId="4214632873" sldId="270"/>
            <ac:spMk id="158" creationId="{B8594715-02F3-3A72-7873-499C0255A432}"/>
          </ac:spMkLst>
        </pc:spChg>
        <pc:spChg chg="del">
          <ac:chgData name="Christine Whyte" userId="f1eade6e-79ce-47ef-99b0-73de0bf4cde4" providerId="ADAL" clId="{046A422C-A5D7-E140-AA7F-D74E29D05FDC}" dt="2025-01-16T10:31:15.817" v="5" actId="478"/>
          <ac:spMkLst>
            <pc:docMk/>
            <pc:sldMk cId="4214632873" sldId="270"/>
            <ac:spMk id="160" creationId="{87EB29D1-EFD3-67EA-DF9F-1F8C9A5B4B21}"/>
          </ac:spMkLst>
        </pc:spChg>
        <pc:picChg chg="del">
          <ac:chgData name="Christine Whyte" userId="f1eade6e-79ce-47ef-99b0-73de0bf4cde4" providerId="ADAL" clId="{046A422C-A5D7-E140-AA7F-D74E29D05FDC}" dt="2025-01-16T16:37:46.943" v="293" actId="478"/>
          <ac:picMkLst>
            <pc:docMk/>
            <pc:sldMk cId="4214632873" sldId="270"/>
            <ac:picMk id="159" creationId="{FE086FC6-CD09-A402-2AA4-3D1E42CD7F6B}"/>
          </ac:picMkLst>
        </pc:picChg>
      </pc:sldChg>
      <pc:sldChg chg="addSp delSp modSp new mod ord modNotesTx">
        <pc:chgData name="Christine Whyte" userId="f1eade6e-79ce-47ef-99b0-73de0bf4cde4" providerId="ADAL" clId="{046A422C-A5D7-E140-AA7F-D74E29D05FDC}" dt="2025-01-19T21:07:05.666" v="1624" actId="20578"/>
        <pc:sldMkLst>
          <pc:docMk/>
          <pc:sldMk cId="3310129749" sldId="271"/>
        </pc:sldMkLst>
        <pc:spChg chg="add mod">
          <ac:chgData name="Christine Whyte" userId="f1eade6e-79ce-47ef-99b0-73de0bf4cde4" providerId="ADAL" clId="{046A422C-A5D7-E140-AA7F-D74E29D05FDC}" dt="2025-01-19T20:58:39.939" v="1418" actId="1076"/>
          <ac:spMkLst>
            <pc:docMk/>
            <pc:sldMk cId="3310129749" sldId="271"/>
            <ac:spMk id="2" creationId="{363C0019-59A3-9498-B5A7-D89830D516D3}"/>
          </ac:spMkLst>
        </pc:spChg>
        <pc:spChg chg="del mod">
          <ac:chgData name="Christine Whyte" userId="f1eade6e-79ce-47ef-99b0-73de0bf4cde4" providerId="ADAL" clId="{046A422C-A5D7-E140-AA7F-D74E29D05FDC}" dt="2025-01-16T17:00:17.331" v="373" actId="478"/>
          <ac:spMkLst>
            <pc:docMk/>
            <pc:sldMk cId="3310129749" sldId="271"/>
            <ac:spMk id="2" creationId="{D30047E5-46B9-8D07-92C4-599DC8DEA362}"/>
          </ac:spMkLst>
        </pc:spChg>
        <pc:spChg chg="del">
          <ac:chgData name="Christine Whyte" userId="f1eade6e-79ce-47ef-99b0-73de0bf4cde4" providerId="ADAL" clId="{046A422C-A5D7-E140-AA7F-D74E29D05FDC}" dt="2025-01-16T16:59:14.661" v="355" actId="478"/>
          <ac:spMkLst>
            <pc:docMk/>
            <pc:sldMk cId="3310129749" sldId="271"/>
            <ac:spMk id="3" creationId="{126BB4AC-49EA-57E0-2D2E-82E504FE2B10}"/>
          </ac:spMkLst>
        </pc:spChg>
        <pc:spChg chg="del">
          <ac:chgData name="Christine Whyte" userId="f1eade6e-79ce-47ef-99b0-73de0bf4cde4" providerId="ADAL" clId="{046A422C-A5D7-E140-AA7F-D74E29D05FDC}" dt="2025-01-16T16:59:30.987" v="363" actId="478"/>
          <ac:spMkLst>
            <pc:docMk/>
            <pc:sldMk cId="3310129749" sldId="271"/>
            <ac:spMk id="4" creationId="{DF9CF223-60AD-A409-772C-CA56B82E01E7}"/>
          </ac:spMkLst>
        </pc:spChg>
        <pc:spChg chg="add del mod">
          <ac:chgData name="Christine Whyte" userId="f1eade6e-79ce-47ef-99b0-73de0bf4cde4" providerId="ADAL" clId="{046A422C-A5D7-E140-AA7F-D74E29D05FDC}" dt="2025-01-19T20:57:23.017" v="1358" actId="21"/>
          <ac:spMkLst>
            <pc:docMk/>
            <pc:sldMk cId="3310129749" sldId="271"/>
            <ac:spMk id="5" creationId="{C4A3D39B-9166-CA54-D2A6-D63DDB88F164}"/>
          </ac:spMkLst>
        </pc:spChg>
        <pc:spChg chg="add del mod">
          <ac:chgData name="Christine Whyte" userId="f1eade6e-79ce-47ef-99b0-73de0bf4cde4" providerId="ADAL" clId="{046A422C-A5D7-E140-AA7F-D74E29D05FDC}" dt="2025-01-16T17:00:20.063" v="374" actId="478"/>
          <ac:spMkLst>
            <pc:docMk/>
            <pc:sldMk cId="3310129749" sldId="271"/>
            <ac:spMk id="8" creationId="{4CFF3A4A-88A1-E9DA-1187-0039C512EFD4}"/>
          </ac:spMkLst>
        </pc:spChg>
        <pc:spChg chg="add mod">
          <ac:chgData name="Christine Whyte" userId="f1eade6e-79ce-47ef-99b0-73de0bf4cde4" providerId="ADAL" clId="{046A422C-A5D7-E140-AA7F-D74E29D05FDC}" dt="2025-01-19T20:58:47.808" v="1419" actId="1076"/>
          <ac:spMkLst>
            <pc:docMk/>
            <pc:sldMk cId="3310129749" sldId="271"/>
            <ac:spMk id="10" creationId="{5922C659-0B77-79BB-FB42-D69043B6AA3B}"/>
          </ac:spMkLst>
        </pc:spChg>
        <pc:spChg chg="add mod">
          <ac:chgData name="Christine Whyte" userId="f1eade6e-79ce-47ef-99b0-73de0bf4cde4" providerId="ADAL" clId="{046A422C-A5D7-E140-AA7F-D74E29D05FDC}" dt="2025-01-16T17:01:34.115" v="394" actId="14100"/>
          <ac:spMkLst>
            <pc:docMk/>
            <pc:sldMk cId="3310129749" sldId="271"/>
            <ac:spMk id="12" creationId="{2E43E4A4-8A4D-A28C-5BE1-056AB79791A0}"/>
          </ac:spMkLst>
        </pc:spChg>
        <pc:picChg chg="add mod">
          <ac:chgData name="Christine Whyte" userId="f1eade6e-79ce-47ef-99b0-73de0bf4cde4" providerId="ADAL" clId="{046A422C-A5D7-E140-AA7F-D74E29D05FDC}" dt="2025-01-19T20:58:56.982" v="1420" actId="1076"/>
          <ac:picMkLst>
            <pc:docMk/>
            <pc:sldMk cId="3310129749" sldId="271"/>
            <ac:picMk id="6" creationId="{ABE418A6-D0A7-CD43-3246-DA0A9801D374}"/>
          </ac:picMkLst>
        </pc:picChg>
      </pc:sldChg>
      <pc:sldChg chg="addSp delSp modSp add mod ord modNotesTx">
        <pc:chgData name="Christine Whyte" userId="f1eade6e-79ce-47ef-99b0-73de0bf4cde4" providerId="ADAL" clId="{046A422C-A5D7-E140-AA7F-D74E29D05FDC}" dt="2025-01-19T21:05:52.022" v="1607" actId="20578"/>
        <pc:sldMkLst>
          <pc:docMk/>
          <pc:sldMk cId="997363964" sldId="272"/>
        </pc:sldMkLst>
        <pc:spChg chg="del mod">
          <ac:chgData name="Christine Whyte" userId="f1eade6e-79ce-47ef-99b0-73de0bf4cde4" providerId="ADAL" clId="{046A422C-A5D7-E140-AA7F-D74E29D05FDC}" dt="2025-01-19T20:44:21.738" v="981" actId="478"/>
          <ac:spMkLst>
            <pc:docMk/>
            <pc:sldMk cId="997363964" sldId="272"/>
            <ac:spMk id="3" creationId="{47DA1DD3-46CF-B753-250E-3BDEBDD5BDA7}"/>
          </ac:spMkLst>
        </pc:spChg>
        <pc:spChg chg="add del mod">
          <ac:chgData name="Christine Whyte" userId="f1eade6e-79ce-47ef-99b0-73de0bf4cde4" providerId="ADAL" clId="{046A422C-A5D7-E140-AA7F-D74E29D05FDC}" dt="2025-01-19T20:45:10.560" v="991" actId="478"/>
          <ac:spMkLst>
            <pc:docMk/>
            <pc:sldMk cId="997363964" sldId="272"/>
            <ac:spMk id="6" creationId="{8084DABA-AE30-8250-7640-CEBECF74962B}"/>
          </ac:spMkLst>
        </pc:spChg>
        <pc:spChg chg="add del mod">
          <ac:chgData name="Christine Whyte" userId="f1eade6e-79ce-47ef-99b0-73de0bf4cde4" providerId="ADAL" clId="{046A422C-A5D7-E140-AA7F-D74E29D05FDC}" dt="2025-01-19T20:44:15.654" v="977" actId="478"/>
          <ac:spMkLst>
            <pc:docMk/>
            <pc:sldMk cId="997363964" sldId="272"/>
            <ac:spMk id="8" creationId="{AC1252CE-533F-B61A-BDA2-19C8B96C2C3C}"/>
          </ac:spMkLst>
        </pc:spChg>
        <pc:spChg chg="add del mod">
          <ac:chgData name="Christine Whyte" userId="f1eade6e-79ce-47ef-99b0-73de0bf4cde4" providerId="ADAL" clId="{046A422C-A5D7-E140-AA7F-D74E29D05FDC}" dt="2025-01-19T20:45:06.454" v="990" actId="478"/>
          <ac:spMkLst>
            <pc:docMk/>
            <pc:sldMk cId="997363964" sldId="272"/>
            <ac:spMk id="10" creationId="{51B0A9D4-372E-96D5-0DCC-D56F06A147E9}"/>
          </ac:spMkLst>
        </pc:spChg>
        <pc:spChg chg="add mod">
          <ac:chgData name="Christine Whyte" userId="f1eade6e-79ce-47ef-99b0-73de0bf4cde4" providerId="ADAL" clId="{046A422C-A5D7-E140-AA7F-D74E29D05FDC}" dt="2025-01-19T20:45:03.695" v="989" actId="27636"/>
          <ac:spMkLst>
            <pc:docMk/>
            <pc:sldMk cId="997363964" sldId="272"/>
            <ac:spMk id="11" creationId="{E1ADAE1F-7D3D-A8AA-E9C0-BDA3B060DAD5}"/>
          </ac:spMkLst>
        </pc:spChg>
        <pc:spChg chg="add mod">
          <ac:chgData name="Christine Whyte" userId="f1eade6e-79ce-47ef-99b0-73de0bf4cde4" providerId="ADAL" clId="{046A422C-A5D7-E140-AA7F-D74E29D05FDC}" dt="2025-01-19T20:45:19.057" v="992" actId="255"/>
          <ac:spMkLst>
            <pc:docMk/>
            <pc:sldMk cId="997363964" sldId="272"/>
            <ac:spMk id="12" creationId="{995FDCAB-FA93-AFA8-7364-BF76DCDA56A0}"/>
          </ac:spMkLst>
        </pc:spChg>
        <pc:spChg chg="add del mod">
          <ac:chgData name="Christine Whyte" userId="f1eade6e-79ce-47ef-99b0-73de0bf4cde4" providerId="ADAL" clId="{046A422C-A5D7-E140-AA7F-D74E29D05FDC}" dt="2025-01-19T21:04:23.852" v="1600"/>
          <ac:spMkLst>
            <pc:docMk/>
            <pc:sldMk cId="997363964" sldId="272"/>
            <ac:spMk id="15" creationId="{9AD8B510-4DA7-483D-A430-DFA32D3A368E}"/>
          </ac:spMkLst>
        </pc:spChg>
        <pc:spChg chg="del">
          <ac:chgData name="Christine Whyte" userId="f1eade6e-79ce-47ef-99b0-73de0bf4cde4" providerId="ADAL" clId="{046A422C-A5D7-E140-AA7F-D74E29D05FDC}" dt="2025-01-19T20:44:17.819" v="978" actId="478"/>
          <ac:spMkLst>
            <pc:docMk/>
            <pc:sldMk cId="997363964" sldId="272"/>
            <ac:spMk id="193" creationId="{AC67F9A7-44D0-66C3-A3B4-DB99F9193CCC}"/>
          </ac:spMkLst>
        </pc:spChg>
        <pc:spChg chg="del">
          <ac:chgData name="Christine Whyte" userId="f1eade6e-79ce-47ef-99b0-73de0bf4cde4" providerId="ADAL" clId="{046A422C-A5D7-E140-AA7F-D74E29D05FDC}" dt="2025-01-19T20:44:12.647" v="975" actId="478"/>
          <ac:spMkLst>
            <pc:docMk/>
            <pc:sldMk cId="997363964" sldId="272"/>
            <ac:spMk id="195" creationId="{6112F193-D0A9-93FE-2209-15EBC95E5995}"/>
          </ac:spMkLst>
        </pc:spChg>
        <pc:picChg chg="del">
          <ac:chgData name="Christine Whyte" userId="f1eade6e-79ce-47ef-99b0-73de0bf4cde4" providerId="ADAL" clId="{046A422C-A5D7-E140-AA7F-D74E29D05FDC}" dt="2025-01-19T20:44:19.096" v="979" actId="478"/>
          <ac:picMkLst>
            <pc:docMk/>
            <pc:sldMk cId="997363964" sldId="272"/>
            <ac:picMk id="4" creationId="{5677AE16-55B9-1985-6A31-5F7B47B0694D}"/>
          </ac:picMkLst>
        </pc:picChg>
        <pc:picChg chg="del">
          <ac:chgData name="Christine Whyte" userId="f1eade6e-79ce-47ef-99b0-73de0bf4cde4" providerId="ADAL" clId="{046A422C-A5D7-E140-AA7F-D74E29D05FDC}" dt="2025-01-19T20:44:22.729" v="982" actId="478"/>
          <ac:picMkLst>
            <pc:docMk/>
            <pc:sldMk cId="997363964" sldId="272"/>
            <ac:picMk id="5" creationId="{8D14F38E-E34B-0099-C383-A675C3E7F3A1}"/>
          </ac:picMkLst>
        </pc:picChg>
        <pc:picChg chg="add mod">
          <ac:chgData name="Christine Whyte" userId="f1eade6e-79ce-47ef-99b0-73de0bf4cde4" providerId="ADAL" clId="{046A422C-A5D7-E140-AA7F-D74E29D05FDC}" dt="2025-01-19T20:45:03.408" v="988"/>
          <ac:picMkLst>
            <pc:docMk/>
            <pc:sldMk cId="997363964" sldId="272"/>
            <ac:picMk id="13" creationId="{3AEAF052-6471-8136-2AE0-6FF2D8458FB8}"/>
          </ac:picMkLst>
        </pc:picChg>
        <pc:picChg chg="add mod">
          <ac:chgData name="Christine Whyte" userId="f1eade6e-79ce-47ef-99b0-73de0bf4cde4" providerId="ADAL" clId="{046A422C-A5D7-E140-AA7F-D74E29D05FDC}" dt="2025-01-19T20:45:03.408" v="988"/>
          <ac:picMkLst>
            <pc:docMk/>
            <pc:sldMk cId="997363964" sldId="272"/>
            <ac:picMk id="14" creationId="{8A355FFD-0E33-1392-863A-700A28E0FED0}"/>
          </ac:picMkLst>
        </pc:picChg>
        <pc:picChg chg="del">
          <ac:chgData name="Christine Whyte" userId="f1eade6e-79ce-47ef-99b0-73de0bf4cde4" providerId="ADAL" clId="{046A422C-A5D7-E140-AA7F-D74E29D05FDC}" dt="2025-01-19T20:44:13.784" v="976" actId="478"/>
          <ac:picMkLst>
            <pc:docMk/>
            <pc:sldMk cId="997363964" sldId="272"/>
            <ac:picMk id="194" creationId="{F39E2E0C-432F-6201-C0E7-78629AE961DB}"/>
          </ac:picMkLst>
        </pc:picChg>
      </pc:sldChg>
      <pc:sldChg chg="addSp delSp modSp add mod modNotesTx">
        <pc:chgData name="Christine Whyte" userId="f1eade6e-79ce-47ef-99b0-73de0bf4cde4" providerId="ADAL" clId="{046A422C-A5D7-E140-AA7F-D74E29D05FDC}" dt="2025-01-19T21:24:24.708" v="1809" actId="255"/>
        <pc:sldMkLst>
          <pc:docMk/>
          <pc:sldMk cId="2386486517" sldId="273"/>
        </pc:sldMkLst>
        <pc:spChg chg="add mod">
          <ac:chgData name="Christine Whyte" userId="f1eade6e-79ce-47ef-99b0-73de0bf4cde4" providerId="ADAL" clId="{046A422C-A5D7-E140-AA7F-D74E29D05FDC}" dt="2025-01-19T20:45:53.899" v="999"/>
          <ac:spMkLst>
            <pc:docMk/>
            <pc:sldMk cId="2386486517" sldId="273"/>
            <ac:spMk id="2" creationId="{2E5B3E9C-1110-B90D-9A13-8EB965B30982}"/>
          </ac:spMkLst>
        </pc:spChg>
        <pc:spChg chg="add mod">
          <ac:chgData name="Christine Whyte" userId="f1eade6e-79ce-47ef-99b0-73de0bf4cde4" providerId="ADAL" clId="{046A422C-A5D7-E140-AA7F-D74E29D05FDC}" dt="2025-01-19T20:45:53.899" v="999"/>
          <ac:spMkLst>
            <pc:docMk/>
            <pc:sldMk cId="2386486517" sldId="273"/>
            <ac:spMk id="3" creationId="{43C82E16-E3A8-43AB-4E2D-8CB06D68F225}"/>
          </ac:spMkLst>
        </pc:spChg>
        <pc:spChg chg="add mod">
          <ac:chgData name="Christine Whyte" userId="f1eade6e-79ce-47ef-99b0-73de0bf4cde4" providerId="ADAL" clId="{046A422C-A5D7-E140-AA7F-D74E29D05FDC}" dt="2025-01-19T21:24:24.708" v="1809" actId="255"/>
          <ac:spMkLst>
            <pc:docMk/>
            <pc:sldMk cId="2386486517" sldId="273"/>
            <ac:spMk id="4" creationId="{3CE5A4D4-A697-2CA8-5622-6630C2D25132}"/>
          </ac:spMkLst>
        </pc:spChg>
        <pc:spChg chg="add mod">
          <ac:chgData name="Christine Whyte" userId="f1eade6e-79ce-47ef-99b0-73de0bf4cde4" providerId="ADAL" clId="{046A422C-A5D7-E140-AA7F-D74E29D05FDC}" dt="2025-01-19T21:08:44.305" v="1632" actId="255"/>
          <ac:spMkLst>
            <pc:docMk/>
            <pc:sldMk cId="2386486517" sldId="273"/>
            <ac:spMk id="5" creationId="{D4CB625B-2301-B2B0-5A8F-5D40A1330175}"/>
          </ac:spMkLst>
        </pc:spChg>
        <pc:spChg chg="del">
          <ac:chgData name="Christine Whyte" userId="f1eade6e-79ce-47ef-99b0-73de0bf4cde4" providerId="ADAL" clId="{046A422C-A5D7-E140-AA7F-D74E29D05FDC}" dt="2025-01-19T20:45:45.385" v="997" actId="478"/>
          <ac:spMkLst>
            <pc:docMk/>
            <pc:sldMk cId="2386486517" sldId="273"/>
            <ac:spMk id="11" creationId="{84207527-ABF1-4D87-6A66-03D850372D74}"/>
          </ac:spMkLst>
        </pc:spChg>
        <pc:spChg chg="del">
          <ac:chgData name="Christine Whyte" userId="f1eade6e-79ce-47ef-99b0-73de0bf4cde4" providerId="ADAL" clId="{046A422C-A5D7-E140-AA7F-D74E29D05FDC}" dt="2025-01-19T20:45:47.556" v="998" actId="478"/>
          <ac:spMkLst>
            <pc:docMk/>
            <pc:sldMk cId="2386486517" sldId="273"/>
            <ac:spMk id="12" creationId="{D7D47C2B-17CC-C32B-2609-AA1D19B2B040}"/>
          </ac:spMkLst>
        </pc:spChg>
        <pc:picChg chg="del">
          <ac:chgData name="Christine Whyte" userId="f1eade6e-79ce-47ef-99b0-73de0bf4cde4" providerId="ADAL" clId="{046A422C-A5D7-E140-AA7F-D74E29D05FDC}" dt="2025-01-19T20:45:34.428" v="995" actId="478"/>
          <ac:picMkLst>
            <pc:docMk/>
            <pc:sldMk cId="2386486517" sldId="273"/>
            <ac:picMk id="13" creationId="{A8F2F029-9565-3A91-F065-59228E4256AC}"/>
          </ac:picMkLst>
        </pc:picChg>
        <pc:picChg chg="del">
          <ac:chgData name="Christine Whyte" userId="f1eade6e-79ce-47ef-99b0-73de0bf4cde4" providerId="ADAL" clId="{046A422C-A5D7-E140-AA7F-D74E29D05FDC}" dt="2025-01-19T20:45:42.248" v="996" actId="478"/>
          <ac:picMkLst>
            <pc:docMk/>
            <pc:sldMk cId="2386486517" sldId="273"/>
            <ac:picMk id="14" creationId="{A159DE23-6AC1-B29E-A564-E96DF3E1008F}"/>
          </ac:picMkLst>
        </pc:picChg>
      </pc:sldChg>
      <pc:sldChg chg="addSp delSp modSp add del mod">
        <pc:chgData name="Christine Whyte" userId="f1eade6e-79ce-47ef-99b0-73de0bf4cde4" providerId="ADAL" clId="{046A422C-A5D7-E140-AA7F-D74E29D05FDC}" dt="2025-01-19T21:23:24.634" v="1807" actId="2696"/>
        <pc:sldMkLst>
          <pc:docMk/>
          <pc:sldMk cId="228932921" sldId="274"/>
        </pc:sldMkLst>
        <pc:spChg chg="add mod">
          <ac:chgData name="Christine Whyte" userId="f1eade6e-79ce-47ef-99b0-73de0bf4cde4" providerId="ADAL" clId="{046A422C-A5D7-E140-AA7F-D74E29D05FDC}" dt="2025-01-19T21:23:00.470" v="1806" actId="1076"/>
          <ac:spMkLst>
            <pc:docMk/>
            <pc:sldMk cId="228932921" sldId="274"/>
            <ac:spMk id="3" creationId="{D5A8C473-0F58-7AE3-E30B-4F7A5B52F177}"/>
          </ac:spMkLst>
        </pc:spChg>
        <pc:picChg chg="add del mod">
          <ac:chgData name="Christine Whyte" userId="f1eade6e-79ce-47ef-99b0-73de0bf4cde4" providerId="ADAL" clId="{046A422C-A5D7-E140-AA7F-D74E29D05FDC}" dt="2025-01-19T21:22:44.776" v="1803" actId="478"/>
          <ac:picMkLst>
            <pc:docMk/>
            <pc:sldMk cId="228932921" sldId="274"/>
            <ac:picMk id="2" creationId="{E0EC4A49-D23B-63B2-2F8F-79AF7562519B}"/>
          </ac:picMkLst>
        </pc:picChg>
      </pc:sldChg>
      <pc:sldChg chg="add del">
        <pc:chgData name="Christine Whyte" userId="f1eade6e-79ce-47ef-99b0-73de0bf4cde4" providerId="ADAL" clId="{046A422C-A5D7-E140-AA7F-D74E29D05FDC}" dt="2025-01-19T21:23:25.232" v="1808" actId="2696"/>
        <pc:sldMkLst>
          <pc:docMk/>
          <pc:sldMk cId="1780983874" sldId="275"/>
        </pc:sldMkLst>
      </pc:sldChg>
      <pc:sldChg chg="addSp delSp modSp add mod ord modNotesTx">
        <pc:chgData name="Christine Whyte" userId="f1eade6e-79ce-47ef-99b0-73de0bf4cde4" providerId="ADAL" clId="{046A422C-A5D7-E140-AA7F-D74E29D05FDC}" dt="2025-01-19T20:55:49.472" v="1315" actId="14100"/>
        <pc:sldMkLst>
          <pc:docMk/>
          <pc:sldMk cId="2817126249" sldId="276"/>
        </pc:sldMkLst>
        <pc:spChg chg="add mod">
          <ac:chgData name="Christine Whyte" userId="f1eade6e-79ce-47ef-99b0-73de0bf4cde4" providerId="ADAL" clId="{046A422C-A5D7-E140-AA7F-D74E29D05FDC}" dt="2025-01-19T20:55:49.472" v="1315" actId="14100"/>
          <ac:spMkLst>
            <pc:docMk/>
            <pc:sldMk cId="2817126249" sldId="276"/>
            <ac:spMk id="2" creationId="{C23ABD01-DCAF-8AEC-2DED-E5A33ACBCDC6}"/>
          </ac:spMkLst>
        </pc:spChg>
        <pc:spChg chg="add mod">
          <ac:chgData name="Christine Whyte" userId="f1eade6e-79ce-47ef-99b0-73de0bf4cde4" providerId="ADAL" clId="{046A422C-A5D7-E140-AA7F-D74E29D05FDC}" dt="2025-01-19T20:52:14.615" v="1273" actId="122"/>
          <ac:spMkLst>
            <pc:docMk/>
            <pc:sldMk cId="2817126249" sldId="276"/>
            <ac:spMk id="3" creationId="{C6B409E7-9E58-CDC6-B6E4-3700D61F4F74}"/>
          </ac:spMkLst>
        </pc:spChg>
        <pc:spChg chg="add del mod">
          <ac:chgData name="Christine Whyte" userId="f1eade6e-79ce-47ef-99b0-73de0bf4cde4" providerId="ADAL" clId="{046A422C-A5D7-E140-AA7F-D74E29D05FDC}" dt="2025-01-19T20:55:02.658" v="1304" actId="478"/>
          <ac:spMkLst>
            <pc:docMk/>
            <pc:sldMk cId="2817126249" sldId="276"/>
            <ac:spMk id="6" creationId="{BB9FC8D4-105A-71BE-CFF7-5CB5905FD75F}"/>
          </ac:spMkLst>
        </pc:spChg>
        <pc:spChg chg="add del mod">
          <ac:chgData name="Christine Whyte" userId="f1eade6e-79ce-47ef-99b0-73de0bf4cde4" providerId="ADAL" clId="{046A422C-A5D7-E140-AA7F-D74E29D05FDC}" dt="2025-01-19T20:54:06.071" v="1290" actId="478"/>
          <ac:spMkLst>
            <pc:docMk/>
            <pc:sldMk cId="2817126249" sldId="276"/>
            <ac:spMk id="7" creationId="{5D81C3A4-B7F0-444C-BE2E-9127012C8492}"/>
          </ac:spMkLst>
        </pc:spChg>
        <pc:spChg chg="add del mod">
          <ac:chgData name="Christine Whyte" userId="f1eade6e-79ce-47ef-99b0-73de0bf4cde4" providerId="ADAL" clId="{046A422C-A5D7-E140-AA7F-D74E29D05FDC}" dt="2025-01-19T20:55:04.671" v="1305" actId="478"/>
          <ac:spMkLst>
            <pc:docMk/>
            <pc:sldMk cId="2817126249" sldId="276"/>
            <ac:spMk id="8" creationId="{A19FFA26-7ECD-B7A2-DC3B-124C3FBAE6B9}"/>
          </ac:spMkLst>
        </pc:spChg>
        <pc:spChg chg="add mod">
          <ac:chgData name="Christine Whyte" userId="f1eade6e-79ce-47ef-99b0-73de0bf4cde4" providerId="ADAL" clId="{046A422C-A5D7-E140-AA7F-D74E29D05FDC}" dt="2025-01-19T20:55:31.772" v="1312" actId="14100"/>
          <ac:spMkLst>
            <pc:docMk/>
            <pc:sldMk cId="2817126249" sldId="276"/>
            <ac:spMk id="9" creationId="{ECF2FC96-F8B2-A12E-A4EB-1C57806E9EC9}"/>
          </ac:spMkLst>
        </pc:spChg>
        <pc:spChg chg="add mod">
          <ac:chgData name="Christine Whyte" userId="f1eade6e-79ce-47ef-99b0-73de0bf4cde4" providerId="ADAL" clId="{046A422C-A5D7-E140-AA7F-D74E29D05FDC}" dt="2025-01-19T20:55:40.458" v="1314" actId="14100"/>
          <ac:spMkLst>
            <pc:docMk/>
            <pc:sldMk cId="2817126249" sldId="276"/>
            <ac:spMk id="10" creationId="{58F3A96E-E4A4-31E8-44E0-B12C2DE2C5DA}"/>
          </ac:spMkLst>
        </pc:spChg>
        <pc:cxnChg chg="add del mod">
          <ac:chgData name="Christine Whyte" userId="f1eade6e-79ce-47ef-99b0-73de0bf4cde4" providerId="ADAL" clId="{046A422C-A5D7-E140-AA7F-D74E29D05FDC}" dt="2025-01-19T20:52:45.312" v="1276" actId="478"/>
          <ac:cxnSpMkLst>
            <pc:docMk/>
            <pc:sldMk cId="2817126249" sldId="276"/>
            <ac:cxnSpMk id="5" creationId="{5F145536-155C-753A-3EF0-1042638F916F}"/>
          </ac:cxnSpMkLst>
        </pc:cxnChg>
      </pc:sldChg>
      <pc:sldChg chg="new del">
        <pc:chgData name="Christine Whyte" userId="f1eade6e-79ce-47ef-99b0-73de0bf4cde4" providerId="ADAL" clId="{046A422C-A5D7-E140-AA7F-D74E29D05FDC}" dt="2025-01-19T21:06:44.872" v="1620" actId="2696"/>
        <pc:sldMkLst>
          <pc:docMk/>
          <pc:sldMk cId="807603056" sldId="277"/>
        </pc:sldMkLst>
      </pc:sldChg>
      <pc:sldChg chg="new del">
        <pc:chgData name="Christine Whyte" userId="f1eade6e-79ce-47ef-99b0-73de0bf4cde4" providerId="ADAL" clId="{046A422C-A5D7-E140-AA7F-D74E29D05FDC}" dt="2025-01-19T21:06:45.449" v="1621" actId="2696"/>
        <pc:sldMkLst>
          <pc:docMk/>
          <pc:sldMk cId="431174557" sldId="278"/>
        </pc:sldMkLst>
      </pc:sldChg>
      <pc:sldChg chg="addSp modSp new ord">
        <pc:chgData name="Christine Whyte" userId="f1eade6e-79ce-47ef-99b0-73de0bf4cde4" providerId="ADAL" clId="{046A422C-A5D7-E140-AA7F-D74E29D05FDC}" dt="2025-01-19T21:06:39.180" v="1619"/>
        <pc:sldMkLst>
          <pc:docMk/>
          <pc:sldMk cId="4267078056" sldId="279"/>
        </pc:sldMkLst>
        <pc:spChg chg="add mod">
          <ac:chgData name="Christine Whyte" userId="f1eade6e-79ce-47ef-99b0-73de0bf4cde4" providerId="ADAL" clId="{046A422C-A5D7-E140-AA7F-D74E29D05FDC}" dt="2025-01-19T21:06:39.180" v="1619"/>
          <ac:spMkLst>
            <pc:docMk/>
            <pc:sldMk cId="4267078056" sldId="279"/>
            <ac:spMk id="4" creationId="{4E8D6896-D253-DA59-C751-544C0BABB2A3}"/>
          </ac:spMkLst>
        </pc:spChg>
        <pc:spChg chg="add mod">
          <ac:chgData name="Christine Whyte" userId="f1eade6e-79ce-47ef-99b0-73de0bf4cde4" providerId="ADAL" clId="{046A422C-A5D7-E140-AA7F-D74E29D05FDC}" dt="2025-01-19T21:06:39.180" v="1619"/>
          <ac:spMkLst>
            <pc:docMk/>
            <pc:sldMk cId="4267078056" sldId="279"/>
            <ac:spMk id="6" creationId="{6010BC00-D65E-7138-48DE-51B8EA69FF3E}"/>
          </ac:spMkLst>
        </pc:spChg>
        <pc:picChg chg="add mod">
          <ac:chgData name="Christine Whyte" userId="f1eade6e-79ce-47ef-99b0-73de0bf4cde4" providerId="ADAL" clId="{046A422C-A5D7-E140-AA7F-D74E29D05FDC}" dt="2025-01-19T21:06:39.180" v="1619"/>
          <ac:picMkLst>
            <pc:docMk/>
            <pc:sldMk cId="4267078056" sldId="279"/>
            <ac:picMk id="5" creationId="{8C6912D6-0E7E-7CCB-CDD1-6C1086F480BD}"/>
          </ac:picMkLst>
        </pc:picChg>
      </pc:sldChg>
      <pc:sldChg chg="addSp modSp new del">
        <pc:chgData name="Christine Whyte" userId="f1eade6e-79ce-47ef-99b0-73de0bf4cde4" providerId="ADAL" clId="{046A422C-A5D7-E140-AA7F-D74E29D05FDC}" dt="2025-01-19T21:21:20.417" v="1798" actId="2696"/>
        <pc:sldMkLst>
          <pc:docMk/>
          <pc:sldMk cId="965691651" sldId="280"/>
        </pc:sldMkLst>
        <pc:spChg chg="add mod">
          <ac:chgData name="Christine Whyte" userId="f1eade6e-79ce-47ef-99b0-73de0bf4cde4" providerId="ADAL" clId="{046A422C-A5D7-E140-AA7F-D74E29D05FDC}" dt="2025-01-19T21:13:42.595" v="1639"/>
          <ac:spMkLst>
            <pc:docMk/>
            <pc:sldMk cId="965691651" sldId="280"/>
            <ac:spMk id="4" creationId="{C730BA2E-17CC-B33F-C9BD-B6967F06666E}"/>
          </ac:spMkLst>
        </pc:spChg>
      </pc:sldChg>
      <pc:sldChg chg="addSp delSp modSp add mod ord modNotesTx">
        <pc:chgData name="Christine Whyte" userId="f1eade6e-79ce-47ef-99b0-73de0bf4cde4" providerId="ADAL" clId="{046A422C-A5D7-E140-AA7F-D74E29D05FDC}" dt="2025-01-19T21:36:22.390" v="2035" actId="1076"/>
        <pc:sldMkLst>
          <pc:docMk/>
          <pc:sldMk cId="2331777689" sldId="280"/>
        </pc:sldMkLst>
        <pc:spChg chg="add del mod">
          <ac:chgData name="Christine Whyte" userId="f1eade6e-79ce-47ef-99b0-73de0bf4cde4" providerId="ADAL" clId="{046A422C-A5D7-E140-AA7F-D74E29D05FDC}" dt="2025-01-19T21:26:30.313" v="1880" actId="478"/>
          <ac:spMkLst>
            <pc:docMk/>
            <pc:sldMk cId="2331777689" sldId="280"/>
            <ac:spMk id="3" creationId="{07515BFD-B87B-63EE-57A8-DD2B09C97ABB}"/>
          </ac:spMkLst>
        </pc:spChg>
        <pc:spChg chg="mod">
          <ac:chgData name="Christine Whyte" userId="f1eade6e-79ce-47ef-99b0-73de0bf4cde4" providerId="ADAL" clId="{046A422C-A5D7-E140-AA7F-D74E29D05FDC}" dt="2025-01-19T21:26:06.940" v="1876" actId="20577"/>
          <ac:spMkLst>
            <pc:docMk/>
            <pc:sldMk cId="2331777689" sldId="280"/>
            <ac:spMk id="4" creationId="{081E6680-CB94-C7C9-AE7D-49F796812E9B}"/>
          </ac:spMkLst>
        </pc:spChg>
        <pc:spChg chg="del">
          <ac:chgData name="Christine Whyte" userId="f1eade6e-79ce-47ef-99b0-73de0bf4cde4" providerId="ADAL" clId="{046A422C-A5D7-E140-AA7F-D74E29D05FDC}" dt="2025-01-19T21:26:10.964" v="1877" actId="478"/>
          <ac:spMkLst>
            <pc:docMk/>
            <pc:sldMk cId="2331777689" sldId="280"/>
            <ac:spMk id="5" creationId="{9A0939D8-6FB3-19C8-5351-6584CECCDF44}"/>
          </ac:spMkLst>
        </pc:spChg>
        <pc:spChg chg="add del mod">
          <ac:chgData name="Christine Whyte" userId="f1eade6e-79ce-47ef-99b0-73de0bf4cde4" providerId="ADAL" clId="{046A422C-A5D7-E140-AA7F-D74E29D05FDC}" dt="2025-01-19T21:26:28.897" v="1879" actId="478"/>
          <ac:spMkLst>
            <pc:docMk/>
            <pc:sldMk cId="2331777689" sldId="280"/>
            <ac:spMk id="6" creationId="{6CE29939-EFFE-E714-6C66-7D36B16692B9}"/>
          </ac:spMkLst>
        </pc:spChg>
        <pc:spChg chg="add mod">
          <ac:chgData name="Christine Whyte" userId="f1eade6e-79ce-47ef-99b0-73de0bf4cde4" providerId="ADAL" clId="{046A422C-A5D7-E140-AA7F-D74E29D05FDC}" dt="2025-01-19T21:36:22.390" v="2035" actId="1076"/>
          <ac:spMkLst>
            <pc:docMk/>
            <pc:sldMk cId="2331777689" sldId="280"/>
            <ac:spMk id="7" creationId="{5DE8718E-42CD-64E5-DCCE-A9C9D88B6ED3}"/>
          </ac:spMkLst>
        </pc:spChg>
        <pc:spChg chg="add mod">
          <ac:chgData name="Christine Whyte" userId="f1eade6e-79ce-47ef-99b0-73de0bf4cde4" providerId="ADAL" clId="{046A422C-A5D7-E140-AA7F-D74E29D05FDC}" dt="2025-01-19T21:36:17.089" v="2034" actId="1076"/>
          <ac:spMkLst>
            <pc:docMk/>
            <pc:sldMk cId="2331777689" sldId="280"/>
            <ac:spMk id="12" creationId="{DBE690B8-DCD6-D81A-470F-14637380AEBE}"/>
          </ac:spMkLst>
        </pc:spChg>
        <pc:picChg chg="add mod modCrop">
          <ac:chgData name="Christine Whyte" userId="f1eade6e-79ce-47ef-99b0-73de0bf4cde4" providerId="ADAL" clId="{046A422C-A5D7-E140-AA7F-D74E29D05FDC}" dt="2025-01-19T21:33:45.703" v="1954" actId="1076"/>
          <ac:picMkLst>
            <pc:docMk/>
            <pc:sldMk cId="2331777689" sldId="280"/>
            <ac:picMk id="9" creationId="{DFE81C77-808C-E0B7-1ADA-526E5D9DA868}"/>
          </ac:picMkLst>
        </pc:picChg>
        <pc:picChg chg="add mod">
          <ac:chgData name="Christine Whyte" userId="f1eade6e-79ce-47ef-99b0-73de0bf4cde4" providerId="ADAL" clId="{046A422C-A5D7-E140-AA7F-D74E29D05FDC}" dt="2025-01-19T21:33:45.703" v="1954" actId="1076"/>
          <ac:picMkLst>
            <pc:docMk/>
            <pc:sldMk cId="2331777689" sldId="280"/>
            <ac:picMk id="10" creationId="{4AA61D84-CE88-AA79-28D2-21FE9A08D7D6}"/>
          </ac:picMkLst>
        </pc:picChg>
      </pc:sldChg>
      <pc:sldChg chg="addSp delSp modSp add mod">
        <pc:chgData name="Christine Whyte" userId="f1eade6e-79ce-47ef-99b0-73de0bf4cde4" providerId="ADAL" clId="{046A422C-A5D7-E140-AA7F-D74E29D05FDC}" dt="2025-01-19T21:37:11.174" v="2046"/>
        <pc:sldMkLst>
          <pc:docMk/>
          <pc:sldMk cId="1571471438" sldId="281"/>
        </pc:sldMkLst>
        <pc:spChg chg="add del mod">
          <ac:chgData name="Christine Whyte" userId="f1eade6e-79ce-47ef-99b0-73de0bf4cde4" providerId="ADAL" clId="{046A422C-A5D7-E140-AA7F-D74E29D05FDC}" dt="2025-01-19T21:36:54.178" v="2043" actId="478"/>
          <ac:spMkLst>
            <pc:docMk/>
            <pc:sldMk cId="1571471438" sldId="281"/>
            <ac:spMk id="3" creationId="{F355CC2D-F228-B473-D0F4-DC6AE8664AEF}"/>
          </ac:spMkLst>
        </pc:spChg>
        <pc:spChg chg="del">
          <ac:chgData name="Christine Whyte" userId="f1eade6e-79ce-47ef-99b0-73de0bf4cde4" providerId="ADAL" clId="{046A422C-A5D7-E140-AA7F-D74E29D05FDC}" dt="2025-01-19T21:36:52.040" v="2042" actId="478"/>
          <ac:spMkLst>
            <pc:docMk/>
            <pc:sldMk cId="1571471438" sldId="281"/>
            <ac:spMk id="4" creationId="{A63208A8-4F02-0E2E-13A6-AC0B8872B4E7}"/>
          </ac:spMkLst>
        </pc:spChg>
        <pc:spChg chg="add del mod">
          <ac:chgData name="Christine Whyte" userId="f1eade6e-79ce-47ef-99b0-73de0bf4cde4" providerId="ADAL" clId="{046A422C-A5D7-E140-AA7F-D74E29D05FDC}" dt="2025-01-19T21:36:56.799" v="2044" actId="478"/>
          <ac:spMkLst>
            <pc:docMk/>
            <pc:sldMk cId="1571471438" sldId="281"/>
            <ac:spMk id="6" creationId="{17A14AF7-1C54-5E6B-32ED-B12C1B335186}"/>
          </ac:spMkLst>
        </pc:spChg>
        <pc:spChg chg="del">
          <ac:chgData name="Christine Whyte" userId="f1eade6e-79ce-47ef-99b0-73de0bf4cde4" providerId="ADAL" clId="{046A422C-A5D7-E140-AA7F-D74E29D05FDC}" dt="2025-01-19T21:36:49.368" v="2041" actId="478"/>
          <ac:spMkLst>
            <pc:docMk/>
            <pc:sldMk cId="1571471438" sldId="281"/>
            <ac:spMk id="7" creationId="{C0AE1579-FEF0-F901-C6E7-B89EC934A523}"/>
          </ac:spMkLst>
        </pc:spChg>
        <pc:spChg chg="add mod">
          <ac:chgData name="Christine Whyte" userId="f1eade6e-79ce-47ef-99b0-73de0bf4cde4" providerId="ADAL" clId="{046A422C-A5D7-E140-AA7F-D74E29D05FDC}" dt="2025-01-19T21:37:11.174" v="2046"/>
          <ac:spMkLst>
            <pc:docMk/>
            <pc:sldMk cId="1571471438" sldId="281"/>
            <ac:spMk id="8" creationId="{FD26568B-4F24-4765-5AF7-A8ACBF302ED8}"/>
          </ac:spMkLst>
        </pc:spChg>
        <pc:spChg chg="add mod">
          <ac:chgData name="Christine Whyte" userId="f1eade6e-79ce-47ef-99b0-73de0bf4cde4" providerId="ADAL" clId="{046A422C-A5D7-E140-AA7F-D74E29D05FDC}" dt="2025-01-19T21:37:11.174" v="2046"/>
          <ac:spMkLst>
            <pc:docMk/>
            <pc:sldMk cId="1571471438" sldId="281"/>
            <ac:spMk id="11" creationId="{7B251452-7250-4AC9-D0CB-9F56039D4F97}"/>
          </ac:spMkLst>
        </pc:spChg>
        <pc:spChg chg="del mod">
          <ac:chgData name="Christine Whyte" userId="f1eade6e-79ce-47ef-99b0-73de0bf4cde4" providerId="ADAL" clId="{046A422C-A5D7-E140-AA7F-D74E29D05FDC}" dt="2025-01-19T21:36:58.750" v="2045" actId="478"/>
          <ac:spMkLst>
            <pc:docMk/>
            <pc:sldMk cId="1571471438" sldId="281"/>
            <ac:spMk id="12" creationId="{8B054F09-05C1-8F48-872D-EE095F9A8593}"/>
          </ac:spMkLst>
        </pc:spChg>
        <pc:spChg chg="add mod">
          <ac:chgData name="Christine Whyte" userId="f1eade6e-79ce-47ef-99b0-73de0bf4cde4" providerId="ADAL" clId="{046A422C-A5D7-E140-AA7F-D74E29D05FDC}" dt="2025-01-19T21:37:11.174" v="2046"/>
          <ac:spMkLst>
            <pc:docMk/>
            <pc:sldMk cId="1571471438" sldId="281"/>
            <ac:spMk id="13" creationId="{23B47BAF-B992-D300-5062-381683BC8AD7}"/>
          </ac:spMkLst>
        </pc:spChg>
        <pc:spChg chg="add mod">
          <ac:chgData name="Christine Whyte" userId="f1eade6e-79ce-47ef-99b0-73de0bf4cde4" providerId="ADAL" clId="{046A422C-A5D7-E140-AA7F-D74E29D05FDC}" dt="2025-01-19T21:37:11.174" v="2046"/>
          <ac:spMkLst>
            <pc:docMk/>
            <pc:sldMk cId="1571471438" sldId="281"/>
            <ac:spMk id="14" creationId="{F20A6F23-C850-983A-84A3-38D78E02C1B6}"/>
          </ac:spMkLst>
        </pc:spChg>
        <pc:spChg chg="add mod">
          <ac:chgData name="Christine Whyte" userId="f1eade6e-79ce-47ef-99b0-73de0bf4cde4" providerId="ADAL" clId="{046A422C-A5D7-E140-AA7F-D74E29D05FDC}" dt="2025-01-19T21:37:11.174" v="2046"/>
          <ac:spMkLst>
            <pc:docMk/>
            <pc:sldMk cId="1571471438" sldId="281"/>
            <ac:spMk id="16" creationId="{7F8321D4-FC12-A77B-C14D-02731AD04A4D}"/>
          </ac:spMkLst>
        </pc:spChg>
        <pc:picChg chg="del">
          <ac:chgData name="Christine Whyte" userId="f1eade6e-79ce-47ef-99b0-73de0bf4cde4" providerId="ADAL" clId="{046A422C-A5D7-E140-AA7F-D74E29D05FDC}" dt="2025-01-19T21:36:45.042" v="2038" actId="478"/>
          <ac:picMkLst>
            <pc:docMk/>
            <pc:sldMk cId="1571471438" sldId="281"/>
            <ac:picMk id="9" creationId="{043DEAE4-AA79-83B7-0FB7-CF3B6564D4A1}"/>
          </ac:picMkLst>
        </pc:picChg>
        <pc:picChg chg="del">
          <ac:chgData name="Christine Whyte" userId="f1eade6e-79ce-47ef-99b0-73de0bf4cde4" providerId="ADAL" clId="{046A422C-A5D7-E140-AA7F-D74E29D05FDC}" dt="2025-01-19T21:36:46.176" v="2039" actId="478"/>
          <ac:picMkLst>
            <pc:docMk/>
            <pc:sldMk cId="1571471438" sldId="281"/>
            <ac:picMk id="10" creationId="{7E3FFE9A-9385-D311-C1B2-28A08ED86A66}"/>
          </ac:picMkLst>
        </pc:picChg>
        <pc:picChg chg="add mod">
          <ac:chgData name="Christine Whyte" userId="f1eade6e-79ce-47ef-99b0-73de0bf4cde4" providerId="ADAL" clId="{046A422C-A5D7-E140-AA7F-D74E29D05FDC}" dt="2025-01-19T21:37:11.174" v="2046"/>
          <ac:picMkLst>
            <pc:docMk/>
            <pc:sldMk cId="1571471438" sldId="281"/>
            <ac:picMk id="15" creationId="{828C7664-A634-70E6-876F-FA3A2F385F12}"/>
          </ac:picMkLst>
        </pc:picChg>
      </pc:sldChg>
      <pc:sldChg chg="modSp new del mod">
        <pc:chgData name="Christine Whyte" userId="f1eade6e-79ce-47ef-99b0-73de0bf4cde4" providerId="ADAL" clId="{046A422C-A5D7-E140-AA7F-D74E29D05FDC}" dt="2025-01-19T21:14:11.013" v="1643" actId="2696"/>
        <pc:sldMkLst>
          <pc:docMk/>
          <pc:sldMk cId="2500496398" sldId="281"/>
        </pc:sldMkLst>
        <pc:spChg chg="mod">
          <ac:chgData name="Christine Whyte" userId="f1eade6e-79ce-47ef-99b0-73de0bf4cde4" providerId="ADAL" clId="{046A422C-A5D7-E140-AA7F-D74E29D05FDC}" dt="2025-01-19T21:14:07.543" v="1642" actId="27636"/>
          <ac:spMkLst>
            <pc:docMk/>
            <pc:sldMk cId="2500496398" sldId="281"/>
            <ac:spMk id="4" creationId="{24254EBF-352C-A90D-BB45-CB7101985CF0}"/>
          </ac:spMkLst>
        </pc:spChg>
      </pc:sldChg>
      <pc:sldChg chg="new del">
        <pc:chgData name="Christine Whyte" userId="f1eade6e-79ce-47ef-99b0-73de0bf4cde4" providerId="ADAL" clId="{046A422C-A5D7-E140-AA7F-D74E29D05FDC}" dt="2025-01-19T21:14:23.155" v="1645" actId="2696"/>
        <pc:sldMkLst>
          <pc:docMk/>
          <pc:sldMk cId="3174164279" sldId="281"/>
        </pc:sldMkLst>
      </pc:sldChg>
      <pc:sldMasterChg chg="delSldLayout">
        <pc:chgData name="Christine Whyte" userId="f1eade6e-79ce-47ef-99b0-73de0bf4cde4" providerId="ADAL" clId="{046A422C-A5D7-E140-AA7F-D74E29D05FDC}" dt="2025-01-19T21:14:11.013" v="1643" actId="2696"/>
        <pc:sldMasterMkLst>
          <pc:docMk/>
          <pc:sldMasterMk cId="0" sldId="2147483648"/>
        </pc:sldMasterMkLst>
        <pc:sldLayoutChg chg="del">
          <pc:chgData name="Christine Whyte" userId="f1eade6e-79ce-47ef-99b0-73de0bf4cde4" providerId="ADAL" clId="{046A422C-A5D7-E140-AA7F-D74E29D05FDC}" dt="2025-01-19T21:14:11.013" v="1643" actId="2696"/>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The_Mon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ki/Jamaic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The_Mon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n.wikipedia.org/wiki/Jamaic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616C978E-996D-1AB2-93FB-459DAA954474}"/>
            </a:ext>
          </a:extLst>
        </p:cNvPr>
        <p:cNvGrpSpPr/>
        <p:nvPr/>
      </p:nvGrpSpPr>
      <p:grpSpPr>
        <a:xfrm>
          <a:off x="0" y="0"/>
          <a:ext cx="0" cy="0"/>
          <a:chOff x="0" y="0"/>
          <a:chExt cx="0" cy="0"/>
        </a:xfrm>
      </p:grpSpPr>
      <p:sp>
        <p:nvSpPr>
          <p:cNvPr id="189" name="Google Shape;189;p6:notes">
            <a:extLst>
              <a:ext uri="{FF2B5EF4-FFF2-40B4-BE49-F238E27FC236}">
                <a16:creationId xmlns:a16="http://schemas.microsoft.com/office/drawing/2014/main" id="{938ABB44-0BF3-5E7D-30D7-77FDC5DFD0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a:extLst>
              <a:ext uri="{FF2B5EF4-FFF2-40B4-BE49-F238E27FC236}">
                <a16:creationId xmlns:a16="http://schemas.microsoft.com/office/drawing/2014/main" id="{CE0EECC6-D0E6-4F01-6B84-CC8096E71A7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6:notes">
            <a:extLst>
              <a:ext uri="{FF2B5EF4-FFF2-40B4-BE49-F238E27FC236}">
                <a16:creationId xmlns:a16="http://schemas.microsoft.com/office/drawing/2014/main" id="{14A59F33-625F-F3F5-64E7-BCB639965BF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90378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FCFEB8FC-57A7-5426-C616-81836F8D4B78}"/>
            </a:ext>
          </a:extLst>
        </p:cNvPr>
        <p:cNvGrpSpPr/>
        <p:nvPr/>
      </p:nvGrpSpPr>
      <p:grpSpPr>
        <a:xfrm>
          <a:off x="0" y="0"/>
          <a:ext cx="0" cy="0"/>
          <a:chOff x="0" y="0"/>
          <a:chExt cx="0" cy="0"/>
        </a:xfrm>
      </p:grpSpPr>
      <p:sp>
        <p:nvSpPr>
          <p:cNvPr id="189" name="Google Shape;189;p6:notes">
            <a:extLst>
              <a:ext uri="{FF2B5EF4-FFF2-40B4-BE49-F238E27FC236}">
                <a16:creationId xmlns:a16="http://schemas.microsoft.com/office/drawing/2014/main" id="{EC9AF05C-A7D2-7FF9-4ADB-6A3B687DA2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a:extLst>
              <a:ext uri="{FF2B5EF4-FFF2-40B4-BE49-F238E27FC236}">
                <a16:creationId xmlns:a16="http://schemas.microsoft.com/office/drawing/2014/main" id="{A487EEB6-0132-96A0-B2B1-F84872E00DD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 wonder if we are asking too much from the class here. I think my preference would be to give two sources to each table and then have the whole tables share with other tables.  I think in a mixed ability classroom, asking an individual pupil to work with two sources in challenging language, against the clock is too much. Better to have multiple copies of the same two sources available to each member of a table (and have four tables working simultaneously).  The class can then use the table to share their insights as a class.</a:t>
            </a:r>
            <a:r>
              <a:rPr lang="en-GB" dirty="0">
                <a:effectLst/>
              </a:rPr>
              <a:t> </a:t>
            </a:r>
            <a:endParaRPr dirty="0"/>
          </a:p>
        </p:txBody>
      </p:sp>
      <p:sp>
        <p:nvSpPr>
          <p:cNvPr id="191" name="Google Shape;191;p6:notes">
            <a:extLst>
              <a:ext uri="{FF2B5EF4-FFF2-40B4-BE49-F238E27FC236}">
                <a16:creationId xmlns:a16="http://schemas.microsoft.com/office/drawing/2014/main" id="{26DAB5A1-23D0-9F81-EF72-82FAC5AC9A2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38342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81317d1e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e81317d1e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2e81317d1e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Should there be a shared glossary for these lessons with agreed definitions?  I have looked to keep simple.  These would be printed for learners to use while working with the sources, or on the screen as they complete the task.</a:t>
            </a:r>
            <a:endParaRPr dirty="0"/>
          </a:p>
        </p:txBody>
      </p:sp>
      <p:sp>
        <p:nvSpPr>
          <p:cNvPr id="226" name="Google Shape;2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F77635F9-CCCC-9BE9-FE7D-60E1411FB8B5}"/>
            </a:ext>
          </a:extLst>
        </p:cNvPr>
        <p:cNvGrpSpPr/>
        <p:nvPr/>
      </p:nvGrpSpPr>
      <p:grpSpPr>
        <a:xfrm>
          <a:off x="0" y="0"/>
          <a:ext cx="0" cy="0"/>
          <a:chOff x="0" y="0"/>
          <a:chExt cx="0" cy="0"/>
        </a:xfrm>
      </p:grpSpPr>
      <p:sp>
        <p:nvSpPr>
          <p:cNvPr id="189" name="Google Shape;189;p6:notes">
            <a:extLst>
              <a:ext uri="{FF2B5EF4-FFF2-40B4-BE49-F238E27FC236}">
                <a16:creationId xmlns:a16="http://schemas.microsoft.com/office/drawing/2014/main" id="{C1403C7E-FF0F-D63B-4A12-B982BCED47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a:extLst>
              <a:ext uri="{FF2B5EF4-FFF2-40B4-BE49-F238E27FC236}">
                <a16:creationId xmlns:a16="http://schemas.microsoft.com/office/drawing/2014/main" id="{FD098FB1-2BA0-392E-DF40-4995A29AB09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Matthew Gregory Lewis</a:t>
            </a:r>
            <a:r>
              <a:rPr lang="en-GB" dirty="0"/>
              <a:t> (1775–1818)</a:t>
            </a:r>
            <a:r>
              <a:rPr lang="en-GB" baseline="30000" dirty="0"/>
              <a:t> </a:t>
            </a:r>
            <a:r>
              <a:rPr lang="en-GB" dirty="0"/>
              <a:t>Gothic horror novelist and dramatist, author of 1796 </a:t>
            </a:r>
            <a:r>
              <a:rPr lang="en-GB" i="1" dirty="0">
                <a:hlinkClick r:id="rId3" tooltip="The Monk"/>
              </a:rPr>
              <a:t>The Monk</a:t>
            </a:r>
            <a:r>
              <a:rPr lang="en-GB" dirty="0"/>
              <a:t>. He also worked as a diplomat, politician and an estate owner in </a:t>
            </a:r>
            <a:r>
              <a:rPr lang="en-GB" dirty="0">
                <a:hlinkClick r:id="rId4" tooltip="Jamaica"/>
              </a:rPr>
              <a:t>Jamaica</a:t>
            </a:r>
            <a:r>
              <a:rPr lang="en-GB" dirty="0"/>
              <a:t>. Lewis inherited slave plantations in Jamaica and spent time on them in the early nineteenth century. He supported the abolition of the slave trade but his racism and self-interest made it impossible for him to imagine how his slaves could survive without benevolent proprietors like him, so he opposed their emancipation.</a:t>
            </a:r>
            <a:endParaRPr dirty="0"/>
          </a:p>
        </p:txBody>
      </p:sp>
      <p:sp>
        <p:nvSpPr>
          <p:cNvPr id="191" name="Google Shape;191;p6:notes">
            <a:extLst>
              <a:ext uri="{FF2B5EF4-FFF2-40B4-BE49-F238E27FC236}">
                <a16:creationId xmlns:a16="http://schemas.microsoft.com/office/drawing/2014/main" id="{58CCFA46-086B-4DEF-B286-359E4DCE269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32849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9A956DF8-8973-A85C-36A8-B1779DFEF536}"/>
            </a:ext>
          </a:extLst>
        </p:cNvPr>
        <p:cNvGrpSpPr/>
        <p:nvPr/>
      </p:nvGrpSpPr>
      <p:grpSpPr>
        <a:xfrm>
          <a:off x="0" y="0"/>
          <a:ext cx="0" cy="0"/>
          <a:chOff x="0" y="0"/>
          <a:chExt cx="0" cy="0"/>
        </a:xfrm>
      </p:grpSpPr>
      <p:sp>
        <p:nvSpPr>
          <p:cNvPr id="189" name="Google Shape;189;p6:notes">
            <a:extLst>
              <a:ext uri="{FF2B5EF4-FFF2-40B4-BE49-F238E27FC236}">
                <a16:creationId xmlns:a16="http://schemas.microsoft.com/office/drawing/2014/main" id="{8A10A112-1EFE-4315-86DD-908235A8B5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a:extLst>
              <a:ext uri="{FF2B5EF4-FFF2-40B4-BE49-F238E27FC236}">
                <a16:creationId xmlns:a16="http://schemas.microsoft.com/office/drawing/2014/main" id="{8CA97DA1-D2AE-473F-AC89-C066EAE4B6F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Matthew Gregory Lewis</a:t>
            </a:r>
            <a:r>
              <a:rPr lang="en-GB" dirty="0"/>
              <a:t> (1775–1818)</a:t>
            </a:r>
            <a:r>
              <a:rPr lang="en-GB" baseline="30000" dirty="0"/>
              <a:t> </a:t>
            </a:r>
            <a:r>
              <a:rPr lang="en-GB" dirty="0"/>
              <a:t>Gothic horror novelist and dramatist, author of 1796 </a:t>
            </a:r>
            <a:r>
              <a:rPr lang="en-GB" i="1" dirty="0">
                <a:hlinkClick r:id="rId3" tooltip="The Monk"/>
              </a:rPr>
              <a:t>The Monk</a:t>
            </a:r>
            <a:r>
              <a:rPr lang="en-GB" dirty="0"/>
              <a:t>. He also worked as a diplomat, politician and an estate owner in </a:t>
            </a:r>
            <a:r>
              <a:rPr lang="en-GB" dirty="0">
                <a:hlinkClick r:id="rId4" tooltip="Jamaica"/>
              </a:rPr>
              <a:t>Jamaica</a:t>
            </a:r>
            <a:r>
              <a:rPr lang="en-GB" dirty="0"/>
              <a:t>. Lewis inherited slave plantations in Jamaica and spent time on them in the early nineteenth century. He supported the abolition of the slave trade but his racism and self-interest made it impossible for him to imagine how his slaves could survive without benevolent proprietors like him, so he opposed their emancipation.</a:t>
            </a:r>
            <a:endParaRPr dirty="0"/>
          </a:p>
        </p:txBody>
      </p:sp>
      <p:sp>
        <p:nvSpPr>
          <p:cNvPr id="191" name="Google Shape;191;p6:notes">
            <a:extLst>
              <a:ext uri="{FF2B5EF4-FFF2-40B4-BE49-F238E27FC236}">
                <a16:creationId xmlns:a16="http://schemas.microsoft.com/office/drawing/2014/main" id="{90476687-FF37-70F1-51FF-B36C13C2402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217686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dirty="0">
                <a:solidFill>
                  <a:srgbClr val="242424"/>
                </a:solidFill>
                <a:latin typeface="Open Sans"/>
                <a:ea typeface="Open Sans"/>
                <a:cs typeface="Open Sans"/>
                <a:sym typeface="Open Sans"/>
              </a:rPr>
              <a:t>Browne, P., Sheffield, A. 1. C. &amp; </a:t>
            </a:r>
            <a:r>
              <a:rPr lang="en-GB" b="0" i="0" dirty="0" err="1">
                <a:solidFill>
                  <a:srgbClr val="242424"/>
                </a:solidFill>
                <a:latin typeface="Open Sans"/>
                <a:ea typeface="Open Sans"/>
                <a:cs typeface="Open Sans"/>
                <a:sym typeface="Open Sans"/>
              </a:rPr>
              <a:t>Bayly</a:t>
            </a:r>
            <a:r>
              <a:rPr lang="en-GB" b="0" i="0" dirty="0">
                <a:solidFill>
                  <a:srgbClr val="242424"/>
                </a:solidFill>
                <a:latin typeface="Open Sans"/>
                <a:ea typeface="Open Sans"/>
                <a:cs typeface="Open Sans"/>
                <a:sym typeface="Open Sans"/>
              </a:rPr>
              <a:t>, J. (1755) </a:t>
            </a:r>
            <a:r>
              <a:rPr lang="en-GB" b="0" i="1" dirty="0">
                <a:solidFill>
                  <a:srgbClr val="242424"/>
                </a:solidFill>
                <a:latin typeface="Open Sans"/>
                <a:ea typeface="Open Sans"/>
                <a:cs typeface="Open Sans"/>
                <a:sym typeface="Open Sans"/>
              </a:rPr>
              <a:t>A new map of Jamaica; in which the several towns, forts, and settlements, are accurately laid down as well as ye situations &amp; depts. of ye most noted harbours &amp; anchoring places</a:t>
            </a:r>
            <a:r>
              <a:rPr lang="en-GB" b="0" i="0" dirty="0">
                <a:solidFill>
                  <a:srgbClr val="242424"/>
                </a:solidFill>
                <a:latin typeface="Open Sans"/>
                <a:ea typeface="Open Sans"/>
                <a:cs typeface="Open Sans"/>
                <a:sym typeface="Open Sans"/>
              </a:rPr>
              <a:t>. [London?] [Map] Retrieved from the Library of Congress, https://</a:t>
            </a:r>
            <a:r>
              <a:rPr lang="en-GB" b="0" i="0" dirty="0" err="1">
                <a:solidFill>
                  <a:srgbClr val="242424"/>
                </a:solidFill>
                <a:latin typeface="Open Sans"/>
                <a:ea typeface="Open Sans"/>
                <a:cs typeface="Open Sans"/>
                <a:sym typeface="Open Sans"/>
              </a:rPr>
              <a:t>www.loc.gov</a:t>
            </a:r>
            <a:r>
              <a:rPr lang="en-GB" b="0" i="0" dirty="0">
                <a:solidFill>
                  <a:srgbClr val="242424"/>
                </a:solidFill>
                <a:latin typeface="Open Sans"/>
                <a:ea typeface="Open Sans"/>
                <a:cs typeface="Open Sans"/>
                <a:sym typeface="Open Sans"/>
              </a:rPr>
              <a:t>/item/73691842/.</a:t>
            </a:r>
            <a:endParaRPr dirty="0"/>
          </a:p>
          <a:p>
            <a:pPr marL="0" lvl="0" indent="0" algn="l" rtl="0">
              <a:spcBef>
                <a:spcPts val="0"/>
              </a:spcBef>
              <a:spcAft>
                <a:spcPts val="0"/>
              </a:spcAft>
              <a:buNone/>
            </a:pPr>
            <a:r>
              <a:rPr lang="en-GB" b="0" i="0" dirty="0">
                <a:solidFill>
                  <a:srgbClr val="242424"/>
                </a:solidFill>
                <a:latin typeface="Open Sans"/>
                <a:ea typeface="Open Sans"/>
                <a:cs typeface="Open Sans"/>
                <a:sym typeface="Open Sans"/>
              </a:rPr>
              <a:t>This map is a great source as on the website you can zoom in and the key shows where sugar plantations, forts, roads are – good potential digital activity for pupils to explore and consider the opportunities for resistance/difficulties of resistance using the map, but I haven’t included as too much for one lesson…</a:t>
            </a:r>
            <a:endParaRPr dirty="0"/>
          </a:p>
        </p:txBody>
      </p:sp>
      <p:sp>
        <p:nvSpPr>
          <p:cNvPr id="183" name="Google Shape;1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largest maroon village was Trelawny Town. Until a peace</a:t>
            </a:r>
          </a:p>
          <a:p>
            <a:r>
              <a:rPr lang="en-US" dirty="0"/>
              <a:t>treaty was signed in 1738 between the British official Colonel John Guthrie and the Trelawny Town</a:t>
            </a:r>
          </a:p>
          <a:p>
            <a:r>
              <a:rPr lang="en-US" dirty="0"/>
              <a:t>leader, Captain Cudjoe, the rebels were a source of fear and apprehension among the colonial</a:t>
            </a:r>
          </a:p>
          <a:p>
            <a:r>
              <a:rPr lang="en-US" dirty="0"/>
              <a:t>plantocracy, especially around Cockpit Country. After the Second Maroon War of 1795-96 many of</a:t>
            </a:r>
          </a:p>
          <a:p>
            <a:r>
              <a:rPr lang="en-US" dirty="0"/>
              <a:t>the Trelawny inhabitants were deported. See, https://</a:t>
            </a:r>
            <a:r>
              <a:rPr lang="en-US" dirty="0" err="1"/>
              <a:t>www.rgs.org</a:t>
            </a:r>
            <a:r>
              <a:rPr lang="en-US" dirty="0"/>
              <a:t>/media/hewfck3r/</a:t>
            </a:r>
            <a:r>
              <a:rPr lang="en-US" dirty="0" err="1"/>
              <a:t>themaroonsofjamaica.pdf</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685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Source of map = https://</a:t>
            </a:r>
            <a:r>
              <a:rPr lang="en-GB" dirty="0" err="1"/>
              <a:t>oireader.wm.edu</a:t>
            </a:r>
            <a:r>
              <a:rPr lang="en-GB" dirty="0"/>
              <a:t>/</a:t>
            </a:r>
            <a:r>
              <a:rPr lang="en-GB" dirty="0" err="1"/>
              <a:t>open_wmq</a:t>
            </a:r>
            <a:r>
              <a:rPr lang="en-GB" dirty="0"/>
              <a:t>/hidden-in-plain-sight/hidden-in-plain-sight-escaped-slaves-in-late-eighteenth-and-early-nineteenth-century-jamaica/ </a:t>
            </a:r>
            <a:endParaRPr dirty="0"/>
          </a:p>
        </p:txBody>
      </p:sp>
      <p:sp>
        <p:nvSpPr>
          <p:cNvPr id="191" name="Google Shape;1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1B13458E-8EA3-49E0-938F-AA8D351F3AAD}"/>
            </a:ext>
          </a:extLst>
        </p:cNvPr>
        <p:cNvGrpSpPr/>
        <p:nvPr/>
      </p:nvGrpSpPr>
      <p:grpSpPr>
        <a:xfrm>
          <a:off x="0" y="0"/>
          <a:ext cx="0" cy="0"/>
          <a:chOff x="0" y="0"/>
          <a:chExt cx="0" cy="0"/>
        </a:xfrm>
      </p:grpSpPr>
      <p:sp>
        <p:nvSpPr>
          <p:cNvPr id="155" name="Google Shape;155;p1:notes">
            <a:extLst>
              <a:ext uri="{FF2B5EF4-FFF2-40B4-BE49-F238E27FC236}">
                <a16:creationId xmlns:a16="http://schemas.microsoft.com/office/drawing/2014/main" id="{883838B1-B525-73BB-3E21-80A74B9AEC6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a:extLst>
              <a:ext uri="{FF2B5EF4-FFF2-40B4-BE49-F238E27FC236}">
                <a16:creationId xmlns:a16="http://schemas.microsoft.com/office/drawing/2014/main" id="{59DA8BD7-C8F8-2CFE-E167-448A01F2FB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98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Based on prior learning, learners may be able to give examples of men and women being separated on Middle Passage, abuse and sexual exploitation, may have idea of men and women having different roles, men in fields, women in domestic sphere – starter would allow this misconception to be corrected to ensure pupils understand range of roles women had on plantations.</a:t>
            </a:r>
            <a:endParaRPr/>
          </a:p>
        </p:txBody>
      </p:sp>
      <p:sp>
        <p:nvSpPr>
          <p:cNvPr id="170" name="Google Shape;1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6F594B19-2E96-0DC9-F779-56D19884AE55}"/>
            </a:ext>
          </a:extLst>
        </p:cNvPr>
        <p:cNvGrpSpPr/>
        <p:nvPr/>
      </p:nvGrpSpPr>
      <p:grpSpPr>
        <a:xfrm>
          <a:off x="0" y="0"/>
          <a:ext cx="0" cy="0"/>
          <a:chOff x="0" y="0"/>
          <a:chExt cx="0" cy="0"/>
        </a:xfrm>
      </p:grpSpPr>
      <p:sp>
        <p:nvSpPr>
          <p:cNvPr id="189" name="Google Shape;189;p6:notes">
            <a:extLst>
              <a:ext uri="{FF2B5EF4-FFF2-40B4-BE49-F238E27FC236}">
                <a16:creationId xmlns:a16="http://schemas.microsoft.com/office/drawing/2014/main" id="{41068725-BFF7-1DE7-FBD4-88E041C36E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a:extLst>
              <a:ext uri="{FF2B5EF4-FFF2-40B4-BE49-F238E27FC236}">
                <a16:creationId xmlns:a16="http://schemas.microsoft.com/office/drawing/2014/main" id="{15889773-FDB3-C30F-D361-3F3E8914123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warning should come one or more days in advance of the lesson, and directly before the use of the primary sources. See the guidance in Unlocking Perspectives published by the Understanding Slavery Initiative http://</a:t>
            </a:r>
            <a:r>
              <a:rPr lang="en-GB" dirty="0" err="1"/>
              <a:t>archive.understandingslavery.com</a:t>
            </a:r>
            <a:r>
              <a:rPr lang="en-GB" dirty="0"/>
              <a:t>/images/pdfs/USI-</a:t>
            </a:r>
            <a:r>
              <a:rPr lang="en-GB" dirty="0" err="1"/>
              <a:t>handbook.pdf</a:t>
            </a:r>
            <a:r>
              <a:rPr lang="en-GB" dirty="0"/>
              <a:t> </a:t>
            </a:r>
            <a:endParaRPr dirty="0"/>
          </a:p>
        </p:txBody>
      </p:sp>
      <p:sp>
        <p:nvSpPr>
          <p:cNvPr id="191" name="Google Shape;191;p6:notes">
            <a:extLst>
              <a:ext uri="{FF2B5EF4-FFF2-40B4-BE49-F238E27FC236}">
                <a16:creationId xmlns:a16="http://schemas.microsoft.com/office/drawing/2014/main" id="{582A2431-A375-0B81-FC47-49AC280F14D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704425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3"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298448" y="594360"/>
            <a:ext cx="6272783"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298449" y="2967445"/>
            <a:ext cx="6272782"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ro Slide 1">
  <p:cSld name="Intro Slide 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24"/>
          <p:cNvSpPr>
            <a:spLocks noGrp="1"/>
          </p:cNvSpPr>
          <p:nvPr>
            <p:ph type="pic" idx="2"/>
          </p:nvPr>
        </p:nvSpPr>
        <p:spPr>
          <a:xfrm>
            <a:off x="1366432" y="2530058"/>
            <a:ext cx="3707972" cy="3707971"/>
          </a:xfrm>
          <a:prstGeom prst="rect">
            <a:avLst/>
          </a:prstGeom>
          <a:noFill/>
          <a:ln>
            <a:noFill/>
          </a:ln>
        </p:spPr>
      </p:sp>
      <p:sp>
        <p:nvSpPr>
          <p:cNvPr id="52" name="Google Shape;52;p24"/>
          <p:cNvSpPr txBox="1">
            <a:spLocks noGrp="1"/>
          </p:cNvSpPr>
          <p:nvPr>
            <p:ph type="title"/>
          </p:nvPr>
        </p:nvSpPr>
        <p:spPr>
          <a:xfrm>
            <a:off x="5202936" y="585216"/>
            <a:ext cx="5833872" cy="2276856"/>
          </a:xfrm>
          <a:prstGeom prst="rect">
            <a:avLst/>
          </a:prstGeom>
          <a:solidFill>
            <a:schemeClr val="accent5"/>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6000"/>
              <a:buFont typeface="Arial"/>
              <a:buNone/>
              <a:defRPr sz="6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4"/>
          <p:cNvSpPr txBox="1">
            <a:spLocks noGrp="1"/>
          </p:cNvSpPr>
          <p:nvPr>
            <p:ph type="body" idx="1"/>
          </p:nvPr>
        </p:nvSpPr>
        <p:spPr>
          <a:xfrm>
            <a:off x="5202936" y="3127248"/>
            <a:ext cx="5833872" cy="3118104"/>
          </a:xfrm>
          <a:prstGeom prst="rect">
            <a:avLst/>
          </a:prstGeom>
          <a:solidFill>
            <a:schemeClr val="dk1"/>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Slide 2">
  <p:cSld name="Intro Slide 2">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 Slide 3">
  <p:cSld name="Intro Slide 3">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7"/>
          <p:cNvSpPr>
            <a:spLocks noGrp="1"/>
          </p:cNvSpPr>
          <p:nvPr>
            <p:ph type="pic" idx="2"/>
          </p:nvPr>
        </p:nvSpPr>
        <p:spPr>
          <a:xfrm>
            <a:off x="7451965" y="1665520"/>
            <a:ext cx="4266960" cy="4266968"/>
          </a:xfrm>
          <a:prstGeom prst="rect">
            <a:avLst/>
          </a:prstGeom>
          <a:noFill/>
          <a:ln>
            <a:noFill/>
          </a:ln>
        </p:spPr>
      </p:sp>
      <p:sp>
        <p:nvSpPr>
          <p:cNvPr id="65" name="Google Shape;65;p27"/>
          <p:cNvSpPr txBox="1">
            <a:spLocks noGrp="1"/>
          </p:cNvSpPr>
          <p:nvPr>
            <p:ph type="title"/>
          </p:nvPr>
        </p:nvSpPr>
        <p:spPr>
          <a:xfrm>
            <a:off x="804672" y="1335024"/>
            <a:ext cx="6190488" cy="11795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50392" y="2825496"/>
            <a:ext cx="6190488" cy="334670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p:cSld name="Section Slid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28"/>
          <p:cNvSpPr txBox="1">
            <a:spLocks noGrp="1"/>
          </p:cNvSpPr>
          <p:nvPr>
            <p:ph type="ctrTitle"/>
          </p:nvPr>
        </p:nvSpPr>
        <p:spPr>
          <a:xfrm>
            <a:off x="1524000" y="1463040"/>
            <a:ext cx="9144000" cy="2340864"/>
          </a:xfrm>
          <a:prstGeom prst="rect">
            <a:avLst/>
          </a:prstGeom>
          <a:solidFill>
            <a:schemeClr val="accent3"/>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6000"/>
              <a:buFont typeface="Arial"/>
              <a:buNone/>
              <a:defRPr sz="6000" b="1" i="0" cap="none">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subTitle" idx="1"/>
          </p:nvPr>
        </p:nvSpPr>
        <p:spPr>
          <a:xfrm>
            <a:off x="1524000" y="3803904"/>
            <a:ext cx="9144000" cy="653022"/>
          </a:xfrm>
          <a:prstGeom prst="rect">
            <a:avLst/>
          </a:prstGeom>
          <a:solidFill>
            <a:schemeClr val="accent3"/>
          </a:solidFill>
          <a:ln>
            <a:noFill/>
          </a:ln>
        </p:spPr>
        <p:txBody>
          <a:bodyPr spcFirstLastPara="1" wrap="square" lIns="91425" tIns="45700" rIns="91425" bIns="45700" anchor="b" anchorCtr="0">
            <a:normAutofit/>
          </a:bodyPr>
          <a:lstStyle>
            <a:lvl1pPr lvl="0" algn="ctr">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 name="Google Shape;70;p28"/>
          <p:cNvSpPr/>
          <p:nvPr/>
        </p:nvSpPr>
        <p:spPr>
          <a:xfrm>
            <a:off x="10772266" y="3054359"/>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0724364" y="2515838"/>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11024834" y="2787572"/>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1261869" y="2633448"/>
            <a:ext cx="151536" cy="151536"/>
          </a:xfrm>
          <a:custGeom>
            <a:avLst/>
            <a:gdLst/>
            <a:ahLst/>
            <a:cxnLst/>
            <a:rect l="l" t="t" r="r" b="b"/>
            <a:pathLst>
              <a:path w="151536" h="151536" extrusionOk="0">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064053" y="3083338"/>
            <a:ext cx="95759" cy="95759"/>
          </a:xfrm>
          <a:custGeom>
            <a:avLst/>
            <a:gdLst/>
            <a:ahLst/>
            <a:cxnLst/>
            <a:rect l="l" t="t" r="r" b="b"/>
            <a:pathLst>
              <a:path w="95759" h="95759" extrusionOk="0">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1413405" y="3492870"/>
            <a:ext cx="108625" cy="108625"/>
          </a:xfrm>
          <a:custGeom>
            <a:avLst/>
            <a:gdLst/>
            <a:ahLst/>
            <a:cxnLst/>
            <a:rect l="l" t="t" r="r" b="b"/>
            <a:pathLst>
              <a:path w="108625" h="108625" extrusionOk="0">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576072" y="365125"/>
            <a:ext cx="10771632" cy="1325563"/>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a:off x="576072" y="1825625"/>
            <a:ext cx="10771632" cy="4351338"/>
          </a:xfrm>
          <a:prstGeom prst="rect">
            <a:avLst/>
          </a:prstGeom>
          <a:solidFill>
            <a:schemeClr val="accent5"/>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sp>
        <p:nvSpPr>
          <p:cNvPr id="80" name="Google Shape;80;p30"/>
          <p:cNvSpPr txBox="1">
            <a:spLocks noGrp="1"/>
          </p:cNvSpPr>
          <p:nvPr>
            <p:ph type="ctrTitle"/>
          </p:nvPr>
        </p:nvSpPr>
        <p:spPr>
          <a:xfrm>
            <a:off x="6391656" y="841248"/>
            <a:ext cx="4434840" cy="2587752"/>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0"/>
          <p:cNvSpPr txBox="1">
            <a:spLocks noGrp="1"/>
          </p:cNvSpPr>
          <p:nvPr>
            <p:ph type="subTitle" idx="1"/>
          </p:nvPr>
        </p:nvSpPr>
        <p:spPr>
          <a:xfrm>
            <a:off x="6391655" y="3547555"/>
            <a:ext cx="4434835" cy="25877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p30"/>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30"/>
          <p:cNvSpPr>
            <a:spLocks noGrp="1"/>
          </p:cNvSpPr>
          <p:nvPr>
            <p:ph type="pic" idx="2"/>
          </p:nvPr>
        </p:nvSpPr>
        <p:spPr>
          <a:xfrm>
            <a:off x="283464" y="301752"/>
            <a:ext cx="5221224" cy="626364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1444752"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31"/>
          <p:cNvSpPr txBox="1">
            <a:spLocks noGrp="1"/>
          </p:cNvSpPr>
          <p:nvPr>
            <p:ph type="body" idx="2"/>
          </p:nvPr>
        </p:nvSpPr>
        <p:spPr>
          <a:xfrm>
            <a:off x="1444752"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1"/>
          <p:cNvSpPr txBox="1">
            <a:spLocks noGrp="1"/>
          </p:cNvSpPr>
          <p:nvPr>
            <p:ph type="body" idx="3"/>
          </p:nvPr>
        </p:nvSpPr>
        <p:spPr>
          <a:xfrm>
            <a:off x="4983480"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31"/>
          <p:cNvSpPr txBox="1">
            <a:spLocks noGrp="1"/>
          </p:cNvSpPr>
          <p:nvPr>
            <p:ph type="body" idx="4"/>
          </p:nvPr>
        </p:nvSpPr>
        <p:spPr>
          <a:xfrm>
            <a:off x="4983480"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1"/>
          <p:cNvSpPr/>
          <p:nvPr/>
        </p:nvSpPr>
        <p:spPr>
          <a:xfrm>
            <a:off x="10508317" y="492206"/>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1" name="Google Shape;91;p31"/>
          <p:cNvSpPr/>
          <p:nvPr/>
        </p:nvSpPr>
        <p:spPr>
          <a:xfrm>
            <a:off x="11477944" y="1055581"/>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2" name="Google Shape;92;p31"/>
          <p:cNvSpPr/>
          <p:nvPr/>
        </p:nvSpPr>
        <p:spPr>
          <a:xfrm>
            <a:off x="11241555" y="44663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3" name="Google Shape;93;p31"/>
          <p:cNvSpPr txBox="1">
            <a:spLocks noGrp="1"/>
          </p:cNvSpPr>
          <p:nvPr>
            <p:ph type="body" idx="5"/>
          </p:nvPr>
        </p:nvSpPr>
        <p:spPr>
          <a:xfrm>
            <a:off x="8531352" y="1769269"/>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31"/>
          <p:cNvSpPr txBox="1">
            <a:spLocks noGrp="1"/>
          </p:cNvSpPr>
          <p:nvPr>
            <p:ph type="body" idx="6"/>
          </p:nvPr>
        </p:nvSpPr>
        <p:spPr>
          <a:xfrm>
            <a:off x="8531352" y="2593181"/>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95"/>
        <p:cNvGrpSpPr/>
        <p:nvPr/>
      </p:nvGrpSpPr>
      <p:grpSpPr>
        <a:xfrm>
          <a:off x="0" y="0"/>
          <a:ext cx="0" cy="0"/>
          <a:chOff x="0" y="0"/>
          <a:chExt cx="0" cy="0"/>
        </a:xfrm>
      </p:grpSpPr>
      <p:sp>
        <p:nvSpPr>
          <p:cNvPr id="96" name="Google Shape;96;p32"/>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2"/>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 name="Google Shape;98;p32"/>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32"/>
          <p:cNvSpPr>
            <a:spLocks noGrp="1"/>
          </p:cNvSpPr>
          <p:nvPr>
            <p:ph type="pic" idx="2"/>
          </p:nvPr>
        </p:nvSpPr>
        <p:spPr>
          <a:xfrm>
            <a:off x="283464" y="3108960"/>
            <a:ext cx="5221224" cy="3447288"/>
          </a:xfrm>
          <a:prstGeom prst="rect">
            <a:avLst/>
          </a:prstGeom>
          <a:noFill/>
          <a:ln>
            <a:noFill/>
          </a:ln>
        </p:spPr>
      </p:sp>
      <p:sp>
        <p:nvSpPr>
          <p:cNvPr id="100" name="Google Shape;100;p32"/>
          <p:cNvSpPr>
            <a:spLocks noGrp="1"/>
          </p:cNvSpPr>
          <p:nvPr>
            <p:ph type="pic" idx="3"/>
          </p:nvPr>
        </p:nvSpPr>
        <p:spPr>
          <a:xfrm>
            <a:off x="283464" y="301752"/>
            <a:ext cx="2459736" cy="2505456"/>
          </a:xfrm>
          <a:prstGeom prst="rect">
            <a:avLst/>
          </a:prstGeom>
          <a:noFill/>
          <a:ln>
            <a:noFill/>
          </a:ln>
        </p:spPr>
      </p:sp>
      <p:sp>
        <p:nvSpPr>
          <p:cNvPr id="101" name="Google Shape;101;p32"/>
          <p:cNvSpPr>
            <a:spLocks noGrp="1"/>
          </p:cNvSpPr>
          <p:nvPr>
            <p:ph type="pic" idx="4"/>
          </p:nvPr>
        </p:nvSpPr>
        <p:spPr>
          <a:xfrm>
            <a:off x="3044952" y="301752"/>
            <a:ext cx="2459736" cy="2505456"/>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02"/>
        <p:cNvGrpSpPr/>
        <p:nvPr/>
      </p:nvGrpSpPr>
      <p:grpSpPr>
        <a:xfrm>
          <a:off x="0" y="0"/>
          <a:ext cx="0" cy="0"/>
          <a:chOff x="0" y="0"/>
          <a:chExt cx="0" cy="0"/>
        </a:xfrm>
      </p:grpSpPr>
      <p:sp>
        <p:nvSpPr>
          <p:cNvPr id="103" name="Google Shape;103;p33"/>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5" name="Google Shape;105;p33"/>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p33"/>
          <p:cNvSpPr/>
          <p:nvPr/>
        </p:nvSpPr>
        <p:spPr>
          <a:xfrm>
            <a:off x="433313" y="160019"/>
            <a:ext cx="4913284" cy="3200400"/>
          </a:xfrm>
          <a:custGeom>
            <a:avLst/>
            <a:gdLst/>
            <a:ahLst/>
            <a:cxnLst/>
            <a:rect l="l" t="t" r="r" b="b"/>
            <a:pathLst>
              <a:path w="4913284" h="1678971" extrusionOk="0">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 name="Google Shape;107;p33"/>
          <p:cNvSpPr txBox="1"/>
          <p:nvPr/>
        </p:nvSpPr>
        <p:spPr>
          <a:xfrm>
            <a:off x="605838" y="457199"/>
            <a:ext cx="4480512" cy="164592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u="none">
                <a:solidFill>
                  <a:schemeClr val="lt2"/>
                </a:solidFill>
                <a:latin typeface="Arial"/>
                <a:ea typeface="Arial"/>
                <a:cs typeface="Arial"/>
                <a:sym typeface="Arial"/>
              </a:rPr>
              <a:t>“Click to edit quote text”</a:t>
            </a:r>
            <a:endParaRPr/>
          </a:p>
        </p:txBody>
      </p:sp>
      <p:sp>
        <p:nvSpPr>
          <p:cNvPr id="108" name="Google Shape;108;p33"/>
          <p:cNvSpPr txBox="1"/>
          <p:nvPr/>
        </p:nvSpPr>
        <p:spPr>
          <a:xfrm>
            <a:off x="665675" y="2103119"/>
            <a:ext cx="4420675" cy="414337"/>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u="none">
                <a:solidFill>
                  <a:schemeClr val="lt2"/>
                </a:solidFill>
                <a:latin typeface="Arial"/>
                <a:ea typeface="Arial"/>
                <a:cs typeface="Arial"/>
                <a:sym typeface="Arial"/>
              </a:rPr>
              <a:t>(Attribute quote here)</a:t>
            </a:r>
            <a:endParaRPr/>
          </a:p>
        </p:txBody>
      </p:sp>
      <p:sp>
        <p:nvSpPr>
          <p:cNvPr id="109" name="Google Shape;109;p33"/>
          <p:cNvSpPr/>
          <p:nvPr/>
        </p:nvSpPr>
        <p:spPr>
          <a:xfrm>
            <a:off x="423989" y="3384327"/>
            <a:ext cx="5081662" cy="3289745"/>
          </a:xfrm>
          <a:custGeom>
            <a:avLst/>
            <a:gdLst/>
            <a:ahLst/>
            <a:cxnLst/>
            <a:rect l="l" t="t" r="r" b="b"/>
            <a:pathLst>
              <a:path w="2973657" h="2866771" extrusionOk="0">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33"/>
          <p:cNvSpPr txBox="1"/>
          <p:nvPr/>
        </p:nvSpPr>
        <p:spPr>
          <a:xfrm>
            <a:off x="605837" y="3657599"/>
            <a:ext cx="4480512" cy="1847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u="none">
                <a:solidFill>
                  <a:schemeClr val="lt2"/>
                </a:solidFill>
                <a:latin typeface="Arial"/>
                <a:ea typeface="Arial"/>
                <a:cs typeface="Arial"/>
                <a:sym typeface="Arial"/>
              </a:rPr>
              <a:t>“Click to edit quote text”</a:t>
            </a:r>
            <a:endParaRPr/>
          </a:p>
        </p:txBody>
      </p:sp>
      <p:sp>
        <p:nvSpPr>
          <p:cNvPr id="111" name="Google Shape;111;p33"/>
          <p:cNvSpPr txBox="1"/>
          <p:nvPr/>
        </p:nvSpPr>
        <p:spPr>
          <a:xfrm>
            <a:off x="665674" y="5505499"/>
            <a:ext cx="4420675" cy="414337"/>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u="none">
                <a:solidFill>
                  <a:schemeClr val="lt2"/>
                </a:solidFill>
                <a:latin typeface="Arial"/>
                <a:ea typeface="Arial"/>
                <a:cs typeface="Arial"/>
                <a:sym typeface="Arial"/>
              </a:rPr>
              <a:t>(Attribute quote here)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2"/>
        <p:cNvGrpSpPr/>
        <p:nvPr/>
      </p:nvGrpSpPr>
      <p:grpSpPr>
        <a:xfrm>
          <a:off x="0" y="0"/>
          <a:ext cx="0" cy="0"/>
          <a:chOff x="0" y="0"/>
          <a:chExt cx="0" cy="0"/>
        </a:xfrm>
      </p:grpSpPr>
      <p:pic>
        <p:nvPicPr>
          <p:cNvPr id="113" name="Google Shape;113;p34"/>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114" name="Google Shape;1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2"/>
                </a:solidFill>
                <a:latin typeface="Arial"/>
                <a:ea typeface="Arial"/>
                <a:cs typeface="Arial"/>
                <a:sym typeface="Arial"/>
              </a:defRPr>
            </a:lvl1pPr>
            <a:lvl2pPr marL="0" lvl="1" indent="0" algn="r">
              <a:spcBef>
                <a:spcPts val="0"/>
              </a:spcBef>
              <a:buNone/>
              <a:defRPr sz="1200" b="1" i="0" cap="none">
                <a:solidFill>
                  <a:schemeClr val="lt2"/>
                </a:solidFill>
                <a:latin typeface="Arial"/>
                <a:ea typeface="Arial"/>
                <a:cs typeface="Arial"/>
                <a:sym typeface="Arial"/>
              </a:defRPr>
            </a:lvl2pPr>
            <a:lvl3pPr marL="0" lvl="2" indent="0" algn="r">
              <a:spcBef>
                <a:spcPts val="0"/>
              </a:spcBef>
              <a:buNone/>
              <a:defRPr sz="1200" b="1" i="0" cap="none">
                <a:solidFill>
                  <a:schemeClr val="lt2"/>
                </a:solidFill>
                <a:latin typeface="Arial"/>
                <a:ea typeface="Arial"/>
                <a:cs typeface="Arial"/>
                <a:sym typeface="Arial"/>
              </a:defRPr>
            </a:lvl3pPr>
            <a:lvl4pPr marL="0" lvl="3" indent="0" algn="r">
              <a:spcBef>
                <a:spcPts val="0"/>
              </a:spcBef>
              <a:buNone/>
              <a:defRPr sz="1200" b="1" i="0" cap="none">
                <a:solidFill>
                  <a:schemeClr val="lt2"/>
                </a:solidFill>
                <a:latin typeface="Arial"/>
                <a:ea typeface="Arial"/>
                <a:cs typeface="Arial"/>
                <a:sym typeface="Arial"/>
              </a:defRPr>
            </a:lvl4pPr>
            <a:lvl5pPr marL="0" lvl="4" indent="0" algn="r">
              <a:spcBef>
                <a:spcPts val="0"/>
              </a:spcBef>
              <a:buNone/>
              <a:defRPr sz="1200" b="1" i="0" cap="none">
                <a:solidFill>
                  <a:schemeClr val="lt2"/>
                </a:solidFill>
                <a:latin typeface="Arial"/>
                <a:ea typeface="Arial"/>
                <a:cs typeface="Arial"/>
                <a:sym typeface="Arial"/>
              </a:defRPr>
            </a:lvl5pPr>
            <a:lvl6pPr marL="0" lvl="5" indent="0" algn="r">
              <a:spcBef>
                <a:spcPts val="0"/>
              </a:spcBef>
              <a:buNone/>
              <a:defRPr sz="1200" b="1" i="0" cap="none">
                <a:solidFill>
                  <a:schemeClr val="lt2"/>
                </a:solidFill>
                <a:latin typeface="Arial"/>
                <a:ea typeface="Arial"/>
                <a:cs typeface="Arial"/>
                <a:sym typeface="Arial"/>
              </a:defRPr>
            </a:lvl6pPr>
            <a:lvl7pPr marL="0" lvl="6" indent="0" algn="r">
              <a:spcBef>
                <a:spcPts val="0"/>
              </a:spcBef>
              <a:buNone/>
              <a:defRPr sz="1200" b="1" i="0" cap="none">
                <a:solidFill>
                  <a:schemeClr val="lt2"/>
                </a:solidFill>
                <a:latin typeface="Arial"/>
                <a:ea typeface="Arial"/>
                <a:cs typeface="Arial"/>
                <a:sym typeface="Arial"/>
              </a:defRPr>
            </a:lvl7pPr>
            <a:lvl8pPr marL="0" lvl="7" indent="0" algn="r">
              <a:spcBef>
                <a:spcPts val="0"/>
              </a:spcBef>
              <a:buNone/>
              <a:defRPr sz="1200" b="1" i="0" cap="none">
                <a:solidFill>
                  <a:schemeClr val="lt2"/>
                </a:solidFill>
                <a:latin typeface="Arial"/>
                <a:ea typeface="Arial"/>
                <a:cs typeface="Arial"/>
                <a:sym typeface="Arial"/>
              </a:defRPr>
            </a:lvl8pPr>
            <a:lvl9pPr marL="0" lvl="8" indent="0" algn="r">
              <a:spcBef>
                <a:spcPts val="0"/>
              </a:spcBef>
              <a:buNone/>
              <a:defRPr sz="1200" b="1" i="0"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34"/>
          <p:cNvSpPr txBox="1">
            <a:spLocks noGrp="1"/>
          </p:cNvSpPr>
          <p:nvPr>
            <p:ph type="ctrTitle"/>
          </p:nvPr>
        </p:nvSpPr>
        <p:spPr>
          <a:xfrm>
            <a:off x="944881" y="841248"/>
            <a:ext cx="4434840" cy="32369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4"/>
          <p:cNvSpPr txBox="1">
            <a:spLocks noGrp="1"/>
          </p:cNvSpPr>
          <p:nvPr>
            <p:ph type="subTitle" idx="1"/>
          </p:nvPr>
        </p:nvSpPr>
        <p:spPr>
          <a:xfrm>
            <a:off x="944880" y="4498848"/>
            <a:ext cx="4434835" cy="510474"/>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7" name="Google Shape;117;p34"/>
          <p:cNvSpPr txBox="1">
            <a:spLocks noGrp="1"/>
          </p:cNvSpPr>
          <p:nvPr>
            <p:ph type="body" idx="2"/>
          </p:nvPr>
        </p:nvSpPr>
        <p:spPr>
          <a:xfrm>
            <a:off x="7486331" y="841248"/>
            <a:ext cx="3760788" cy="411338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4"/>
          <p:cNvSpPr txBox="1">
            <a:spLocks noGrp="1"/>
          </p:cNvSpPr>
          <p:nvPr>
            <p:ph type="body" idx="3"/>
          </p:nvPr>
        </p:nvSpPr>
        <p:spPr>
          <a:xfrm>
            <a:off x="7486331" y="5089652"/>
            <a:ext cx="3760788" cy="41112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Intentions 2">
  <p:cSld name="Learning Intentions 2">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6"/>
          <p:cNvSpPr txBox="1">
            <a:spLocks noGrp="1"/>
          </p:cNvSpPr>
          <p:nvPr>
            <p:ph type="subTitle" idx="1"/>
          </p:nvPr>
        </p:nvSpPr>
        <p:spPr>
          <a:xfrm>
            <a:off x="944880" y="2590800"/>
            <a:ext cx="4434835" cy="35783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16"/>
          <p:cNvPicPr preferRelativeResize="0"/>
          <p:nvPr/>
        </p:nvPicPr>
        <p:blipFill rotWithShape="1">
          <a:blip r:embed="rId3">
            <a:alphaModFix/>
          </a:blip>
          <a:srcRect/>
          <a:stretch/>
        </p:blipFill>
        <p:spPr>
          <a:xfrm>
            <a:off x="704847" y="1107948"/>
            <a:ext cx="4914900" cy="863600"/>
          </a:xfrm>
          <a:prstGeom prst="rect">
            <a:avLst/>
          </a:prstGeom>
          <a:noFill/>
          <a:ln>
            <a:noFill/>
          </a:ln>
        </p:spPr>
      </p:pic>
      <p:sp>
        <p:nvSpPr>
          <p:cNvPr id="21" name="Google Shape;21;p16"/>
          <p:cNvSpPr txBox="1">
            <a:spLocks noGrp="1"/>
          </p:cNvSpPr>
          <p:nvPr>
            <p:ph type="body" idx="2"/>
          </p:nvPr>
        </p:nvSpPr>
        <p:spPr>
          <a:xfrm>
            <a:off x="6811963" y="2590800"/>
            <a:ext cx="4435475" cy="35782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16"/>
          <p:cNvPicPr preferRelativeResize="0"/>
          <p:nvPr/>
        </p:nvPicPr>
        <p:blipFill rotWithShape="1">
          <a:blip r:embed="rId4">
            <a:alphaModFix/>
          </a:blip>
          <a:srcRect/>
          <a:stretch/>
        </p:blipFill>
        <p:spPr>
          <a:xfrm>
            <a:off x="6572255" y="1095248"/>
            <a:ext cx="4584700" cy="863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9"/>
        <p:cNvGrpSpPr/>
        <p:nvPr/>
      </p:nvGrpSpPr>
      <p:grpSpPr>
        <a:xfrm>
          <a:off x="0" y="0"/>
          <a:ext cx="0" cy="0"/>
          <a:chOff x="0" y="0"/>
          <a:chExt cx="0" cy="0"/>
        </a:xfrm>
      </p:grpSpPr>
      <p:sp>
        <p:nvSpPr>
          <p:cNvPr id="120" name="Google Shape;1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2"/>
                </a:solidFill>
                <a:latin typeface="Arial"/>
                <a:ea typeface="Arial"/>
                <a:cs typeface="Arial"/>
                <a:sym typeface="Arial"/>
              </a:defRPr>
            </a:lvl1pPr>
            <a:lvl2pPr marL="0" lvl="1" indent="0" algn="r">
              <a:spcBef>
                <a:spcPts val="0"/>
              </a:spcBef>
              <a:buNone/>
              <a:defRPr sz="1200" b="1" i="0" cap="none">
                <a:solidFill>
                  <a:schemeClr val="lt2"/>
                </a:solidFill>
                <a:latin typeface="Arial"/>
                <a:ea typeface="Arial"/>
                <a:cs typeface="Arial"/>
                <a:sym typeface="Arial"/>
              </a:defRPr>
            </a:lvl2pPr>
            <a:lvl3pPr marL="0" lvl="2" indent="0" algn="r">
              <a:spcBef>
                <a:spcPts val="0"/>
              </a:spcBef>
              <a:buNone/>
              <a:defRPr sz="1200" b="1" i="0" cap="none">
                <a:solidFill>
                  <a:schemeClr val="lt2"/>
                </a:solidFill>
                <a:latin typeface="Arial"/>
                <a:ea typeface="Arial"/>
                <a:cs typeface="Arial"/>
                <a:sym typeface="Arial"/>
              </a:defRPr>
            </a:lvl3pPr>
            <a:lvl4pPr marL="0" lvl="3" indent="0" algn="r">
              <a:spcBef>
                <a:spcPts val="0"/>
              </a:spcBef>
              <a:buNone/>
              <a:defRPr sz="1200" b="1" i="0" cap="none">
                <a:solidFill>
                  <a:schemeClr val="lt2"/>
                </a:solidFill>
                <a:latin typeface="Arial"/>
                <a:ea typeface="Arial"/>
                <a:cs typeface="Arial"/>
                <a:sym typeface="Arial"/>
              </a:defRPr>
            </a:lvl4pPr>
            <a:lvl5pPr marL="0" lvl="4" indent="0" algn="r">
              <a:spcBef>
                <a:spcPts val="0"/>
              </a:spcBef>
              <a:buNone/>
              <a:defRPr sz="1200" b="1" i="0" cap="none">
                <a:solidFill>
                  <a:schemeClr val="lt2"/>
                </a:solidFill>
                <a:latin typeface="Arial"/>
                <a:ea typeface="Arial"/>
                <a:cs typeface="Arial"/>
                <a:sym typeface="Arial"/>
              </a:defRPr>
            </a:lvl5pPr>
            <a:lvl6pPr marL="0" lvl="5" indent="0" algn="r">
              <a:spcBef>
                <a:spcPts val="0"/>
              </a:spcBef>
              <a:buNone/>
              <a:defRPr sz="1200" b="1" i="0" cap="none">
                <a:solidFill>
                  <a:schemeClr val="lt2"/>
                </a:solidFill>
                <a:latin typeface="Arial"/>
                <a:ea typeface="Arial"/>
                <a:cs typeface="Arial"/>
                <a:sym typeface="Arial"/>
              </a:defRPr>
            </a:lvl6pPr>
            <a:lvl7pPr marL="0" lvl="6" indent="0" algn="r">
              <a:spcBef>
                <a:spcPts val="0"/>
              </a:spcBef>
              <a:buNone/>
              <a:defRPr sz="1200" b="1" i="0" cap="none">
                <a:solidFill>
                  <a:schemeClr val="lt2"/>
                </a:solidFill>
                <a:latin typeface="Arial"/>
                <a:ea typeface="Arial"/>
                <a:cs typeface="Arial"/>
                <a:sym typeface="Arial"/>
              </a:defRPr>
            </a:lvl7pPr>
            <a:lvl8pPr marL="0" lvl="7" indent="0" algn="r">
              <a:spcBef>
                <a:spcPts val="0"/>
              </a:spcBef>
              <a:buNone/>
              <a:defRPr sz="1200" b="1" i="0" cap="none">
                <a:solidFill>
                  <a:schemeClr val="lt2"/>
                </a:solidFill>
                <a:latin typeface="Arial"/>
                <a:ea typeface="Arial"/>
                <a:cs typeface="Arial"/>
                <a:sym typeface="Arial"/>
              </a:defRPr>
            </a:lvl8pPr>
            <a:lvl9pPr marL="0" lvl="8" indent="0" algn="r">
              <a:spcBef>
                <a:spcPts val="0"/>
              </a:spcBef>
              <a:buNone/>
              <a:defRPr sz="1200" b="1" i="0"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1" name="Google Shape;121;p35"/>
          <p:cNvSpPr txBox="1">
            <a:spLocks noGrp="1"/>
          </p:cNvSpPr>
          <p:nvPr>
            <p:ph type="ctrTitle"/>
          </p:nvPr>
        </p:nvSpPr>
        <p:spPr>
          <a:xfrm>
            <a:off x="944881" y="841248"/>
            <a:ext cx="4434840" cy="2587752"/>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5"/>
          <p:cNvSpPr txBox="1">
            <a:spLocks noGrp="1"/>
          </p:cNvSpPr>
          <p:nvPr>
            <p:ph type="subTitle" idx="1"/>
          </p:nvPr>
        </p:nvSpPr>
        <p:spPr>
          <a:xfrm>
            <a:off x="944880" y="3581400"/>
            <a:ext cx="4434835" cy="25877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3" name="Google Shape;123;p35" descr="A picture containing text, sign, vector graphics&#10;&#10;Description automatically generated"/>
          <p:cNvPicPr preferRelativeResize="0"/>
          <p:nvPr/>
        </p:nvPicPr>
        <p:blipFill rotWithShape="1">
          <a:blip r:embed="rId2">
            <a:alphaModFix/>
          </a:blip>
          <a:srcRect/>
          <a:stretch/>
        </p:blipFill>
        <p:spPr>
          <a:xfrm>
            <a:off x="6096000" y="0"/>
            <a:ext cx="6096000"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124"/>
        <p:cNvGrpSpPr/>
        <p:nvPr/>
      </p:nvGrpSpPr>
      <p:grpSpPr>
        <a:xfrm>
          <a:off x="0" y="0"/>
          <a:ext cx="0" cy="0"/>
          <a:chOff x="0" y="0"/>
          <a:chExt cx="0" cy="0"/>
        </a:xfrm>
      </p:grpSpPr>
      <p:sp>
        <p:nvSpPr>
          <p:cNvPr id="125" name="Google Shape;125;p36"/>
          <p:cNvSpPr>
            <a:spLocks noGrp="1"/>
          </p:cNvSpPr>
          <p:nvPr>
            <p:ph type="pic" idx="2"/>
          </p:nvPr>
        </p:nvSpPr>
        <p:spPr>
          <a:xfrm>
            <a:off x="1777111" y="407499"/>
            <a:ext cx="1952279" cy="1952279"/>
          </a:xfrm>
          <a:prstGeom prst="rect">
            <a:avLst/>
          </a:prstGeom>
          <a:noFill/>
          <a:ln>
            <a:noFill/>
          </a:ln>
        </p:spPr>
      </p:sp>
      <p:sp>
        <p:nvSpPr>
          <p:cNvPr id="126" name="Google Shape;126;p36"/>
          <p:cNvSpPr>
            <a:spLocks noGrp="1"/>
          </p:cNvSpPr>
          <p:nvPr>
            <p:ph type="pic" idx="3"/>
          </p:nvPr>
        </p:nvSpPr>
        <p:spPr>
          <a:xfrm>
            <a:off x="3528345" y="1972581"/>
            <a:ext cx="2290065" cy="2273502"/>
          </a:xfrm>
          <a:prstGeom prst="rect">
            <a:avLst/>
          </a:prstGeom>
          <a:noFill/>
          <a:ln>
            <a:noFill/>
          </a:ln>
        </p:spPr>
      </p:sp>
      <p:sp>
        <p:nvSpPr>
          <p:cNvPr id="127" name="Google Shape;127;p36"/>
          <p:cNvSpPr>
            <a:spLocks noGrp="1"/>
          </p:cNvSpPr>
          <p:nvPr>
            <p:ph type="pic" idx="4"/>
          </p:nvPr>
        </p:nvSpPr>
        <p:spPr>
          <a:xfrm>
            <a:off x="5579539" y="4386312"/>
            <a:ext cx="3119293" cy="2462810"/>
          </a:xfrm>
          <a:prstGeom prst="rect">
            <a:avLst/>
          </a:prstGeom>
          <a:noFill/>
          <a:ln>
            <a:noFill/>
          </a:ln>
        </p:spPr>
      </p:sp>
      <p:sp>
        <p:nvSpPr>
          <p:cNvPr id="128" name="Google Shape;128;p36"/>
          <p:cNvSpPr>
            <a:spLocks noGrp="1"/>
          </p:cNvSpPr>
          <p:nvPr>
            <p:ph type="pic" idx="5"/>
          </p:nvPr>
        </p:nvSpPr>
        <p:spPr>
          <a:xfrm>
            <a:off x="1092905" y="4018982"/>
            <a:ext cx="3854161" cy="2839018"/>
          </a:xfrm>
          <a:prstGeom prst="rect">
            <a:avLst/>
          </a:prstGeom>
          <a:noFill/>
          <a:ln>
            <a:noFill/>
          </a:ln>
        </p:spPr>
      </p:sp>
      <p:sp>
        <p:nvSpPr>
          <p:cNvPr id="129" name="Google Shape;129;p36"/>
          <p:cNvSpPr txBox="1">
            <a:spLocks noGrp="1"/>
          </p:cNvSpPr>
          <p:nvPr>
            <p:ph type="title"/>
          </p:nvPr>
        </p:nvSpPr>
        <p:spPr>
          <a:xfrm>
            <a:off x="5760720" y="585216"/>
            <a:ext cx="5276088" cy="2276856"/>
          </a:xfrm>
          <a:prstGeom prst="rect">
            <a:avLst/>
          </a:prstGeom>
          <a:solidFill>
            <a:schemeClr val="accent2"/>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800"/>
              <a:buFont typeface="Arial"/>
              <a:buNone/>
              <a:defRPr sz="48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6"/>
          <p:cNvSpPr txBox="1">
            <a:spLocks noGrp="1"/>
          </p:cNvSpPr>
          <p:nvPr>
            <p:ph type="dt" idx="10"/>
          </p:nvPr>
        </p:nvSpPr>
        <p:spPr>
          <a:xfrm>
            <a:off x="658368" y="20116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6"/>
          <p:cNvSpPr txBox="1">
            <a:spLocks noGrp="1"/>
          </p:cNvSpPr>
          <p:nvPr>
            <p:ph type="ftr" idx="11"/>
          </p:nvPr>
        </p:nvSpPr>
        <p:spPr>
          <a:xfrm rot="-5400000">
            <a:off x="-548640" y="1938528"/>
            <a:ext cx="27889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6"/>
          <p:cNvSpPr txBox="1">
            <a:spLocks noGrp="1"/>
          </p:cNvSpPr>
          <p:nvPr>
            <p:ph type="sldNum" idx="12"/>
          </p:nvPr>
        </p:nvSpPr>
        <p:spPr>
          <a:xfrm>
            <a:off x="8610600" y="20116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1"/>
                </a:solidFill>
                <a:latin typeface="Arial"/>
                <a:ea typeface="Arial"/>
                <a:cs typeface="Arial"/>
                <a:sym typeface="Arial"/>
              </a:defRPr>
            </a:lvl1pPr>
            <a:lvl2pPr marL="0" lvl="1" indent="0" algn="r">
              <a:spcBef>
                <a:spcPts val="0"/>
              </a:spcBef>
              <a:buNone/>
              <a:defRPr sz="1200" b="1" i="0" cap="none">
                <a:solidFill>
                  <a:schemeClr val="lt1"/>
                </a:solidFill>
                <a:latin typeface="Arial"/>
                <a:ea typeface="Arial"/>
                <a:cs typeface="Arial"/>
                <a:sym typeface="Arial"/>
              </a:defRPr>
            </a:lvl2pPr>
            <a:lvl3pPr marL="0" lvl="2" indent="0" algn="r">
              <a:spcBef>
                <a:spcPts val="0"/>
              </a:spcBef>
              <a:buNone/>
              <a:defRPr sz="1200" b="1" i="0" cap="none">
                <a:solidFill>
                  <a:schemeClr val="lt1"/>
                </a:solidFill>
                <a:latin typeface="Arial"/>
                <a:ea typeface="Arial"/>
                <a:cs typeface="Arial"/>
                <a:sym typeface="Arial"/>
              </a:defRPr>
            </a:lvl3pPr>
            <a:lvl4pPr marL="0" lvl="3" indent="0" algn="r">
              <a:spcBef>
                <a:spcPts val="0"/>
              </a:spcBef>
              <a:buNone/>
              <a:defRPr sz="1200" b="1" i="0" cap="none">
                <a:solidFill>
                  <a:schemeClr val="lt1"/>
                </a:solidFill>
                <a:latin typeface="Arial"/>
                <a:ea typeface="Arial"/>
                <a:cs typeface="Arial"/>
                <a:sym typeface="Arial"/>
              </a:defRPr>
            </a:lvl4pPr>
            <a:lvl5pPr marL="0" lvl="4" indent="0" algn="r">
              <a:spcBef>
                <a:spcPts val="0"/>
              </a:spcBef>
              <a:buNone/>
              <a:defRPr sz="1200" b="1" i="0" cap="none">
                <a:solidFill>
                  <a:schemeClr val="lt1"/>
                </a:solidFill>
                <a:latin typeface="Arial"/>
                <a:ea typeface="Arial"/>
                <a:cs typeface="Arial"/>
                <a:sym typeface="Arial"/>
              </a:defRPr>
            </a:lvl5pPr>
            <a:lvl6pPr marL="0" lvl="5" indent="0" algn="r">
              <a:spcBef>
                <a:spcPts val="0"/>
              </a:spcBef>
              <a:buNone/>
              <a:defRPr sz="1200" b="1" i="0" cap="none">
                <a:solidFill>
                  <a:schemeClr val="lt1"/>
                </a:solidFill>
                <a:latin typeface="Arial"/>
                <a:ea typeface="Arial"/>
                <a:cs typeface="Arial"/>
                <a:sym typeface="Arial"/>
              </a:defRPr>
            </a:lvl6pPr>
            <a:lvl7pPr marL="0" lvl="6" indent="0" algn="r">
              <a:spcBef>
                <a:spcPts val="0"/>
              </a:spcBef>
              <a:buNone/>
              <a:defRPr sz="1200" b="1" i="0" cap="none">
                <a:solidFill>
                  <a:schemeClr val="lt1"/>
                </a:solidFill>
                <a:latin typeface="Arial"/>
                <a:ea typeface="Arial"/>
                <a:cs typeface="Arial"/>
                <a:sym typeface="Arial"/>
              </a:defRPr>
            </a:lvl7pPr>
            <a:lvl8pPr marL="0" lvl="7" indent="0" algn="r">
              <a:spcBef>
                <a:spcPts val="0"/>
              </a:spcBef>
              <a:buNone/>
              <a:defRPr sz="1200" b="1" i="0" cap="none">
                <a:solidFill>
                  <a:schemeClr val="lt1"/>
                </a:solidFill>
                <a:latin typeface="Arial"/>
                <a:ea typeface="Arial"/>
                <a:cs typeface="Arial"/>
                <a:sym typeface="Arial"/>
              </a:defRPr>
            </a:lvl8pPr>
            <a:lvl9pPr marL="0" lvl="8" indent="0" algn="r">
              <a:spcBef>
                <a:spcPts val="0"/>
              </a:spcBef>
              <a:buNone/>
              <a:defRPr sz="1200" b="1" i="0"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3" name="Google Shape;133;p36"/>
          <p:cNvSpPr/>
          <p:nvPr/>
        </p:nvSpPr>
        <p:spPr>
          <a:xfrm>
            <a:off x="1472366" y="1859534"/>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36"/>
          <p:cNvSpPr/>
          <p:nvPr/>
        </p:nvSpPr>
        <p:spPr>
          <a:xfrm>
            <a:off x="2014523" y="3146867"/>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36"/>
          <p:cNvSpPr/>
          <p:nvPr/>
        </p:nvSpPr>
        <p:spPr>
          <a:xfrm>
            <a:off x="5404920" y="4508295"/>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36" name="Google Shape;136;p36"/>
          <p:cNvCxnSpPr/>
          <p:nvPr/>
        </p:nvCxnSpPr>
        <p:spPr>
          <a:xfrm>
            <a:off x="856114" y="3503032"/>
            <a:ext cx="0" cy="3346090"/>
          </a:xfrm>
          <a:prstGeom prst="straightConnector1">
            <a:avLst/>
          </a:prstGeom>
          <a:noFill/>
          <a:ln w="25400" cap="sq" cmpd="sng">
            <a:solidFill>
              <a:schemeClr val="lt1"/>
            </a:solidFill>
            <a:prstDash val="solid"/>
            <a:bevel/>
            <a:headEnd type="none" w="sm" len="sm"/>
            <a:tailEnd type="none" w="sm" len="sm"/>
          </a:ln>
        </p:spPr>
      </p:cxnSp>
      <p:sp>
        <p:nvSpPr>
          <p:cNvPr id="137" name="Google Shape;137;p36"/>
          <p:cNvSpPr txBox="1">
            <a:spLocks noGrp="1"/>
          </p:cNvSpPr>
          <p:nvPr>
            <p:ph type="body" idx="1"/>
          </p:nvPr>
        </p:nvSpPr>
        <p:spPr>
          <a:xfrm>
            <a:off x="5760720" y="3127248"/>
            <a:ext cx="5276088" cy="112471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7"/>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7"/>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7"/>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p38"/>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8"/>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8"/>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0" name="Google Shape;150;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39"/>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9"/>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9"/>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1" type="obj">
  <p:cSld name="OBJEC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a:spLocks noGrp="1"/>
          </p:cNvSpPr>
          <p:nvPr>
            <p:ph type="pic" idx="2"/>
          </p:nvPr>
        </p:nvSpPr>
        <p:spPr>
          <a:xfrm>
            <a:off x="5183188" y="987425"/>
            <a:ext cx="6172200" cy="4873625"/>
          </a:xfrm>
          <a:prstGeom prst="rect">
            <a:avLst/>
          </a:prstGeom>
          <a:noFill/>
          <a:ln>
            <a:noFill/>
          </a:ln>
        </p:spPr>
      </p:sp>
      <p:sp>
        <p:nvSpPr>
          <p:cNvPr id="30" name="Google Shape;30;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3" type="twoObj">
  <p:cSld name="TWO_OBJECTS">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1444752"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6784848"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1444752" y="1681163"/>
            <a:ext cx="455371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0"/>
          <p:cNvSpPr txBox="1">
            <a:spLocks noGrp="1"/>
          </p:cNvSpPr>
          <p:nvPr>
            <p:ph type="body" idx="2"/>
          </p:nvPr>
        </p:nvSpPr>
        <p:spPr>
          <a:xfrm>
            <a:off x="1444752" y="2505075"/>
            <a:ext cx="4553712"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3"/>
          </p:nvPr>
        </p:nvSpPr>
        <p:spPr>
          <a:xfrm>
            <a:off x="6784848" y="1681163"/>
            <a:ext cx="455371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0"/>
          <p:cNvSpPr txBox="1">
            <a:spLocks noGrp="1"/>
          </p:cNvSpPr>
          <p:nvPr>
            <p:ph type="body" idx="4"/>
          </p:nvPr>
        </p:nvSpPr>
        <p:spPr>
          <a:xfrm>
            <a:off x="6784848" y="2505075"/>
            <a:ext cx="4553712"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1">
  <p:cSld name="Title Page 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1"/>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1"/>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2">
  <p:cSld name="Title Page 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2"/>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age 4">
  <p:cSld name="Title Page 4">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3"/>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3"/>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8A8B8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i="0" u="none" strike="noStrike" cap="none">
                <a:solidFill>
                  <a:srgbClr val="8A8B8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A8B8F"/>
                </a:solidFill>
                <a:latin typeface="Arial"/>
                <a:ea typeface="Arial"/>
                <a:cs typeface="Arial"/>
                <a:sym typeface="Arial"/>
              </a:defRPr>
            </a:lvl1pPr>
            <a:lvl2pPr marL="0" marR="0" lvl="1" indent="0" algn="r" rtl="0">
              <a:spcBef>
                <a:spcPts val="0"/>
              </a:spcBef>
              <a:buNone/>
              <a:defRPr sz="1200" b="1" i="0" u="none" strike="noStrike" cap="none">
                <a:solidFill>
                  <a:srgbClr val="8A8B8F"/>
                </a:solidFill>
                <a:latin typeface="Arial"/>
                <a:ea typeface="Arial"/>
                <a:cs typeface="Arial"/>
                <a:sym typeface="Arial"/>
              </a:defRPr>
            </a:lvl2pPr>
            <a:lvl3pPr marL="0" marR="0" lvl="2" indent="0" algn="r" rtl="0">
              <a:spcBef>
                <a:spcPts val="0"/>
              </a:spcBef>
              <a:buNone/>
              <a:defRPr sz="1200" b="1" i="0" u="none" strike="noStrike" cap="none">
                <a:solidFill>
                  <a:srgbClr val="8A8B8F"/>
                </a:solidFill>
                <a:latin typeface="Arial"/>
                <a:ea typeface="Arial"/>
                <a:cs typeface="Arial"/>
                <a:sym typeface="Arial"/>
              </a:defRPr>
            </a:lvl3pPr>
            <a:lvl4pPr marL="0" marR="0" lvl="3" indent="0" algn="r" rtl="0">
              <a:spcBef>
                <a:spcPts val="0"/>
              </a:spcBef>
              <a:buNone/>
              <a:defRPr sz="1200" b="1" i="0" u="none" strike="noStrike" cap="none">
                <a:solidFill>
                  <a:srgbClr val="8A8B8F"/>
                </a:solidFill>
                <a:latin typeface="Arial"/>
                <a:ea typeface="Arial"/>
                <a:cs typeface="Arial"/>
                <a:sym typeface="Arial"/>
              </a:defRPr>
            </a:lvl4pPr>
            <a:lvl5pPr marL="0" marR="0" lvl="4" indent="0" algn="r" rtl="0">
              <a:spcBef>
                <a:spcPts val="0"/>
              </a:spcBef>
              <a:buNone/>
              <a:defRPr sz="1200" b="1" i="0" u="none" strike="noStrike" cap="none">
                <a:solidFill>
                  <a:srgbClr val="8A8B8F"/>
                </a:solidFill>
                <a:latin typeface="Arial"/>
                <a:ea typeface="Arial"/>
                <a:cs typeface="Arial"/>
                <a:sym typeface="Arial"/>
              </a:defRPr>
            </a:lvl5pPr>
            <a:lvl6pPr marL="0" marR="0" lvl="5" indent="0" algn="r" rtl="0">
              <a:spcBef>
                <a:spcPts val="0"/>
              </a:spcBef>
              <a:buNone/>
              <a:defRPr sz="1200" b="1" i="0" u="none" strike="noStrike" cap="none">
                <a:solidFill>
                  <a:srgbClr val="8A8B8F"/>
                </a:solidFill>
                <a:latin typeface="Arial"/>
                <a:ea typeface="Arial"/>
                <a:cs typeface="Arial"/>
                <a:sym typeface="Arial"/>
              </a:defRPr>
            </a:lvl6pPr>
            <a:lvl7pPr marL="0" marR="0" lvl="6" indent="0" algn="r" rtl="0">
              <a:spcBef>
                <a:spcPts val="0"/>
              </a:spcBef>
              <a:buNone/>
              <a:defRPr sz="1200" b="1" i="0" u="none" strike="noStrike" cap="none">
                <a:solidFill>
                  <a:srgbClr val="8A8B8F"/>
                </a:solidFill>
                <a:latin typeface="Arial"/>
                <a:ea typeface="Arial"/>
                <a:cs typeface="Arial"/>
                <a:sym typeface="Arial"/>
              </a:defRPr>
            </a:lvl7pPr>
            <a:lvl8pPr marL="0" marR="0" lvl="7" indent="0" algn="r" rtl="0">
              <a:spcBef>
                <a:spcPts val="0"/>
              </a:spcBef>
              <a:buNone/>
              <a:defRPr sz="1200" b="1" i="0" u="none" strike="noStrike" cap="none">
                <a:solidFill>
                  <a:srgbClr val="8A8B8F"/>
                </a:solidFill>
                <a:latin typeface="Arial"/>
                <a:ea typeface="Arial"/>
                <a:cs typeface="Arial"/>
                <a:sym typeface="Arial"/>
              </a:defRPr>
            </a:lvl8pPr>
            <a:lvl9pPr marL="0" marR="0" lvl="8" indent="0" algn="r" rtl="0">
              <a:spcBef>
                <a:spcPts val="0"/>
              </a:spcBef>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368D-9243-674D-5F60-A00A23C40C8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7D35AF6-5912-8444-FC55-5D331819E990}"/>
              </a:ext>
            </a:extLst>
          </p:cNvPr>
          <p:cNvSpPr>
            <a:spLocks noGrp="1"/>
          </p:cNvSpPr>
          <p:nvPr>
            <p:ph type="subTitle" idx="1"/>
          </p:nvPr>
        </p:nvSpPr>
        <p:spPr/>
        <p:txBody>
          <a:bodyPr/>
          <a:lstStyle/>
          <a:p>
            <a:endParaRPr lang="en-US"/>
          </a:p>
        </p:txBody>
      </p:sp>
      <p:sp>
        <p:nvSpPr>
          <p:cNvPr id="4" name="Google Shape;160;p1">
            <a:extLst>
              <a:ext uri="{FF2B5EF4-FFF2-40B4-BE49-F238E27FC236}">
                <a16:creationId xmlns:a16="http://schemas.microsoft.com/office/drawing/2014/main" id="{4E8D6896-D253-DA59-C751-544C0BABB2A3}"/>
              </a:ext>
            </a:extLst>
          </p:cNvPr>
          <p:cNvSpPr txBox="1">
            <a:spLocks/>
          </p:cNvSpPr>
          <p:nvPr/>
        </p:nvSpPr>
        <p:spPr>
          <a:xfrm>
            <a:off x="1088281" y="555214"/>
            <a:ext cx="6272782" cy="3454400"/>
          </a:xfrm>
          <a:prstGeom prst="rect">
            <a:avLst/>
          </a:prstGeom>
          <a:solidFill>
            <a:schemeClr val="accent5"/>
          </a:solidFill>
          <a:ln>
            <a:noFill/>
          </a:ln>
        </p:spPr>
        <p:txBody>
          <a:bodyPr spcFirstLastPara="1" wrap="square" lIns="91425" tIns="45700" rIns="91425" bIns="45700" anchor="ctr"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5400"/>
              <a:buFont typeface="Arial"/>
              <a:buNone/>
              <a:defRPr sz="5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GB"/>
              <a:t>How do historians reconstruct hidden stories of resistance in the Caribbean?</a:t>
            </a:r>
            <a:br>
              <a:rPr lang="en-GB"/>
            </a:br>
            <a:endParaRPr lang="en-GB" dirty="0"/>
          </a:p>
        </p:txBody>
      </p:sp>
      <p:pic>
        <p:nvPicPr>
          <p:cNvPr id="5" name="Google Shape;133;p1">
            <a:extLst>
              <a:ext uri="{FF2B5EF4-FFF2-40B4-BE49-F238E27FC236}">
                <a16:creationId xmlns:a16="http://schemas.microsoft.com/office/drawing/2014/main" id="{8C6912D6-0E7E-7CCB-CDD1-6C1086F480BD}"/>
              </a:ext>
            </a:extLst>
          </p:cNvPr>
          <p:cNvPicPr preferRelativeResize="0"/>
          <p:nvPr/>
        </p:nvPicPr>
        <p:blipFill>
          <a:blip r:embed="rId2"/>
          <a:srcRect/>
          <a:stretch/>
        </p:blipFill>
        <p:spPr>
          <a:xfrm rot="299746">
            <a:off x="7378489" y="1422326"/>
            <a:ext cx="3880933" cy="5174577"/>
          </a:xfrm>
          <a:prstGeom prst="rect">
            <a:avLst/>
          </a:prstGeom>
          <a:noFill/>
          <a:ln w="76200">
            <a:solidFill>
              <a:schemeClr val="accent1"/>
            </a:solidFill>
          </a:ln>
        </p:spPr>
      </p:pic>
      <p:sp>
        <p:nvSpPr>
          <p:cNvPr id="6" name="Google Shape;158;p1">
            <a:extLst>
              <a:ext uri="{FF2B5EF4-FFF2-40B4-BE49-F238E27FC236}">
                <a16:creationId xmlns:a16="http://schemas.microsoft.com/office/drawing/2014/main" id="{6010BC00-D65E-7138-48DE-51B8EA69FF3E}"/>
              </a:ext>
            </a:extLst>
          </p:cNvPr>
          <p:cNvSpPr txBox="1">
            <a:spLocks/>
          </p:cNvSpPr>
          <p:nvPr/>
        </p:nvSpPr>
        <p:spPr>
          <a:xfrm rot="852640">
            <a:off x="8195163" y="453639"/>
            <a:ext cx="3877379" cy="1456548"/>
          </a:xfrm>
          <a:prstGeom prst="rect">
            <a:avLst/>
          </a:prstGeom>
          <a:solidFill>
            <a:schemeClr val="accent5"/>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406400" algn="l" rtl="0">
              <a:lnSpc>
                <a:spcPct val="10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r>
              <a:rPr lang="en-GB" sz="1800" b="1"/>
              <a:t>A bust of Jamaican National Heroine, the Right Excellent Nanny of the Maroons, at the Blue and John Crow Mountains National Park. wikicommons</a:t>
            </a:r>
            <a:endParaRPr lang="en-GB" sz="1800" b="1" dirty="0"/>
          </a:p>
        </p:txBody>
      </p:sp>
    </p:spTree>
    <p:extLst>
      <p:ext uri="{BB962C8B-B14F-4D97-AF65-F5344CB8AC3E}">
        <p14:creationId xmlns:p14="http://schemas.microsoft.com/office/powerpoint/2010/main" val="426707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D686DD12-1170-55CA-BC10-D55A56E5E800}"/>
            </a:ext>
          </a:extLst>
        </p:cNvPr>
        <p:cNvGrpSpPr/>
        <p:nvPr/>
      </p:nvGrpSpPr>
      <p:grpSpPr>
        <a:xfrm>
          <a:off x="0" y="0"/>
          <a:ext cx="0" cy="0"/>
          <a:chOff x="0" y="0"/>
          <a:chExt cx="0" cy="0"/>
        </a:xfrm>
      </p:grpSpPr>
      <p:sp>
        <p:nvSpPr>
          <p:cNvPr id="2" name="Google Shape;208;p8">
            <a:extLst>
              <a:ext uri="{FF2B5EF4-FFF2-40B4-BE49-F238E27FC236}">
                <a16:creationId xmlns:a16="http://schemas.microsoft.com/office/drawing/2014/main" id="{C23ABD01-DCAF-8AEC-2DED-E5A33ACBCDC6}"/>
              </a:ext>
            </a:extLst>
          </p:cNvPr>
          <p:cNvSpPr txBox="1">
            <a:spLocks noGrp="1"/>
          </p:cNvSpPr>
          <p:nvPr>
            <p:ph type="body" idx="1"/>
          </p:nvPr>
        </p:nvSpPr>
        <p:spPr>
          <a:xfrm>
            <a:off x="838200" y="2432957"/>
            <a:ext cx="10515600" cy="374400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800" dirty="0"/>
              <a:t>We are going to use </a:t>
            </a:r>
            <a:r>
              <a:rPr lang="en-GB" sz="2800" b="1" dirty="0"/>
              <a:t>primary sources </a:t>
            </a:r>
            <a:r>
              <a:rPr lang="en-GB" sz="2800" dirty="0"/>
              <a:t>in this lesson.  These sources were written by enslavers, and the language reflects the racist attitudes that were held by this group of people at the time.</a:t>
            </a:r>
            <a:endParaRPr sz="2800" dirty="0"/>
          </a:p>
          <a:p>
            <a:pPr marL="0" lvl="0" indent="0" algn="l" rtl="0">
              <a:lnSpc>
                <a:spcPct val="90000"/>
              </a:lnSpc>
              <a:spcBef>
                <a:spcPts val="1000"/>
              </a:spcBef>
              <a:spcAft>
                <a:spcPts val="0"/>
              </a:spcAft>
              <a:buClr>
                <a:schemeClr val="dk1"/>
              </a:buClr>
              <a:buSzPts val="2800"/>
              <a:buNone/>
            </a:pPr>
            <a:endParaRPr sz="2800" dirty="0"/>
          </a:p>
          <a:p>
            <a:pPr marL="228600" lvl="0" indent="-228600" algn="l" rtl="0">
              <a:lnSpc>
                <a:spcPct val="90000"/>
              </a:lnSpc>
              <a:spcBef>
                <a:spcPts val="1000"/>
              </a:spcBef>
              <a:spcAft>
                <a:spcPts val="0"/>
              </a:spcAft>
              <a:buClr>
                <a:schemeClr val="dk1"/>
              </a:buClr>
              <a:buSzPts val="2800"/>
              <a:buChar char="•"/>
            </a:pPr>
            <a:r>
              <a:rPr lang="en-GB" sz="2800" dirty="0"/>
              <a:t>We </a:t>
            </a:r>
            <a:r>
              <a:rPr lang="en-GB" sz="2800" b="1" dirty="0"/>
              <a:t>do not use </a:t>
            </a:r>
            <a:r>
              <a:rPr lang="en-GB" sz="2800" dirty="0"/>
              <a:t>the terms that you will read today.  They were used to label people as different and inferior, with no basis in fact.  </a:t>
            </a:r>
            <a:endParaRPr sz="2800" dirty="0"/>
          </a:p>
        </p:txBody>
      </p:sp>
      <p:sp>
        <p:nvSpPr>
          <p:cNvPr id="3" name="Google Shape;207;p8">
            <a:extLst>
              <a:ext uri="{FF2B5EF4-FFF2-40B4-BE49-F238E27FC236}">
                <a16:creationId xmlns:a16="http://schemas.microsoft.com/office/drawing/2014/main" id="{C6B409E7-9E58-CDC6-B6E4-3700D61F4F74}"/>
              </a:ext>
            </a:extLst>
          </p:cNvPr>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Arial"/>
              <a:buNone/>
            </a:pPr>
            <a:r>
              <a:rPr lang="en-GB" sz="4800" dirty="0"/>
              <a:t>Language</a:t>
            </a:r>
            <a:endParaRPr sz="4800" dirty="0"/>
          </a:p>
        </p:txBody>
      </p:sp>
      <p:sp>
        <p:nvSpPr>
          <p:cNvPr id="9" name="Lightning Bolt 8">
            <a:extLst>
              <a:ext uri="{FF2B5EF4-FFF2-40B4-BE49-F238E27FC236}">
                <a16:creationId xmlns:a16="http://schemas.microsoft.com/office/drawing/2014/main" id="{ECF2FC96-F8B2-A12E-A4EB-1C57806E9EC9}"/>
              </a:ext>
            </a:extLst>
          </p:cNvPr>
          <p:cNvSpPr/>
          <p:nvPr/>
        </p:nvSpPr>
        <p:spPr>
          <a:xfrm>
            <a:off x="3216729" y="802820"/>
            <a:ext cx="1338941" cy="1325563"/>
          </a:xfrm>
          <a:custGeom>
            <a:avLst/>
            <a:gdLst>
              <a:gd name="connsiteX0" fmla="*/ 525162 w 1338941"/>
              <a:gd name="connsiteY0" fmla="*/ 0 h 1325563"/>
              <a:gd name="connsiteX1" fmla="*/ 797165 w 1338941"/>
              <a:gd name="connsiteY1" fmla="*/ 373121 h 1325563"/>
              <a:gd name="connsiteX2" fmla="*/ 684967 w 1338941"/>
              <a:gd name="connsiteY2" fmla="*/ 417122 h 1325563"/>
              <a:gd name="connsiteX3" fmla="*/ 1027575 w 1338941"/>
              <a:gd name="connsiteY3" fmla="*/ 736853 h 1325563"/>
              <a:gd name="connsiteX4" fmla="*/ 915376 w 1338941"/>
              <a:gd name="connsiteY4" fmla="*/ 790244 h 1325563"/>
              <a:gd name="connsiteX5" fmla="*/ 1114452 w 1338941"/>
              <a:gd name="connsiteY5" fmla="*/ 1041844 h 1325563"/>
              <a:gd name="connsiteX6" fmla="*/ 1338941 w 1338941"/>
              <a:gd name="connsiteY6" fmla="*/ 1325563 h 1325563"/>
              <a:gd name="connsiteX7" fmla="*/ 994148 w 1338941"/>
              <a:gd name="connsiteY7" fmla="*/ 1128643 h 1325563"/>
              <a:gd name="connsiteX8" fmla="*/ 620623 w 1338941"/>
              <a:gd name="connsiteY8" fmla="*/ 915313 h 1325563"/>
              <a:gd name="connsiteX9" fmla="*/ 757617 w 1338941"/>
              <a:gd name="connsiteY9" fmla="*/ 858363 h 1325563"/>
              <a:gd name="connsiteX10" fmla="*/ 311303 w 1338941"/>
              <a:gd name="connsiteY10" fmla="*/ 595582 h 1325563"/>
              <a:gd name="connsiteX11" fmla="*/ 471232 w 1338941"/>
              <a:gd name="connsiteY11" fmla="*/ 514392 h 1325563"/>
              <a:gd name="connsiteX12" fmla="*/ 0 w 1338941"/>
              <a:gd name="connsiteY12" fmla="*/ 238724 h 1325563"/>
              <a:gd name="connsiteX13" fmla="*/ 525162 w 1338941"/>
              <a:gd name="connsiteY13"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8941" h="1325563" fill="none" extrusionOk="0">
                <a:moveTo>
                  <a:pt x="525162" y="0"/>
                </a:moveTo>
                <a:cubicBezTo>
                  <a:pt x="622503" y="110918"/>
                  <a:pt x="716705" y="275925"/>
                  <a:pt x="797165" y="373121"/>
                </a:cubicBezTo>
                <a:cubicBezTo>
                  <a:pt x="774133" y="396727"/>
                  <a:pt x="713086" y="400044"/>
                  <a:pt x="684967" y="417122"/>
                </a:cubicBezTo>
                <a:cubicBezTo>
                  <a:pt x="822489" y="488291"/>
                  <a:pt x="937594" y="670169"/>
                  <a:pt x="1027575" y="736853"/>
                </a:cubicBezTo>
                <a:cubicBezTo>
                  <a:pt x="984899" y="765841"/>
                  <a:pt x="969316" y="762338"/>
                  <a:pt x="915376" y="790244"/>
                </a:cubicBezTo>
                <a:cubicBezTo>
                  <a:pt x="996865" y="846767"/>
                  <a:pt x="997848" y="936339"/>
                  <a:pt x="1114452" y="1041844"/>
                </a:cubicBezTo>
                <a:cubicBezTo>
                  <a:pt x="1231056" y="1147349"/>
                  <a:pt x="1229374" y="1223527"/>
                  <a:pt x="1338941" y="1325563"/>
                </a:cubicBezTo>
                <a:cubicBezTo>
                  <a:pt x="1232071" y="1265794"/>
                  <a:pt x="1112792" y="1166809"/>
                  <a:pt x="994148" y="1128643"/>
                </a:cubicBezTo>
                <a:cubicBezTo>
                  <a:pt x="875504" y="1090477"/>
                  <a:pt x="815374" y="976880"/>
                  <a:pt x="620623" y="915313"/>
                </a:cubicBezTo>
                <a:cubicBezTo>
                  <a:pt x="666503" y="890993"/>
                  <a:pt x="721003" y="890536"/>
                  <a:pt x="757617" y="858363"/>
                </a:cubicBezTo>
                <a:cubicBezTo>
                  <a:pt x="587771" y="784836"/>
                  <a:pt x="445417" y="665766"/>
                  <a:pt x="311303" y="595582"/>
                </a:cubicBezTo>
                <a:cubicBezTo>
                  <a:pt x="384678" y="549570"/>
                  <a:pt x="408190" y="569736"/>
                  <a:pt x="471232" y="514392"/>
                </a:cubicBezTo>
                <a:cubicBezTo>
                  <a:pt x="248776" y="442443"/>
                  <a:pt x="162085" y="271493"/>
                  <a:pt x="0" y="238724"/>
                </a:cubicBezTo>
                <a:cubicBezTo>
                  <a:pt x="140615" y="130246"/>
                  <a:pt x="297325" y="134502"/>
                  <a:pt x="525162" y="0"/>
                </a:cubicBezTo>
                <a:close/>
              </a:path>
              <a:path w="1338941" h="1325563" stroke="0" extrusionOk="0">
                <a:moveTo>
                  <a:pt x="525162" y="0"/>
                </a:moveTo>
                <a:cubicBezTo>
                  <a:pt x="661193" y="100268"/>
                  <a:pt x="696346" y="304722"/>
                  <a:pt x="797165" y="373121"/>
                </a:cubicBezTo>
                <a:cubicBezTo>
                  <a:pt x="757478" y="397615"/>
                  <a:pt x="731789" y="395807"/>
                  <a:pt x="684967" y="417122"/>
                </a:cubicBezTo>
                <a:cubicBezTo>
                  <a:pt x="846438" y="501141"/>
                  <a:pt x="842780" y="598944"/>
                  <a:pt x="1027575" y="736853"/>
                </a:cubicBezTo>
                <a:cubicBezTo>
                  <a:pt x="991391" y="760955"/>
                  <a:pt x="960508" y="766928"/>
                  <a:pt x="915376" y="790244"/>
                </a:cubicBezTo>
                <a:cubicBezTo>
                  <a:pt x="1014144" y="857960"/>
                  <a:pt x="1028620" y="970731"/>
                  <a:pt x="1118687" y="1047197"/>
                </a:cubicBezTo>
                <a:cubicBezTo>
                  <a:pt x="1208754" y="1123663"/>
                  <a:pt x="1271076" y="1272823"/>
                  <a:pt x="1338941" y="1325563"/>
                </a:cubicBezTo>
                <a:cubicBezTo>
                  <a:pt x="1178568" y="1265681"/>
                  <a:pt x="1135204" y="1170873"/>
                  <a:pt x="994148" y="1128643"/>
                </a:cubicBezTo>
                <a:cubicBezTo>
                  <a:pt x="853092" y="1086413"/>
                  <a:pt x="747648" y="987835"/>
                  <a:pt x="620623" y="915313"/>
                </a:cubicBezTo>
                <a:cubicBezTo>
                  <a:pt x="662474" y="888211"/>
                  <a:pt x="691535" y="886563"/>
                  <a:pt x="757617" y="858363"/>
                </a:cubicBezTo>
                <a:cubicBezTo>
                  <a:pt x="596531" y="816454"/>
                  <a:pt x="444988" y="649389"/>
                  <a:pt x="311303" y="595582"/>
                </a:cubicBezTo>
                <a:cubicBezTo>
                  <a:pt x="343190" y="578416"/>
                  <a:pt x="434397" y="549076"/>
                  <a:pt x="471232" y="514392"/>
                </a:cubicBezTo>
                <a:cubicBezTo>
                  <a:pt x="320598" y="451216"/>
                  <a:pt x="178978" y="297661"/>
                  <a:pt x="0" y="238724"/>
                </a:cubicBezTo>
                <a:cubicBezTo>
                  <a:pt x="226450" y="84625"/>
                  <a:pt x="303830" y="133217"/>
                  <a:pt x="525162" y="0"/>
                </a:cubicBezTo>
                <a:close/>
              </a:path>
            </a:pathLst>
          </a:custGeom>
          <a:ln>
            <a:extLst>
              <a:ext uri="{C807C97D-BFC1-408E-A445-0C87EB9F89A2}">
                <ask:lineSketchStyleProps xmlns:ask="http://schemas.microsoft.com/office/drawing/2018/sketchyshapes" sd="1219033472">
                  <a:prstGeom prst="lightningBol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ghtning Bolt 9">
            <a:extLst>
              <a:ext uri="{FF2B5EF4-FFF2-40B4-BE49-F238E27FC236}">
                <a16:creationId xmlns:a16="http://schemas.microsoft.com/office/drawing/2014/main" id="{58F3A96E-E4A4-31E8-44E0-B12C2DE2C5DA}"/>
              </a:ext>
            </a:extLst>
          </p:cNvPr>
          <p:cNvSpPr/>
          <p:nvPr/>
        </p:nvSpPr>
        <p:spPr>
          <a:xfrm rot="5400000">
            <a:off x="7583758" y="733612"/>
            <a:ext cx="1447345" cy="1342200"/>
          </a:xfrm>
          <a:custGeom>
            <a:avLst/>
            <a:gdLst>
              <a:gd name="connsiteX0" fmla="*/ 567680 w 1447345"/>
              <a:gd name="connsiteY0" fmla="*/ 0 h 1342200"/>
              <a:gd name="connsiteX1" fmla="*/ 861706 w 1447345"/>
              <a:gd name="connsiteY1" fmla="*/ 377804 h 1342200"/>
              <a:gd name="connsiteX2" fmla="*/ 740424 w 1447345"/>
              <a:gd name="connsiteY2" fmla="*/ 422358 h 1342200"/>
              <a:gd name="connsiteX3" fmla="*/ 1110770 w 1447345"/>
              <a:gd name="connsiteY3" fmla="*/ 746101 h 1342200"/>
              <a:gd name="connsiteX4" fmla="*/ 989488 w 1447345"/>
              <a:gd name="connsiteY4" fmla="*/ 800162 h 1342200"/>
              <a:gd name="connsiteX5" fmla="*/ 1218417 w 1447345"/>
              <a:gd name="connsiteY5" fmla="*/ 1071181 h 1342200"/>
              <a:gd name="connsiteX6" fmla="*/ 1447345 w 1447345"/>
              <a:gd name="connsiteY6" fmla="*/ 1342200 h 1342200"/>
              <a:gd name="connsiteX7" fmla="*/ 1043579 w 1447345"/>
              <a:gd name="connsiteY7" fmla="*/ 1126193 h 1342200"/>
              <a:gd name="connsiteX8" fmla="*/ 670871 w 1447345"/>
              <a:gd name="connsiteY8" fmla="*/ 926801 h 1342200"/>
              <a:gd name="connsiteX9" fmla="*/ 818956 w 1447345"/>
              <a:gd name="connsiteY9" fmla="*/ 869136 h 1342200"/>
              <a:gd name="connsiteX10" fmla="*/ 336507 w 1447345"/>
              <a:gd name="connsiteY10" fmla="*/ 603057 h 1342200"/>
              <a:gd name="connsiteX11" fmla="*/ 509385 w 1447345"/>
              <a:gd name="connsiteY11" fmla="*/ 520848 h 1342200"/>
              <a:gd name="connsiteX12" fmla="*/ 0 w 1447345"/>
              <a:gd name="connsiteY12" fmla="*/ 241720 h 1342200"/>
              <a:gd name="connsiteX13" fmla="*/ 266810 w 1447345"/>
              <a:gd name="connsiteY13" fmla="*/ 128112 h 1342200"/>
              <a:gd name="connsiteX14" fmla="*/ 567680 w 1447345"/>
              <a:gd name="connsiteY14" fmla="*/ 0 h 134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7345" h="1342200" fill="none" extrusionOk="0">
                <a:moveTo>
                  <a:pt x="567680" y="0"/>
                </a:moveTo>
                <a:cubicBezTo>
                  <a:pt x="675139" y="65663"/>
                  <a:pt x="759333" y="272744"/>
                  <a:pt x="861706" y="377804"/>
                </a:cubicBezTo>
                <a:cubicBezTo>
                  <a:pt x="824112" y="396755"/>
                  <a:pt x="763548" y="398915"/>
                  <a:pt x="740424" y="422358"/>
                </a:cubicBezTo>
                <a:cubicBezTo>
                  <a:pt x="888401" y="547293"/>
                  <a:pt x="977356" y="686738"/>
                  <a:pt x="1110770" y="746101"/>
                </a:cubicBezTo>
                <a:cubicBezTo>
                  <a:pt x="1080666" y="773583"/>
                  <a:pt x="1040469" y="766966"/>
                  <a:pt x="989488" y="800162"/>
                </a:cubicBezTo>
                <a:cubicBezTo>
                  <a:pt x="1086877" y="892344"/>
                  <a:pt x="1139982" y="1001219"/>
                  <a:pt x="1218417" y="1071181"/>
                </a:cubicBezTo>
                <a:cubicBezTo>
                  <a:pt x="1296852" y="1141143"/>
                  <a:pt x="1351618" y="1240151"/>
                  <a:pt x="1447345" y="1342200"/>
                </a:cubicBezTo>
                <a:cubicBezTo>
                  <a:pt x="1240101" y="1246478"/>
                  <a:pt x="1235666" y="1217745"/>
                  <a:pt x="1043579" y="1126193"/>
                </a:cubicBezTo>
                <a:cubicBezTo>
                  <a:pt x="851492" y="1034641"/>
                  <a:pt x="874683" y="986013"/>
                  <a:pt x="670871" y="926801"/>
                </a:cubicBezTo>
                <a:cubicBezTo>
                  <a:pt x="718005" y="896734"/>
                  <a:pt x="770482" y="888240"/>
                  <a:pt x="818956" y="869136"/>
                </a:cubicBezTo>
                <a:cubicBezTo>
                  <a:pt x="679537" y="860407"/>
                  <a:pt x="570292" y="709674"/>
                  <a:pt x="336507" y="603057"/>
                </a:cubicBezTo>
                <a:cubicBezTo>
                  <a:pt x="384660" y="579987"/>
                  <a:pt x="436754" y="574171"/>
                  <a:pt x="509385" y="520848"/>
                </a:cubicBezTo>
                <a:cubicBezTo>
                  <a:pt x="325358" y="467765"/>
                  <a:pt x="175067" y="326248"/>
                  <a:pt x="0" y="241720"/>
                </a:cubicBezTo>
                <a:cubicBezTo>
                  <a:pt x="104690" y="162011"/>
                  <a:pt x="207670" y="170292"/>
                  <a:pt x="266810" y="128112"/>
                </a:cubicBezTo>
                <a:cubicBezTo>
                  <a:pt x="325950" y="85932"/>
                  <a:pt x="479485" y="68915"/>
                  <a:pt x="567680" y="0"/>
                </a:cubicBezTo>
                <a:close/>
              </a:path>
              <a:path w="1447345" h="1342200" stroke="0" extrusionOk="0">
                <a:moveTo>
                  <a:pt x="567680" y="0"/>
                </a:moveTo>
                <a:cubicBezTo>
                  <a:pt x="708833" y="149350"/>
                  <a:pt x="715822" y="212256"/>
                  <a:pt x="861706" y="377804"/>
                </a:cubicBezTo>
                <a:cubicBezTo>
                  <a:pt x="831407" y="390354"/>
                  <a:pt x="784365" y="402897"/>
                  <a:pt x="740424" y="422358"/>
                </a:cubicBezTo>
                <a:cubicBezTo>
                  <a:pt x="851023" y="445617"/>
                  <a:pt x="966263" y="636014"/>
                  <a:pt x="1110770" y="746101"/>
                </a:cubicBezTo>
                <a:cubicBezTo>
                  <a:pt x="1079621" y="765329"/>
                  <a:pt x="1026028" y="775633"/>
                  <a:pt x="989488" y="800162"/>
                </a:cubicBezTo>
                <a:cubicBezTo>
                  <a:pt x="1064086" y="868136"/>
                  <a:pt x="1135492" y="1006976"/>
                  <a:pt x="1209259" y="1060340"/>
                </a:cubicBezTo>
                <a:cubicBezTo>
                  <a:pt x="1283026" y="1113703"/>
                  <a:pt x="1371696" y="1258333"/>
                  <a:pt x="1447345" y="1342200"/>
                </a:cubicBezTo>
                <a:cubicBezTo>
                  <a:pt x="1255764" y="1254320"/>
                  <a:pt x="1265136" y="1220278"/>
                  <a:pt x="1074637" y="1142808"/>
                </a:cubicBezTo>
                <a:cubicBezTo>
                  <a:pt x="884138" y="1065338"/>
                  <a:pt x="816806" y="985424"/>
                  <a:pt x="670871" y="926801"/>
                </a:cubicBezTo>
                <a:cubicBezTo>
                  <a:pt x="703056" y="898210"/>
                  <a:pt x="770574" y="895404"/>
                  <a:pt x="818956" y="869136"/>
                </a:cubicBezTo>
                <a:cubicBezTo>
                  <a:pt x="680309" y="808533"/>
                  <a:pt x="505088" y="647791"/>
                  <a:pt x="336507" y="603057"/>
                </a:cubicBezTo>
                <a:cubicBezTo>
                  <a:pt x="394095" y="563240"/>
                  <a:pt x="469337" y="545021"/>
                  <a:pt x="509385" y="520848"/>
                </a:cubicBezTo>
                <a:cubicBezTo>
                  <a:pt x="263792" y="415247"/>
                  <a:pt x="208596" y="339619"/>
                  <a:pt x="0" y="241720"/>
                </a:cubicBezTo>
                <a:cubicBezTo>
                  <a:pt x="106584" y="180871"/>
                  <a:pt x="194112" y="182709"/>
                  <a:pt x="278163" y="123277"/>
                </a:cubicBezTo>
                <a:cubicBezTo>
                  <a:pt x="362214" y="63846"/>
                  <a:pt x="492889" y="33416"/>
                  <a:pt x="567680" y="0"/>
                </a:cubicBezTo>
                <a:close/>
              </a:path>
            </a:pathLst>
          </a:custGeom>
          <a:ln>
            <a:extLst>
              <a:ext uri="{C807C97D-BFC1-408E-A445-0C87EB9F89A2}">
                <ask:lineSketchStyleProps xmlns:ask="http://schemas.microsoft.com/office/drawing/2018/sketchyshapes" sd="1219033472">
                  <a:prstGeom prst="lightningBol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12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67923DA7-AC10-65EA-C831-320E60FEEB65}"/>
            </a:ext>
          </a:extLst>
        </p:cNvPr>
        <p:cNvGrpSpPr/>
        <p:nvPr/>
      </p:nvGrpSpPr>
      <p:grpSpPr>
        <a:xfrm>
          <a:off x="0" y="0"/>
          <a:ext cx="0" cy="0"/>
          <a:chOff x="0" y="0"/>
          <a:chExt cx="0" cy="0"/>
        </a:xfrm>
      </p:grpSpPr>
      <p:sp>
        <p:nvSpPr>
          <p:cNvPr id="4" name="Google Shape;213;p9">
            <a:extLst>
              <a:ext uri="{FF2B5EF4-FFF2-40B4-BE49-F238E27FC236}">
                <a16:creationId xmlns:a16="http://schemas.microsoft.com/office/drawing/2014/main" id="{3CE5A4D4-A697-2CA8-5622-6630C2D25132}"/>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Task 1: Runaway Ads</a:t>
            </a:r>
            <a:endParaRPr sz="3800" dirty="0"/>
          </a:p>
        </p:txBody>
      </p:sp>
      <p:sp>
        <p:nvSpPr>
          <p:cNvPr id="5" name="Google Shape;214;p9">
            <a:extLst>
              <a:ext uri="{FF2B5EF4-FFF2-40B4-BE49-F238E27FC236}">
                <a16:creationId xmlns:a16="http://schemas.microsoft.com/office/drawing/2014/main" id="{D4CB625B-2301-B2B0-5A8F-5D40A1330175}"/>
              </a:ext>
            </a:extLst>
          </p:cNvPr>
          <p:cNvSpPr txBox="1">
            <a:spLocks noGrp="1"/>
          </p:cNvSpPr>
          <p:nvPr>
            <p:ph type="body" idx="1"/>
          </p:nvPr>
        </p:nvSpPr>
        <p:spPr>
          <a:xfrm>
            <a:off x="550333" y="1690688"/>
            <a:ext cx="10871200" cy="45492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n-GB" sz="2000" b="1" dirty="0"/>
              <a:t>Part One</a:t>
            </a:r>
            <a:endParaRPr sz="2000" b="1" dirty="0"/>
          </a:p>
          <a:p>
            <a:pPr marL="228600" lvl="0" indent="-228600" algn="l" rtl="0">
              <a:lnSpc>
                <a:spcPct val="90000"/>
              </a:lnSpc>
              <a:spcBef>
                <a:spcPts val="1000"/>
              </a:spcBef>
              <a:spcAft>
                <a:spcPts val="0"/>
              </a:spcAft>
              <a:buClr>
                <a:schemeClr val="dk1"/>
              </a:buClr>
              <a:buSzPct val="100000"/>
              <a:buChar char="•"/>
            </a:pPr>
            <a:r>
              <a:rPr lang="en-GB" sz="2000" dirty="0"/>
              <a:t>Each member of your team has been issued with two runaway ads that were published in newspapers in Jamaica in the 18</a:t>
            </a:r>
            <a:r>
              <a:rPr lang="en-GB" sz="2000" baseline="30000" dirty="0"/>
              <a:t>th</a:t>
            </a:r>
            <a:r>
              <a:rPr lang="en-GB" sz="2000" dirty="0"/>
              <a:t> century.</a:t>
            </a:r>
            <a:endParaRPr sz="2000" dirty="0"/>
          </a:p>
          <a:p>
            <a:pPr marL="228600" lvl="0" indent="-228600" algn="l" rtl="0">
              <a:lnSpc>
                <a:spcPct val="90000"/>
              </a:lnSpc>
              <a:spcBef>
                <a:spcPts val="1000"/>
              </a:spcBef>
              <a:spcAft>
                <a:spcPts val="0"/>
              </a:spcAft>
              <a:buClr>
                <a:schemeClr val="dk1"/>
              </a:buClr>
              <a:buSzPct val="100000"/>
              <a:buChar char="•"/>
            </a:pPr>
            <a:r>
              <a:rPr lang="en-GB" sz="2000" dirty="0"/>
              <a:t>Read through your sources carefully and answer the questions next to the source.</a:t>
            </a:r>
            <a:endParaRPr sz="2000" dirty="0"/>
          </a:p>
          <a:p>
            <a:pPr marL="228600" lvl="0" indent="-90804" algn="l" rtl="0">
              <a:lnSpc>
                <a:spcPct val="90000"/>
              </a:lnSpc>
              <a:spcBef>
                <a:spcPts val="1000"/>
              </a:spcBef>
              <a:spcAft>
                <a:spcPts val="0"/>
              </a:spcAft>
              <a:buClr>
                <a:schemeClr val="dk1"/>
              </a:buClr>
              <a:buSzPct val="100000"/>
              <a:buNone/>
            </a:pPr>
            <a:endParaRPr sz="2000" dirty="0"/>
          </a:p>
          <a:p>
            <a:pPr marL="0" lvl="0" indent="0" algn="l" rtl="0">
              <a:lnSpc>
                <a:spcPct val="90000"/>
              </a:lnSpc>
              <a:spcBef>
                <a:spcPts val="1000"/>
              </a:spcBef>
              <a:spcAft>
                <a:spcPts val="0"/>
              </a:spcAft>
              <a:buClr>
                <a:schemeClr val="dk1"/>
              </a:buClr>
              <a:buSzPct val="100000"/>
              <a:buNone/>
            </a:pPr>
            <a:r>
              <a:rPr lang="en-GB" sz="2000" b="1" dirty="0"/>
              <a:t>Part Two</a:t>
            </a:r>
            <a:endParaRPr sz="2000" b="1" dirty="0"/>
          </a:p>
          <a:p>
            <a:pPr marL="228600" lvl="0" indent="-228600" algn="l" rtl="0">
              <a:lnSpc>
                <a:spcPct val="90000"/>
              </a:lnSpc>
              <a:spcBef>
                <a:spcPts val="1000"/>
              </a:spcBef>
              <a:spcAft>
                <a:spcPts val="0"/>
              </a:spcAft>
              <a:buClr>
                <a:schemeClr val="dk1"/>
              </a:buClr>
              <a:buSzPct val="100000"/>
              <a:buChar char="•"/>
            </a:pPr>
            <a:r>
              <a:rPr lang="en-GB" sz="2000" dirty="0"/>
              <a:t>Starting with person A, rotate around the table and share what you have learned from your sources.</a:t>
            </a:r>
            <a:endParaRPr sz="2000" dirty="0"/>
          </a:p>
          <a:p>
            <a:pPr marL="228600" lvl="0" indent="-90804" algn="l" rtl="0">
              <a:lnSpc>
                <a:spcPct val="90000"/>
              </a:lnSpc>
              <a:spcBef>
                <a:spcPts val="1000"/>
              </a:spcBef>
              <a:spcAft>
                <a:spcPts val="0"/>
              </a:spcAft>
              <a:buClr>
                <a:schemeClr val="dk1"/>
              </a:buClr>
              <a:buSzPct val="100000"/>
              <a:buNone/>
            </a:pPr>
            <a:endParaRPr sz="2000" dirty="0"/>
          </a:p>
          <a:p>
            <a:pPr marL="0" lvl="0" indent="0" algn="l" rtl="0">
              <a:lnSpc>
                <a:spcPct val="90000"/>
              </a:lnSpc>
              <a:spcBef>
                <a:spcPts val="1000"/>
              </a:spcBef>
              <a:spcAft>
                <a:spcPts val="0"/>
              </a:spcAft>
              <a:buClr>
                <a:schemeClr val="dk1"/>
              </a:buClr>
              <a:buSzPct val="100000"/>
              <a:buNone/>
            </a:pPr>
            <a:r>
              <a:rPr lang="en-GB" sz="2000" b="1" dirty="0"/>
              <a:t>Part Three</a:t>
            </a:r>
            <a:endParaRPr sz="2000" b="1" dirty="0"/>
          </a:p>
          <a:p>
            <a:pPr marL="228600" lvl="0" indent="-228600" algn="l" rtl="0">
              <a:lnSpc>
                <a:spcPct val="90000"/>
              </a:lnSpc>
              <a:spcBef>
                <a:spcPts val="1000"/>
              </a:spcBef>
              <a:spcAft>
                <a:spcPts val="0"/>
              </a:spcAft>
              <a:buClr>
                <a:schemeClr val="dk1"/>
              </a:buClr>
              <a:buSzPct val="100000"/>
              <a:buChar char="•"/>
            </a:pPr>
            <a:r>
              <a:rPr lang="en-GB" sz="2000" dirty="0"/>
              <a:t>As a team, you will now discuss your sources and share your information to help you to complete the summary table.</a:t>
            </a:r>
            <a:endParaRPr sz="2000" dirty="0"/>
          </a:p>
        </p:txBody>
      </p:sp>
    </p:spTree>
    <p:extLst>
      <p:ext uri="{BB962C8B-B14F-4D97-AF65-F5344CB8AC3E}">
        <p14:creationId xmlns:p14="http://schemas.microsoft.com/office/powerpoint/2010/main" val="238648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e81317d1e0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21" name="Google Shape;221;g2e81317d1e0_0_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graphicFrame>
        <p:nvGraphicFramePr>
          <p:cNvPr id="222" name="Google Shape;222;g2e81317d1e0_0_7"/>
          <p:cNvGraphicFramePr/>
          <p:nvPr>
            <p:extLst>
              <p:ext uri="{D42A27DB-BD31-4B8C-83A1-F6EECF244321}">
                <p14:modId xmlns:p14="http://schemas.microsoft.com/office/powerpoint/2010/main" val="2582344708"/>
              </p:ext>
            </p:extLst>
          </p:nvPr>
        </p:nvGraphicFramePr>
        <p:xfrm>
          <a:off x="0" y="0"/>
          <a:ext cx="12192000" cy="6857975"/>
        </p:xfrm>
        <a:graphic>
          <a:graphicData uri="http://schemas.openxmlformats.org/drawingml/2006/table">
            <a:tbl>
              <a:tblPr>
                <a:noFill/>
                <a:tableStyleId>{5EEAFE43-C8F0-41CD-9FB0-74F617C98602}</a:tableStyleId>
              </a:tblPr>
              <a:tblGrid>
                <a:gridCol w="1320800">
                  <a:extLst>
                    <a:ext uri="{9D8B030D-6E8A-4147-A177-3AD203B41FA5}">
                      <a16:colId xmlns:a16="http://schemas.microsoft.com/office/drawing/2014/main" val="20000"/>
                    </a:ext>
                  </a:extLst>
                </a:gridCol>
                <a:gridCol w="5063300">
                  <a:extLst>
                    <a:ext uri="{9D8B030D-6E8A-4147-A177-3AD203B41FA5}">
                      <a16:colId xmlns:a16="http://schemas.microsoft.com/office/drawing/2014/main" val="20001"/>
                    </a:ext>
                  </a:extLst>
                </a:gridCol>
                <a:gridCol w="5807900">
                  <a:extLst>
                    <a:ext uri="{9D8B030D-6E8A-4147-A177-3AD203B41FA5}">
                      <a16:colId xmlns:a16="http://schemas.microsoft.com/office/drawing/2014/main" val="20002"/>
                    </a:ext>
                  </a:extLst>
                </a:gridCol>
              </a:tblGrid>
              <a:tr h="773900">
                <a:tc gridSpan="3">
                  <a:txBody>
                    <a:bodyPr/>
                    <a:lstStyle/>
                    <a:p>
                      <a:pPr marL="0" lvl="0" indent="0" algn="l" rtl="0">
                        <a:spcBef>
                          <a:spcPts val="0"/>
                        </a:spcBef>
                        <a:spcAft>
                          <a:spcPts val="0"/>
                        </a:spcAft>
                        <a:buNone/>
                      </a:pPr>
                      <a:r>
                        <a:rPr lang="en-GB" sz="2200" b="1" dirty="0"/>
                        <a:t>Women and Resistance - Summary of Runaway Ads.</a:t>
                      </a:r>
                      <a:endParaRPr sz="2200" b="1" dirty="0"/>
                    </a:p>
                  </a:txBody>
                  <a:tcPr marL="91425" marR="91425" marT="91425" marB="91425">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475">
                <a:tc>
                  <a:txBody>
                    <a:bodyPr/>
                    <a:lstStyle/>
                    <a:p>
                      <a:pPr marL="0" lvl="0" indent="0" algn="l" rtl="0">
                        <a:spcBef>
                          <a:spcPts val="0"/>
                        </a:spcBef>
                        <a:spcAft>
                          <a:spcPts val="0"/>
                        </a:spcAft>
                        <a:buNone/>
                      </a:pPr>
                      <a:endParaRPr dirty="0"/>
                    </a:p>
                  </a:txBody>
                  <a:tcPr marL="91425" marR="91425" marT="91425" marB="91425">
                    <a:solidFill>
                      <a:schemeClr val="lt1"/>
                    </a:solidFill>
                  </a:tcPr>
                </a:tc>
                <a:tc>
                  <a:txBody>
                    <a:bodyPr/>
                    <a:lstStyle/>
                    <a:p>
                      <a:pPr marL="0" lvl="0" indent="0" algn="l" rtl="0">
                        <a:spcBef>
                          <a:spcPts val="0"/>
                        </a:spcBef>
                        <a:spcAft>
                          <a:spcPts val="0"/>
                        </a:spcAft>
                        <a:buNone/>
                      </a:pPr>
                      <a:r>
                        <a:rPr lang="en-GB" sz="1800" dirty="0"/>
                        <a:t>What do these sources tell us about women who escaped from slavery? </a:t>
                      </a:r>
                      <a:endParaRPr sz="1800" dirty="0"/>
                    </a:p>
                  </a:txBody>
                  <a:tcPr marL="91425" marR="91425" marT="91425" marB="91425">
                    <a:solidFill>
                      <a:schemeClr val="lt1"/>
                    </a:solidFill>
                  </a:tcPr>
                </a:tc>
                <a:tc>
                  <a:txBody>
                    <a:bodyPr/>
                    <a:lstStyle/>
                    <a:p>
                      <a:pPr marL="0" lvl="0" indent="0" algn="l" rtl="0">
                        <a:spcBef>
                          <a:spcPts val="0"/>
                        </a:spcBef>
                        <a:spcAft>
                          <a:spcPts val="0"/>
                        </a:spcAft>
                        <a:buNone/>
                      </a:pPr>
                      <a:r>
                        <a:rPr lang="en-GB" sz="1800" dirty="0"/>
                        <a:t>What do these sources tell us about how women survived and avoided capture?</a:t>
                      </a:r>
                      <a:endParaRPr sz="1800" dirty="0"/>
                    </a:p>
                  </a:txBody>
                  <a:tcPr marL="91425" marR="91425" marT="91425" marB="91425">
                    <a:solidFill>
                      <a:schemeClr val="lt1"/>
                    </a:solidFill>
                  </a:tcPr>
                </a:tc>
                <a:extLst>
                  <a:ext uri="{0D108BD9-81ED-4DB2-BD59-A6C34878D82A}">
                    <a16:rowId xmlns:a16="http://schemas.microsoft.com/office/drawing/2014/main" val="10001"/>
                  </a:ext>
                </a:extLst>
              </a:tr>
              <a:tr h="1272150">
                <a:tc>
                  <a:txBody>
                    <a:bodyPr/>
                    <a:lstStyle/>
                    <a:p>
                      <a:pPr marL="0" lvl="0" indent="0" algn="l" rtl="0">
                        <a:spcBef>
                          <a:spcPts val="0"/>
                        </a:spcBef>
                        <a:spcAft>
                          <a:spcPts val="0"/>
                        </a:spcAft>
                        <a:buNone/>
                      </a:pPr>
                      <a:r>
                        <a:rPr lang="en-GB" sz="2000" dirty="0"/>
                        <a:t>Group A</a:t>
                      </a:r>
                      <a:endParaRPr sz="2000" dirty="0"/>
                    </a:p>
                  </a:txBody>
                  <a:tcPr marL="91425" marR="91425" marT="91425" marB="91425">
                    <a:solidFill>
                      <a:schemeClr val="lt1"/>
                    </a:solidFill>
                  </a:tcPr>
                </a:tc>
                <a:tc>
                  <a:txBody>
                    <a:bodyPr/>
                    <a:lstStyle/>
                    <a:p>
                      <a:pPr marL="0" lvl="0" indent="0" algn="l" rtl="0">
                        <a:spcBef>
                          <a:spcPts val="0"/>
                        </a:spcBef>
                        <a:spcAft>
                          <a:spcPts val="0"/>
                        </a:spcAft>
                        <a:buNone/>
                      </a:pPr>
                      <a:endParaRPr dirty="0"/>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2"/>
                  </a:ext>
                </a:extLst>
              </a:tr>
              <a:tr h="1272150">
                <a:tc>
                  <a:txBody>
                    <a:bodyPr/>
                    <a:lstStyle/>
                    <a:p>
                      <a:pPr marL="0" lvl="0" indent="0" algn="l" rtl="0">
                        <a:spcBef>
                          <a:spcPts val="0"/>
                        </a:spcBef>
                        <a:spcAft>
                          <a:spcPts val="0"/>
                        </a:spcAft>
                        <a:buNone/>
                      </a:pPr>
                      <a:r>
                        <a:rPr lang="en-GB" sz="2000"/>
                        <a:t>Group B</a:t>
                      </a:r>
                      <a:endParaRPr sz="2000"/>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3"/>
                  </a:ext>
                </a:extLst>
              </a:tr>
              <a:tr h="1272150">
                <a:tc>
                  <a:txBody>
                    <a:bodyPr/>
                    <a:lstStyle/>
                    <a:p>
                      <a:pPr marL="0" lvl="0" indent="0" algn="l" rtl="0">
                        <a:spcBef>
                          <a:spcPts val="0"/>
                        </a:spcBef>
                        <a:spcAft>
                          <a:spcPts val="0"/>
                        </a:spcAft>
                        <a:buNone/>
                      </a:pPr>
                      <a:r>
                        <a:rPr lang="en-GB" sz="2000" dirty="0"/>
                        <a:t>Group C</a:t>
                      </a:r>
                      <a:endParaRPr sz="2000" dirty="0"/>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4"/>
                  </a:ext>
                </a:extLst>
              </a:tr>
              <a:tr h="1272150">
                <a:tc>
                  <a:txBody>
                    <a:bodyPr/>
                    <a:lstStyle/>
                    <a:p>
                      <a:pPr marL="0" lvl="0" indent="0" algn="l" rtl="0">
                        <a:spcBef>
                          <a:spcPts val="0"/>
                        </a:spcBef>
                        <a:spcAft>
                          <a:spcPts val="0"/>
                        </a:spcAft>
                        <a:buNone/>
                      </a:pPr>
                      <a:r>
                        <a:rPr lang="en-GB" sz="2000" dirty="0"/>
                        <a:t>Group D</a:t>
                      </a:r>
                      <a:endParaRPr sz="2000" dirty="0"/>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dirty="0"/>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dirty="0"/>
              <a:t>Key definitions</a:t>
            </a:r>
            <a:endParaRPr dirty="0"/>
          </a:p>
        </p:txBody>
      </p:sp>
      <p:sp>
        <p:nvSpPr>
          <p:cNvPr id="229" name="Google Shape;229;p10"/>
          <p:cNvSpPr txBox="1">
            <a:spLocks noGrp="1"/>
          </p:cNvSpPr>
          <p:nvPr>
            <p:ph type="body" idx="1"/>
          </p:nvPr>
        </p:nvSpPr>
        <p:spPr>
          <a:xfrm>
            <a:off x="6357257" y="1537041"/>
            <a:ext cx="5272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GB" b="1" dirty="0"/>
              <a:t>Pistole:</a:t>
            </a:r>
            <a:r>
              <a:rPr lang="en-GB" dirty="0"/>
              <a:t> a Spanish gold coin.</a:t>
            </a:r>
            <a:endParaRPr dirty="0"/>
          </a:p>
          <a:p>
            <a:pPr marL="0" lvl="0" indent="0" algn="l" rtl="0">
              <a:lnSpc>
                <a:spcPct val="90000"/>
              </a:lnSpc>
              <a:spcBef>
                <a:spcPts val="1000"/>
              </a:spcBef>
              <a:spcAft>
                <a:spcPts val="0"/>
              </a:spcAft>
              <a:buClr>
                <a:schemeClr val="dk1"/>
              </a:buClr>
              <a:buSzPct val="100000"/>
              <a:buNone/>
            </a:pPr>
            <a:r>
              <a:rPr lang="en-GB" b="1" dirty="0"/>
              <a:t>Half-Joe</a:t>
            </a:r>
            <a:r>
              <a:rPr lang="en-GB" dirty="0"/>
              <a:t>: a Portuguese gold coin.</a:t>
            </a:r>
            <a:endParaRPr dirty="0"/>
          </a:p>
          <a:p>
            <a:pPr marL="0" lvl="0" indent="0" algn="l" rtl="0">
              <a:lnSpc>
                <a:spcPct val="90000"/>
              </a:lnSpc>
              <a:spcBef>
                <a:spcPts val="1000"/>
              </a:spcBef>
              <a:spcAft>
                <a:spcPts val="0"/>
              </a:spcAft>
              <a:buClr>
                <a:schemeClr val="dk1"/>
              </a:buClr>
              <a:buSzPct val="100000"/>
              <a:buNone/>
            </a:pPr>
            <a:r>
              <a:rPr lang="en-GB" b="1" dirty="0"/>
              <a:t>Subscriber</a:t>
            </a:r>
            <a:r>
              <a:rPr lang="en-GB" dirty="0"/>
              <a:t>: the person who has placed the ad; usually the plantation owner.</a:t>
            </a:r>
          </a:p>
          <a:p>
            <a:pPr marL="0" lvl="0" indent="0" algn="l" rtl="0">
              <a:lnSpc>
                <a:spcPct val="90000"/>
              </a:lnSpc>
              <a:spcBef>
                <a:spcPts val="1000"/>
              </a:spcBef>
              <a:spcAft>
                <a:spcPts val="0"/>
              </a:spcAft>
              <a:buClr>
                <a:schemeClr val="dk1"/>
              </a:buClr>
              <a:buSzPct val="100000"/>
              <a:buNone/>
            </a:pPr>
            <a:r>
              <a:rPr lang="en-GB" b="1" dirty="0"/>
              <a:t>Mulatto:</a:t>
            </a:r>
            <a:r>
              <a:rPr lang="en-GB" dirty="0"/>
              <a:t> a term used to describe a person with one parent who is black and one parent who is white. Offensive language.</a:t>
            </a:r>
            <a:endParaRPr dirty="0"/>
          </a:p>
          <a:p>
            <a:pPr marL="0" lvl="0" indent="0" algn="l" rtl="0">
              <a:lnSpc>
                <a:spcPct val="90000"/>
              </a:lnSpc>
              <a:spcBef>
                <a:spcPts val="1000"/>
              </a:spcBef>
              <a:spcAft>
                <a:spcPts val="0"/>
              </a:spcAft>
              <a:buClr>
                <a:schemeClr val="dk1"/>
              </a:buClr>
              <a:buSzPct val="100000"/>
              <a:buNone/>
            </a:pPr>
            <a:r>
              <a:rPr lang="en-GB" b="1" dirty="0"/>
              <a:t>Higgling</a:t>
            </a:r>
            <a:r>
              <a:rPr lang="en-GB" dirty="0"/>
              <a:t>: selling goods, bartering or haggling to agree on a price.</a:t>
            </a:r>
            <a:endParaRPr dirty="0"/>
          </a:p>
          <a:p>
            <a:pPr marL="0" lvl="0" indent="0" algn="l" rtl="0">
              <a:lnSpc>
                <a:spcPct val="90000"/>
              </a:lnSpc>
              <a:spcBef>
                <a:spcPts val="1000"/>
              </a:spcBef>
              <a:spcAft>
                <a:spcPts val="0"/>
              </a:spcAft>
              <a:buClr>
                <a:schemeClr val="dk1"/>
              </a:buClr>
              <a:buSzPct val="100000"/>
              <a:buNone/>
            </a:pPr>
            <a:r>
              <a:rPr lang="en-GB" b="1" dirty="0"/>
              <a:t>Wench:</a:t>
            </a:r>
            <a:r>
              <a:rPr lang="en-GB" dirty="0"/>
              <a:t> an offensive way to describe a women, suggesting that she is lower class.</a:t>
            </a:r>
            <a:endParaRPr dirty="0"/>
          </a:p>
          <a:p>
            <a:pPr marL="228600" lvl="0" indent="-121920" algn="l" rtl="0">
              <a:lnSpc>
                <a:spcPct val="90000"/>
              </a:lnSpc>
              <a:spcBef>
                <a:spcPts val="1000"/>
              </a:spcBef>
              <a:spcAft>
                <a:spcPts val="0"/>
              </a:spcAft>
              <a:buClr>
                <a:schemeClr val="dk1"/>
              </a:buClr>
              <a:buSzPct val="100000"/>
              <a:buNone/>
            </a:pPr>
            <a:endParaRPr dirty="0"/>
          </a:p>
        </p:txBody>
      </p:sp>
      <p:sp>
        <p:nvSpPr>
          <p:cNvPr id="4" name="Google Shape;229;p10">
            <a:extLst>
              <a:ext uri="{FF2B5EF4-FFF2-40B4-BE49-F238E27FC236}">
                <a16:creationId xmlns:a16="http://schemas.microsoft.com/office/drawing/2014/main" id="{979B582E-672C-D3DF-1FC8-E73F112CC7CF}"/>
              </a:ext>
            </a:extLst>
          </p:cNvPr>
          <p:cNvSpPr txBox="1">
            <a:spLocks/>
          </p:cNvSpPr>
          <p:nvPr/>
        </p:nvSpPr>
        <p:spPr>
          <a:xfrm>
            <a:off x="838200" y="1537040"/>
            <a:ext cx="5272600" cy="4749459"/>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lvl="0" indent="0" algn="l" rtl="0">
              <a:lnSpc>
                <a:spcPct val="100000"/>
              </a:lnSpc>
              <a:spcBef>
                <a:spcPts val="0"/>
              </a:spcBef>
              <a:spcAft>
                <a:spcPts val="400"/>
              </a:spcAft>
              <a:buClr>
                <a:schemeClr val="dk1"/>
              </a:buClr>
              <a:buSzPct val="100000"/>
              <a:buNone/>
            </a:pPr>
            <a:r>
              <a:rPr lang="en-GB" b="1" dirty="0"/>
              <a:t>Plantain:</a:t>
            </a:r>
            <a:r>
              <a:rPr lang="en-GB" dirty="0"/>
              <a:t> a tropical plant grown in the Caribbean that can be eaten.  Looks like a banana.</a:t>
            </a:r>
          </a:p>
          <a:p>
            <a:pPr marL="0" lvl="0" indent="0" algn="l" rtl="0">
              <a:lnSpc>
                <a:spcPct val="100000"/>
              </a:lnSpc>
              <a:spcBef>
                <a:spcPts val="0"/>
              </a:spcBef>
              <a:spcAft>
                <a:spcPts val="400"/>
              </a:spcAft>
              <a:buClr>
                <a:schemeClr val="dk1"/>
              </a:buClr>
              <a:buSzPct val="100000"/>
              <a:buNone/>
            </a:pPr>
            <a:r>
              <a:rPr lang="en-GB" b="1" dirty="0" err="1"/>
              <a:t>Coromantee</a:t>
            </a:r>
            <a:r>
              <a:rPr lang="en-GB" b="1" dirty="0"/>
              <a:t>:</a:t>
            </a:r>
            <a:r>
              <a:rPr lang="en-GB" dirty="0"/>
              <a:t> enslaved African people from the Akan region of the west coast.</a:t>
            </a:r>
          </a:p>
          <a:p>
            <a:pPr marL="0" lvl="0" indent="0" algn="l" rtl="0">
              <a:lnSpc>
                <a:spcPct val="100000"/>
              </a:lnSpc>
              <a:spcBef>
                <a:spcPts val="0"/>
              </a:spcBef>
              <a:spcAft>
                <a:spcPts val="400"/>
              </a:spcAft>
              <a:buClr>
                <a:schemeClr val="dk1"/>
              </a:buClr>
              <a:buSzPct val="100000"/>
              <a:buNone/>
            </a:pPr>
            <a:r>
              <a:rPr lang="en-GB" b="1" dirty="0" err="1"/>
              <a:t>Eboe</a:t>
            </a:r>
            <a:r>
              <a:rPr lang="en-GB" b="1" dirty="0"/>
              <a:t>:</a:t>
            </a:r>
            <a:r>
              <a:rPr lang="en-GB" dirty="0"/>
              <a:t> enslaved African people from Benin, a variation of Igbo.</a:t>
            </a:r>
          </a:p>
          <a:p>
            <a:pPr marL="0" lvl="0" indent="0" algn="l" rtl="0">
              <a:lnSpc>
                <a:spcPct val="100000"/>
              </a:lnSpc>
              <a:spcBef>
                <a:spcPts val="0"/>
              </a:spcBef>
              <a:spcAft>
                <a:spcPts val="400"/>
              </a:spcAft>
              <a:buClr>
                <a:schemeClr val="dk1"/>
              </a:buClr>
              <a:buSzPct val="100000"/>
              <a:buNone/>
            </a:pPr>
            <a:r>
              <a:rPr lang="en-GB" b="1" dirty="0"/>
              <a:t>Mandingo:</a:t>
            </a:r>
            <a:r>
              <a:rPr lang="en-GB" dirty="0"/>
              <a:t> enslaved African people from a region of western Africa.</a:t>
            </a:r>
          </a:p>
          <a:p>
            <a:pPr marL="0" lvl="0" indent="0" algn="l" rtl="0">
              <a:lnSpc>
                <a:spcPct val="100000"/>
              </a:lnSpc>
              <a:spcBef>
                <a:spcPts val="0"/>
              </a:spcBef>
              <a:spcAft>
                <a:spcPts val="400"/>
              </a:spcAft>
              <a:buClr>
                <a:schemeClr val="dk1"/>
              </a:buClr>
              <a:buSzPct val="100000"/>
              <a:buNone/>
            </a:pPr>
            <a:r>
              <a:rPr lang="en-GB" b="1" dirty="0"/>
              <a:t>Creole:</a:t>
            </a:r>
            <a:r>
              <a:rPr lang="en-GB" dirty="0"/>
              <a:t> a person of African descent who was born in the Caribbean.</a:t>
            </a:r>
          </a:p>
          <a:p>
            <a:pPr marL="0" lvl="0" indent="0" algn="l" rtl="0">
              <a:lnSpc>
                <a:spcPct val="100000"/>
              </a:lnSpc>
              <a:spcBef>
                <a:spcPts val="0"/>
              </a:spcBef>
              <a:spcAft>
                <a:spcPts val="400"/>
              </a:spcAft>
              <a:buClr>
                <a:schemeClr val="dk1"/>
              </a:buClr>
              <a:buSzPct val="100000"/>
              <a:buNone/>
            </a:pPr>
            <a:r>
              <a:rPr lang="en-GB" b="1" dirty="0"/>
              <a:t>Maroon:</a:t>
            </a:r>
            <a:r>
              <a:rPr lang="en-GB" dirty="0"/>
              <a:t> a person of African descent who escaped slavery and formed or joined a free and often secluded settlement.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21DC55B9-0A4F-B43F-1499-5BA8C36FCF63}"/>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4AA61D84-CE88-AA79-28D2-21FE9A08D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6488" y="3379830"/>
            <a:ext cx="7115512" cy="2816087"/>
          </a:xfrm>
          <a:prstGeom prst="rect">
            <a:avLst/>
          </a:prstGeom>
        </p:spPr>
      </p:pic>
      <p:pic>
        <p:nvPicPr>
          <p:cNvPr id="9" name="Picture 8" descr="A close-up of a book&#10;&#10;Description automatically generated">
            <a:extLst>
              <a:ext uri="{FF2B5EF4-FFF2-40B4-BE49-F238E27FC236}">
                <a16:creationId xmlns:a16="http://schemas.microsoft.com/office/drawing/2014/main" id="{DFE81C77-808C-E0B7-1ADA-526E5D9DA868}"/>
              </a:ext>
            </a:extLst>
          </p:cNvPr>
          <p:cNvPicPr>
            <a:picLocks noChangeAspect="1"/>
          </p:cNvPicPr>
          <p:nvPr/>
        </p:nvPicPr>
        <p:blipFill>
          <a:blip r:embed="rId5"/>
          <a:srcRect l="5101" r="23261"/>
          <a:stretch/>
        </p:blipFill>
        <p:spPr>
          <a:xfrm>
            <a:off x="5850223" y="2298714"/>
            <a:ext cx="5568043" cy="3581291"/>
          </a:xfrm>
          <a:prstGeom prst="rect">
            <a:avLst/>
          </a:prstGeom>
          <a:ln w="63500">
            <a:solidFill>
              <a:schemeClr val="accent4"/>
            </a:solidFill>
            <a:extLst>
              <a:ext uri="{C807C97D-BFC1-408E-A445-0C87EB9F89A2}">
                <ask:lineSketchStyleProps xmlns:ask="http://schemas.microsoft.com/office/drawing/2018/sketchyshapes" sd="1219033472">
                  <a:custGeom>
                    <a:avLst/>
                    <a:gdLst>
                      <a:gd name="connsiteX0" fmla="*/ 0 w 5568043"/>
                      <a:gd name="connsiteY0" fmla="*/ 0 h 3581291"/>
                      <a:gd name="connsiteX1" fmla="*/ 612485 w 5568043"/>
                      <a:gd name="connsiteY1" fmla="*/ 0 h 3581291"/>
                      <a:gd name="connsiteX2" fmla="*/ 1280650 w 5568043"/>
                      <a:gd name="connsiteY2" fmla="*/ 0 h 3581291"/>
                      <a:gd name="connsiteX3" fmla="*/ 1726093 w 5568043"/>
                      <a:gd name="connsiteY3" fmla="*/ 0 h 3581291"/>
                      <a:gd name="connsiteX4" fmla="*/ 2338578 w 5568043"/>
                      <a:gd name="connsiteY4" fmla="*/ 0 h 3581291"/>
                      <a:gd name="connsiteX5" fmla="*/ 2784022 w 5568043"/>
                      <a:gd name="connsiteY5" fmla="*/ 0 h 3581291"/>
                      <a:gd name="connsiteX6" fmla="*/ 3340826 w 5568043"/>
                      <a:gd name="connsiteY6" fmla="*/ 0 h 3581291"/>
                      <a:gd name="connsiteX7" fmla="*/ 3953311 w 5568043"/>
                      <a:gd name="connsiteY7" fmla="*/ 0 h 3581291"/>
                      <a:gd name="connsiteX8" fmla="*/ 4343074 w 5568043"/>
                      <a:gd name="connsiteY8" fmla="*/ 0 h 3581291"/>
                      <a:gd name="connsiteX9" fmla="*/ 4732837 w 5568043"/>
                      <a:gd name="connsiteY9" fmla="*/ 0 h 3581291"/>
                      <a:gd name="connsiteX10" fmla="*/ 5568043 w 5568043"/>
                      <a:gd name="connsiteY10" fmla="*/ 0 h 3581291"/>
                      <a:gd name="connsiteX11" fmla="*/ 5568043 w 5568043"/>
                      <a:gd name="connsiteY11" fmla="*/ 596882 h 3581291"/>
                      <a:gd name="connsiteX12" fmla="*/ 5568043 w 5568043"/>
                      <a:gd name="connsiteY12" fmla="*/ 1229577 h 3581291"/>
                      <a:gd name="connsiteX13" fmla="*/ 5568043 w 5568043"/>
                      <a:gd name="connsiteY13" fmla="*/ 1790646 h 3581291"/>
                      <a:gd name="connsiteX14" fmla="*/ 5568043 w 5568043"/>
                      <a:gd name="connsiteY14" fmla="*/ 2423340 h 3581291"/>
                      <a:gd name="connsiteX15" fmla="*/ 5568043 w 5568043"/>
                      <a:gd name="connsiteY15" fmla="*/ 2948596 h 3581291"/>
                      <a:gd name="connsiteX16" fmla="*/ 5568043 w 5568043"/>
                      <a:gd name="connsiteY16" fmla="*/ 3581291 h 3581291"/>
                      <a:gd name="connsiteX17" fmla="*/ 5178280 w 5568043"/>
                      <a:gd name="connsiteY17" fmla="*/ 3581291 h 3581291"/>
                      <a:gd name="connsiteX18" fmla="*/ 4510115 w 5568043"/>
                      <a:gd name="connsiteY18" fmla="*/ 3581291 h 3581291"/>
                      <a:gd name="connsiteX19" fmla="*/ 3897630 w 5568043"/>
                      <a:gd name="connsiteY19" fmla="*/ 3581291 h 3581291"/>
                      <a:gd name="connsiteX20" fmla="*/ 3285145 w 5568043"/>
                      <a:gd name="connsiteY20" fmla="*/ 3581291 h 3581291"/>
                      <a:gd name="connsiteX21" fmla="*/ 2672661 w 5568043"/>
                      <a:gd name="connsiteY21" fmla="*/ 3581291 h 3581291"/>
                      <a:gd name="connsiteX22" fmla="*/ 2227217 w 5568043"/>
                      <a:gd name="connsiteY22" fmla="*/ 3581291 h 3581291"/>
                      <a:gd name="connsiteX23" fmla="*/ 1559052 w 5568043"/>
                      <a:gd name="connsiteY23" fmla="*/ 3581291 h 3581291"/>
                      <a:gd name="connsiteX24" fmla="*/ 1002248 w 5568043"/>
                      <a:gd name="connsiteY24" fmla="*/ 3581291 h 3581291"/>
                      <a:gd name="connsiteX25" fmla="*/ 612485 w 5568043"/>
                      <a:gd name="connsiteY25" fmla="*/ 3581291 h 3581291"/>
                      <a:gd name="connsiteX26" fmla="*/ 0 w 5568043"/>
                      <a:gd name="connsiteY26" fmla="*/ 3581291 h 3581291"/>
                      <a:gd name="connsiteX27" fmla="*/ 0 w 5568043"/>
                      <a:gd name="connsiteY27" fmla="*/ 3020222 h 3581291"/>
                      <a:gd name="connsiteX28" fmla="*/ 0 w 5568043"/>
                      <a:gd name="connsiteY28" fmla="*/ 2423340 h 3581291"/>
                      <a:gd name="connsiteX29" fmla="*/ 0 w 5568043"/>
                      <a:gd name="connsiteY29" fmla="*/ 1754833 h 3581291"/>
                      <a:gd name="connsiteX30" fmla="*/ 0 w 5568043"/>
                      <a:gd name="connsiteY30" fmla="*/ 1086325 h 3581291"/>
                      <a:gd name="connsiteX31" fmla="*/ 0 w 5568043"/>
                      <a:gd name="connsiteY31" fmla="*/ 0 h 358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8043" h="3581291" fill="none" extrusionOk="0">
                        <a:moveTo>
                          <a:pt x="0" y="0"/>
                        </a:moveTo>
                        <a:cubicBezTo>
                          <a:pt x="189163" y="-46941"/>
                          <a:pt x="342856" y="5131"/>
                          <a:pt x="612485" y="0"/>
                        </a:cubicBezTo>
                        <a:cubicBezTo>
                          <a:pt x="882115" y="-5131"/>
                          <a:pt x="1005590" y="45096"/>
                          <a:pt x="1280650" y="0"/>
                        </a:cubicBezTo>
                        <a:cubicBezTo>
                          <a:pt x="1555711" y="-45096"/>
                          <a:pt x="1597983" y="22121"/>
                          <a:pt x="1726093" y="0"/>
                        </a:cubicBezTo>
                        <a:cubicBezTo>
                          <a:pt x="1854203" y="-22121"/>
                          <a:pt x="2054062" y="22301"/>
                          <a:pt x="2338578" y="0"/>
                        </a:cubicBezTo>
                        <a:cubicBezTo>
                          <a:pt x="2623094" y="-22301"/>
                          <a:pt x="2643719" y="16537"/>
                          <a:pt x="2784022" y="0"/>
                        </a:cubicBezTo>
                        <a:cubicBezTo>
                          <a:pt x="2924325" y="-16537"/>
                          <a:pt x="3148846" y="58923"/>
                          <a:pt x="3340826" y="0"/>
                        </a:cubicBezTo>
                        <a:cubicBezTo>
                          <a:pt x="3532806" y="-58923"/>
                          <a:pt x="3799326" y="15788"/>
                          <a:pt x="3953311" y="0"/>
                        </a:cubicBezTo>
                        <a:cubicBezTo>
                          <a:pt x="4107296" y="-15788"/>
                          <a:pt x="4149997" y="32360"/>
                          <a:pt x="4343074" y="0"/>
                        </a:cubicBezTo>
                        <a:cubicBezTo>
                          <a:pt x="4536151" y="-32360"/>
                          <a:pt x="4599811" y="39983"/>
                          <a:pt x="4732837" y="0"/>
                        </a:cubicBezTo>
                        <a:cubicBezTo>
                          <a:pt x="4865863" y="-39983"/>
                          <a:pt x="5179870" y="4563"/>
                          <a:pt x="5568043" y="0"/>
                        </a:cubicBezTo>
                        <a:cubicBezTo>
                          <a:pt x="5569654" y="211923"/>
                          <a:pt x="5519776" y="323765"/>
                          <a:pt x="5568043" y="596882"/>
                        </a:cubicBezTo>
                        <a:cubicBezTo>
                          <a:pt x="5616310" y="869999"/>
                          <a:pt x="5512557" y="1031452"/>
                          <a:pt x="5568043" y="1229577"/>
                        </a:cubicBezTo>
                        <a:cubicBezTo>
                          <a:pt x="5623529" y="1427702"/>
                          <a:pt x="5558772" y="1625186"/>
                          <a:pt x="5568043" y="1790646"/>
                        </a:cubicBezTo>
                        <a:cubicBezTo>
                          <a:pt x="5577314" y="1956106"/>
                          <a:pt x="5493237" y="2291185"/>
                          <a:pt x="5568043" y="2423340"/>
                        </a:cubicBezTo>
                        <a:cubicBezTo>
                          <a:pt x="5642849" y="2555495"/>
                          <a:pt x="5509831" y="2732502"/>
                          <a:pt x="5568043" y="2948596"/>
                        </a:cubicBezTo>
                        <a:cubicBezTo>
                          <a:pt x="5626255" y="3164690"/>
                          <a:pt x="5529787" y="3383574"/>
                          <a:pt x="5568043" y="3581291"/>
                        </a:cubicBezTo>
                        <a:cubicBezTo>
                          <a:pt x="5412168" y="3616390"/>
                          <a:pt x="5350301" y="3545500"/>
                          <a:pt x="5178280" y="3581291"/>
                        </a:cubicBezTo>
                        <a:cubicBezTo>
                          <a:pt x="5006259" y="3617082"/>
                          <a:pt x="4813232" y="3524858"/>
                          <a:pt x="4510115" y="3581291"/>
                        </a:cubicBezTo>
                        <a:cubicBezTo>
                          <a:pt x="4206998" y="3637724"/>
                          <a:pt x="4054759" y="3570539"/>
                          <a:pt x="3897630" y="3581291"/>
                        </a:cubicBezTo>
                        <a:cubicBezTo>
                          <a:pt x="3740502" y="3592043"/>
                          <a:pt x="3414780" y="3545371"/>
                          <a:pt x="3285145" y="3581291"/>
                        </a:cubicBezTo>
                        <a:cubicBezTo>
                          <a:pt x="3155510" y="3617211"/>
                          <a:pt x="2800026" y="3545153"/>
                          <a:pt x="2672661" y="3581291"/>
                        </a:cubicBezTo>
                        <a:cubicBezTo>
                          <a:pt x="2545296" y="3617429"/>
                          <a:pt x="2437948" y="3564530"/>
                          <a:pt x="2227217" y="3581291"/>
                        </a:cubicBezTo>
                        <a:cubicBezTo>
                          <a:pt x="2016486" y="3598052"/>
                          <a:pt x="1779279" y="3504397"/>
                          <a:pt x="1559052" y="3581291"/>
                        </a:cubicBezTo>
                        <a:cubicBezTo>
                          <a:pt x="1338825" y="3658185"/>
                          <a:pt x="1216423" y="3544849"/>
                          <a:pt x="1002248" y="3581291"/>
                        </a:cubicBezTo>
                        <a:cubicBezTo>
                          <a:pt x="788073" y="3617733"/>
                          <a:pt x="719771" y="3546030"/>
                          <a:pt x="612485" y="3581291"/>
                        </a:cubicBezTo>
                        <a:cubicBezTo>
                          <a:pt x="505199" y="3616552"/>
                          <a:pt x="183904" y="3524843"/>
                          <a:pt x="0" y="3581291"/>
                        </a:cubicBezTo>
                        <a:cubicBezTo>
                          <a:pt x="-24969" y="3338631"/>
                          <a:pt x="65572" y="3233502"/>
                          <a:pt x="0" y="3020222"/>
                        </a:cubicBezTo>
                        <a:cubicBezTo>
                          <a:pt x="-65572" y="2806942"/>
                          <a:pt x="62804" y="2664610"/>
                          <a:pt x="0" y="2423340"/>
                        </a:cubicBezTo>
                        <a:cubicBezTo>
                          <a:pt x="-62804" y="2182070"/>
                          <a:pt x="64919" y="2037768"/>
                          <a:pt x="0" y="1754833"/>
                        </a:cubicBezTo>
                        <a:cubicBezTo>
                          <a:pt x="-64919" y="1471898"/>
                          <a:pt x="3500" y="1235878"/>
                          <a:pt x="0" y="1086325"/>
                        </a:cubicBezTo>
                        <a:cubicBezTo>
                          <a:pt x="-3500" y="936772"/>
                          <a:pt x="100083" y="383927"/>
                          <a:pt x="0" y="0"/>
                        </a:cubicBezTo>
                        <a:close/>
                      </a:path>
                      <a:path w="5568043" h="3581291" stroke="0" extrusionOk="0">
                        <a:moveTo>
                          <a:pt x="0" y="0"/>
                        </a:moveTo>
                        <a:cubicBezTo>
                          <a:pt x="192148" y="-27917"/>
                          <a:pt x="356189" y="11849"/>
                          <a:pt x="501124" y="0"/>
                        </a:cubicBezTo>
                        <a:cubicBezTo>
                          <a:pt x="646059" y="-11849"/>
                          <a:pt x="720466" y="7712"/>
                          <a:pt x="890887" y="0"/>
                        </a:cubicBezTo>
                        <a:cubicBezTo>
                          <a:pt x="1061308" y="-7712"/>
                          <a:pt x="1300352" y="67509"/>
                          <a:pt x="1559052" y="0"/>
                        </a:cubicBezTo>
                        <a:cubicBezTo>
                          <a:pt x="1817753" y="-67509"/>
                          <a:pt x="1913143" y="45939"/>
                          <a:pt x="2060176" y="0"/>
                        </a:cubicBezTo>
                        <a:cubicBezTo>
                          <a:pt x="2207209" y="-45939"/>
                          <a:pt x="2440865" y="12697"/>
                          <a:pt x="2561300" y="0"/>
                        </a:cubicBezTo>
                        <a:cubicBezTo>
                          <a:pt x="2681735" y="-12697"/>
                          <a:pt x="3095013" y="30333"/>
                          <a:pt x="3229465" y="0"/>
                        </a:cubicBezTo>
                        <a:cubicBezTo>
                          <a:pt x="3363918" y="-30333"/>
                          <a:pt x="3520209" y="29658"/>
                          <a:pt x="3674908" y="0"/>
                        </a:cubicBezTo>
                        <a:cubicBezTo>
                          <a:pt x="3829607" y="-29658"/>
                          <a:pt x="4010248" y="74748"/>
                          <a:pt x="4343074" y="0"/>
                        </a:cubicBezTo>
                        <a:cubicBezTo>
                          <a:pt x="4675900" y="-74748"/>
                          <a:pt x="4866521" y="32027"/>
                          <a:pt x="5011239" y="0"/>
                        </a:cubicBezTo>
                        <a:cubicBezTo>
                          <a:pt x="5155958" y="-32027"/>
                          <a:pt x="5322688" y="66194"/>
                          <a:pt x="5568043" y="0"/>
                        </a:cubicBezTo>
                        <a:cubicBezTo>
                          <a:pt x="5603429" y="214664"/>
                          <a:pt x="5489367" y="487228"/>
                          <a:pt x="5568043" y="668508"/>
                        </a:cubicBezTo>
                        <a:cubicBezTo>
                          <a:pt x="5646719" y="849788"/>
                          <a:pt x="5510221" y="1120296"/>
                          <a:pt x="5568043" y="1301202"/>
                        </a:cubicBezTo>
                        <a:cubicBezTo>
                          <a:pt x="5625865" y="1482108"/>
                          <a:pt x="5560869" y="1628917"/>
                          <a:pt x="5568043" y="1790645"/>
                        </a:cubicBezTo>
                        <a:cubicBezTo>
                          <a:pt x="5575217" y="1952373"/>
                          <a:pt x="5530844" y="2174508"/>
                          <a:pt x="5568043" y="2387527"/>
                        </a:cubicBezTo>
                        <a:cubicBezTo>
                          <a:pt x="5605242" y="2600546"/>
                          <a:pt x="5549048" y="2834742"/>
                          <a:pt x="5568043" y="2984409"/>
                        </a:cubicBezTo>
                        <a:cubicBezTo>
                          <a:pt x="5587038" y="3134076"/>
                          <a:pt x="5543942" y="3432002"/>
                          <a:pt x="5568043" y="3581291"/>
                        </a:cubicBezTo>
                        <a:cubicBezTo>
                          <a:pt x="5265304" y="3628003"/>
                          <a:pt x="5126139" y="3525970"/>
                          <a:pt x="4955558" y="3581291"/>
                        </a:cubicBezTo>
                        <a:cubicBezTo>
                          <a:pt x="4784977" y="3636612"/>
                          <a:pt x="4516954" y="3580188"/>
                          <a:pt x="4398754" y="3581291"/>
                        </a:cubicBezTo>
                        <a:cubicBezTo>
                          <a:pt x="4280554" y="3582394"/>
                          <a:pt x="4102059" y="3552965"/>
                          <a:pt x="4008991" y="3581291"/>
                        </a:cubicBezTo>
                        <a:cubicBezTo>
                          <a:pt x="3915923" y="3609617"/>
                          <a:pt x="3783130" y="3569177"/>
                          <a:pt x="3563548" y="3581291"/>
                        </a:cubicBezTo>
                        <a:cubicBezTo>
                          <a:pt x="3343966" y="3593405"/>
                          <a:pt x="3049679" y="3554419"/>
                          <a:pt x="2895382" y="3581291"/>
                        </a:cubicBezTo>
                        <a:cubicBezTo>
                          <a:pt x="2741085" y="3608163"/>
                          <a:pt x="2567610" y="3532466"/>
                          <a:pt x="2338578" y="3581291"/>
                        </a:cubicBezTo>
                        <a:cubicBezTo>
                          <a:pt x="2109546" y="3630116"/>
                          <a:pt x="2054737" y="3539252"/>
                          <a:pt x="1893135" y="3581291"/>
                        </a:cubicBezTo>
                        <a:cubicBezTo>
                          <a:pt x="1731533" y="3623330"/>
                          <a:pt x="1579876" y="3547447"/>
                          <a:pt x="1336330" y="3581291"/>
                        </a:cubicBezTo>
                        <a:cubicBezTo>
                          <a:pt x="1092784" y="3615135"/>
                          <a:pt x="1035686" y="3556162"/>
                          <a:pt x="946567" y="3581291"/>
                        </a:cubicBezTo>
                        <a:cubicBezTo>
                          <a:pt x="857448" y="3606420"/>
                          <a:pt x="656241" y="3576561"/>
                          <a:pt x="556804" y="3581291"/>
                        </a:cubicBezTo>
                        <a:cubicBezTo>
                          <a:pt x="457367" y="3586021"/>
                          <a:pt x="165320" y="3553889"/>
                          <a:pt x="0" y="3581291"/>
                        </a:cubicBezTo>
                        <a:cubicBezTo>
                          <a:pt x="-30436" y="3380095"/>
                          <a:pt x="41499" y="3288724"/>
                          <a:pt x="0" y="3056035"/>
                        </a:cubicBezTo>
                        <a:cubicBezTo>
                          <a:pt x="-41499" y="2823346"/>
                          <a:pt x="76746" y="2631045"/>
                          <a:pt x="0" y="2387527"/>
                        </a:cubicBezTo>
                        <a:cubicBezTo>
                          <a:pt x="-76746" y="2144009"/>
                          <a:pt x="57371" y="1993882"/>
                          <a:pt x="0" y="1826458"/>
                        </a:cubicBezTo>
                        <a:cubicBezTo>
                          <a:pt x="-57371" y="1659034"/>
                          <a:pt x="32992" y="1440824"/>
                          <a:pt x="0" y="1337015"/>
                        </a:cubicBezTo>
                        <a:cubicBezTo>
                          <a:pt x="-32992" y="1233206"/>
                          <a:pt x="47485" y="971949"/>
                          <a:pt x="0" y="704321"/>
                        </a:cubicBezTo>
                        <a:cubicBezTo>
                          <a:pt x="-47485" y="436693"/>
                          <a:pt x="67887" y="293351"/>
                          <a:pt x="0" y="0"/>
                        </a:cubicBezTo>
                        <a:close/>
                      </a:path>
                    </a:pathLst>
                  </a:custGeom>
                  <ask:type>
                    <ask:lineSketchNone/>
                  </ask:type>
                </ask:lineSketchStyleProps>
              </a:ext>
            </a:extLst>
          </a:ln>
        </p:spPr>
      </p:pic>
      <p:sp>
        <p:nvSpPr>
          <p:cNvPr id="4" name="Google Shape;213;p9">
            <a:extLst>
              <a:ext uri="{FF2B5EF4-FFF2-40B4-BE49-F238E27FC236}">
                <a16:creationId xmlns:a16="http://schemas.microsoft.com/office/drawing/2014/main" id="{081E6680-CB94-C7C9-AE7D-49F796812E9B}"/>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Task 2: Women and resistance</a:t>
            </a:r>
            <a:endParaRPr sz="3800" dirty="0"/>
          </a:p>
        </p:txBody>
      </p:sp>
      <p:sp>
        <p:nvSpPr>
          <p:cNvPr id="7" name="Google Shape;236;p11">
            <a:extLst>
              <a:ext uri="{FF2B5EF4-FFF2-40B4-BE49-F238E27FC236}">
                <a16:creationId xmlns:a16="http://schemas.microsoft.com/office/drawing/2014/main" id="{5DE8718E-42CD-64E5-DCCE-A9C9D88B6ED3}"/>
              </a:ext>
            </a:extLst>
          </p:cNvPr>
          <p:cNvSpPr txBox="1">
            <a:spLocks noGrp="1"/>
          </p:cNvSpPr>
          <p:nvPr>
            <p:ph type="body" idx="1"/>
          </p:nvPr>
        </p:nvSpPr>
        <p:spPr>
          <a:xfrm>
            <a:off x="902666" y="1528667"/>
            <a:ext cx="10515600" cy="7700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pPr>
            <a:r>
              <a:rPr lang="en-GB" sz="2200" dirty="0"/>
              <a:t>Women also had opportunities on plantations to resist in other ways.</a:t>
            </a:r>
            <a:endParaRPr sz="2200" dirty="0"/>
          </a:p>
        </p:txBody>
      </p:sp>
      <p:sp>
        <p:nvSpPr>
          <p:cNvPr id="12" name="TextBox 11">
            <a:extLst>
              <a:ext uri="{FF2B5EF4-FFF2-40B4-BE49-F238E27FC236}">
                <a16:creationId xmlns:a16="http://schemas.microsoft.com/office/drawing/2014/main" id="{DBE690B8-DCD6-D81A-470F-14637380AEBE}"/>
              </a:ext>
            </a:extLst>
          </p:cNvPr>
          <p:cNvSpPr txBox="1"/>
          <p:nvPr/>
        </p:nvSpPr>
        <p:spPr>
          <a:xfrm>
            <a:off x="900631" y="2298714"/>
            <a:ext cx="4175857" cy="3929281"/>
          </a:xfrm>
          <a:prstGeom prst="rect">
            <a:avLst/>
          </a:prstGeom>
          <a:noFill/>
        </p:spPr>
        <p:txBody>
          <a:bodyPr wrap="square">
            <a:spAutoFit/>
          </a:bodyPr>
          <a:lstStyle/>
          <a:p>
            <a:pPr lvl="0" algn="l" rtl="0">
              <a:lnSpc>
                <a:spcPct val="90000"/>
              </a:lnSpc>
              <a:spcBef>
                <a:spcPts val="1000"/>
              </a:spcBef>
              <a:spcAft>
                <a:spcPts val="0"/>
              </a:spcAft>
              <a:buClr>
                <a:schemeClr val="dk1"/>
              </a:buClr>
              <a:buSzPts val="2800"/>
            </a:pPr>
            <a:r>
              <a:rPr lang="en-GB" sz="2000" dirty="0">
                <a:latin typeface="Arial" panose="020B0604020202020204" pitchFamily="34" charset="0"/>
                <a:cs typeface="Arial" panose="020B0604020202020204" pitchFamily="34" charset="0"/>
              </a:rPr>
              <a:t>Read the source carefully and answer the questions:</a:t>
            </a:r>
          </a:p>
          <a:p>
            <a:pPr>
              <a:lnSpc>
                <a:spcPct val="90000"/>
              </a:lnSpc>
              <a:spcBef>
                <a:spcPts val="1000"/>
              </a:spcBef>
              <a:buClr>
                <a:schemeClr val="dk1"/>
              </a:buClr>
              <a:buSzPts val="2800"/>
            </a:pPr>
            <a:r>
              <a:rPr lang="en-GB" sz="2000" kern="100" dirty="0">
                <a:effectLst/>
                <a:latin typeface="Arial" panose="020B0604020202020204" pitchFamily="34" charset="0"/>
                <a:ea typeface="Calibri" panose="020F0502020204030204" pitchFamily="34" charset="0"/>
                <a:cs typeface="Arial" panose="020B0604020202020204" pitchFamily="34" charset="0"/>
              </a:rPr>
              <a:t>1. Describe in your own words what the source is telling us about this young girl’s actions.</a:t>
            </a:r>
            <a:endParaRPr lang="en-GB" sz="2000" dirty="0">
              <a:latin typeface="Arial" panose="020B0604020202020204" pitchFamily="34" charset="0"/>
              <a:cs typeface="Arial" panose="020B0604020202020204" pitchFamily="34" charset="0"/>
            </a:endParaRPr>
          </a:p>
          <a:p>
            <a:pPr>
              <a:lnSpc>
                <a:spcPct val="90000"/>
              </a:lnSpc>
              <a:spcBef>
                <a:spcPts val="1000"/>
              </a:spcBef>
              <a:buClr>
                <a:schemeClr val="dk1"/>
              </a:buClr>
              <a:buSzPts val="2800"/>
            </a:pPr>
            <a:r>
              <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Who does the author of the source think was mainly responsible for this act?  Why?</a:t>
            </a:r>
          </a:p>
          <a:p>
            <a:pPr>
              <a:lnSpc>
                <a:spcPct val="90000"/>
              </a:lnSpc>
              <a:spcBef>
                <a:spcPts val="1000"/>
              </a:spcBef>
              <a:buClr>
                <a:schemeClr val="dk1"/>
              </a:buClr>
              <a:buSzPts val="2800"/>
            </a:pPr>
            <a:r>
              <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What impact do you think these actions would have had on plantations and plantation owners?</a:t>
            </a:r>
            <a:endParaRPr lang="en-GB" sz="2000" kern="100" dirty="0">
              <a:effectLst/>
              <a:latin typeface="Arial" panose="020B0604020202020204" pitchFamily="34" charset="0"/>
              <a:ea typeface="Calibri" panose="020F0502020204030204" pitchFamily="34" charset="0"/>
              <a:cs typeface="Arial" panose="020B0604020202020204" pitchFamily="34" charset="0"/>
            </a:endParaRPr>
          </a:p>
          <a:p>
            <a:pPr lvl="0" algn="l" rtl="0">
              <a:lnSpc>
                <a:spcPct val="90000"/>
              </a:lnSpc>
              <a:spcBef>
                <a:spcPts val="1000"/>
              </a:spcBef>
              <a:spcAft>
                <a:spcPts val="0"/>
              </a:spcAft>
              <a:buClr>
                <a:schemeClr val="dk1"/>
              </a:buClr>
              <a:buSzPts val="2800"/>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77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0EEDBCFA-9FFE-99BA-89F2-C47936C0CDFE}"/>
            </a:ext>
          </a:extLst>
        </p:cNvPr>
        <p:cNvGrpSpPr/>
        <p:nvPr/>
      </p:nvGrpSpPr>
      <p:grpSpPr>
        <a:xfrm>
          <a:off x="0" y="0"/>
          <a:ext cx="0" cy="0"/>
          <a:chOff x="0" y="0"/>
          <a:chExt cx="0" cy="0"/>
        </a:xfrm>
      </p:grpSpPr>
      <p:sp>
        <p:nvSpPr>
          <p:cNvPr id="8" name="Google Shape;244;p12">
            <a:extLst>
              <a:ext uri="{FF2B5EF4-FFF2-40B4-BE49-F238E27FC236}">
                <a16:creationId xmlns:a16="http://schemas.microsoft.com/office/drawing/2014/main" id="{FD26568B-4F24-4765-5AF7-A8ACBF302ED8}"/>
              </a:ext>
            </a:extLst>
          </p:cNvPr>
          <p:cNvSpPr/>
          <p:nvPr/>
        </p:nvSpPr>
        <p:spPr>
          <a:xfrm>
            <a:off x="983205" y="1914022"/>
            <a:ext cx="6519335" cy="4502964"/>
          </a:xfrm>
          <a:custGeom>
            <a:avLst/>
            <a:gdLst>
              <a:gd name="connsiteX0" fmla="*/ 0 w 6519335"/>
              <a:gd name="connsiteY0" fmla="*/ 2251482 h 4502964"/>
              <a:gd name="connsiteX1" fmla="*/ 3259668 w 6519335"/>
              <a:gd name="connsiteY1" fmla="*/ 0 h 4502964"/>
              <a:gd name="connsiteX2" fmla="*/ 6519336 w 6519335"/>
              <a:gd name="connsiteY2" fmla="*/ 2251482 h 4502964"/>
              <a:gd name="connsiteX3" fmla="*/ 3259668 w 6519335"/>
              <a:gd name="connsiteY3" fmla="*/ 4502964 h 4502964"/>
              <a:gd name="connsiteX4" fmla="*/ 0 w 6519335"/>
              <a:gd name="connsiteY4" fmla="*/ 2251482 h 4502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335" h="4502964" fill="none" extrusionOk="0">
                <a:moveTo>
                  <a:pt x="0" y="2251482"/>
                </a:moveTo>
                <a:cubicBezTo>
                  <a:pt x="372433" y="1052205"/>
                  <a:pt x="1477259" y="-36748"/>
                  <a:pt x="3259668" y="0"/>
                </a:cubicBezTo>
                <a:cubicBezTo>
                  <a:pt x="4956877" y="-15781"/>
                  <a:pt x="6307931" y="1207059"/>
                  <a:pt x="6519336" y="2251482"/>
                </a:cubicBezTo>
                <a:cubicBezTo>
                  <a:pt x="6506055" y="3368290"/>
                  <a:pt x="4906174" y="4716645"/>
                  <a:pt x="3259668" y="4502964"/>
                </a:cubicBezTo>
                <a:cubicBezTo>
                  <a:pt x="1583829" y="4572623"/>
                  <a:pt x="301490" y="3567430"/>
                  <a:pt x="0" y="2251482"/>
                </a:cubicBezTo>
                <a:close/>
              </a:path>
              <a:path w="6519335" h="4502964" stroke="0" extrusionOk="0">
                <a:moveTo>
                  <a:pt x="0" y="2251482"/>
                </a:moveTo>
                <a:cubicBezTo>
                  <a:pt x="-254261" y="851189"/>
                  <a:pt x="1056097" y="151367"/>
                  <a:pt x="3259668" y="0"/>
                </a:cubicBezTo>
                <a:cubicBezTo>
                  <a:pt x="5175292" y="24286"/>
                  <a:pt x="6220903" y="1017512"/>
                  <a:pt x="6519336" y="2251482"/>
                </a:cubicBezTo>
                <a:cubicBezTo>
                  <a:pt x="6349490" y="3660805"/>
                  <a:pt x="5018967" y="4729394"/>
                  <a:pt x="3259668" y="4502964"/>
                </a:cubicBezTo>
                <a:cubicBezTo>
                  <a:pt x="1410952" y="4476455"/>
                  <a:pt x="72960" y="3529802"/>
                  <a:pt x="0" y="2251482"/>
                </a:cubicBezTo>
                <a:close/>
              </a:path>
            </a:pathLst>
          </a:custGeom>
          <a:solidFill>
            <a:schemeClr val="accent6"/>
          </a:solidFill>
          <a:ln w="63500" cap="flat" cmpd="sng">
            <a:solidFill>
              <a:schemeClr val="accent5"/>
            </a:solidFill>
            <a:prstDash val="solid"/>
            <a:miter lim="800000"/>
            <a:headEnd type="none" w="sm" len="sm"/>
            <a:tailEnd type="none" w="sm" len="sm"/>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en-GB"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en-GB" sz="2000" dirty="0">
              <a:solidFill>
                <a:schemeClr val="dk1"/>
              </a:solidFill>
            </a:endParaRPr>
          </a:p>
          <a:p>
            <a:pPr marL="0" marR="0" lvl="0" indent="0" algn="ctr" rtl="0">
              <a:spcBef>
                <a:spcPts val="0"/>
              </a:spcBef>
              <a:spcAft>
                <a:spcPts val="0"/>
              </a:spcAft>
              <a:buNone/>
            </a:pPr>
            <a:endParaRPr lang="en-GB"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GB" sz="2000" i="0" u="none" strike="noStrike" cap="none" dirty="0">
                <a:solidFill>
                  <a:schemeClr val="dk1"/>
                </a:solidFill>
                <a:latin typeface="Arial"/>
                <a:ea typeface="Arial"/>
                <a:cs typeface="Arial"/>
                <a:sym typeface="Arial"/>
              </a:rPr>
              <a:t>The sources </a:t>
            </a:r>
          </a:p>
          <a:p>
            <a:pPr marL="0" marR="0" lvl="0" indent="0" algn="ctr" rtl="0">
              <a:spcBef>
                <a:spcPts val="0"/>
              </a:spcBef>
              <a:spcAft>
                <a:spcPts val="0"/>
              </a:spcAft>
              <a:buNone/>
            </a:pPr>
            <a:r>
              <a:rPr lang="en-GB" sz="2000" b="1" i="0" u="none" strike="noStrike" cap="none" dirty="0">
                <a:solidFill>
                  <a:schemeClr val="dk1"/>
                </a:solidFill>
                <a:latin typeface="Arial"/>
                <a:ea typeface="Arial"/>
                <a:cs typeface="Arial"/>
                <a:sym typeface="Arial"/>
              </a:rPr>
              <a:t>don’t</a:t>
            </a:r>
            <a:r>
              <a:rPr lang="en-GB" sz="2000" i="0" u="none" strike="noStrike" cap="none" dirty="0">
                <a:solidFill>
                  <a:schemeClr val="dk1"/>
                </a:solidFill>
                <a:latin typeface="Arial"/>
                <a:ea typeface="Arial"/>
                <a:cs typeface="Arial"/>
                <a:sym typeface="Arial"/>
              </a:rPr>
              <a:t> tell us …</a:t>
            </a: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p:txBody>
      </p:sp>
      <p:sp>
        <p:nvSpPr>
          <p:cNvPr id="11" name="Google Shape;243;p12">
            <a:extLst>
              <a:ext uri="{FF2B5EF4-FFF2-40B4-BE49-F238E27FC236}">
                <a16:creationId xmlns:a16="http://schemas.microsoft.com/office/drawing/2014/main" id="{7B251452-7250-4AC9-D0CB-9F56039D4F97}"/>
              </a:ext>
            </a:extLst>
          </p:cNvPr>
          <p:cNvSpPr/>
          <p:nvPr/>
        </p:nvSpPr>
        <p:spPr>
          <a:xfrm>
            <a:off x="1967295" y="2949398"/>
            <a:ext cx="4648200" cy="3345637"/>
          </a:xfrm>
          <a:custGeom>
            <a:avLst/>
            <a:gdLst>
              <a:gd name="connsiteX0" fmla="*/ 0 w 4648200"/>
              <a:gd name="connsiteY0" fmla="*/ 1672819 h 3345637"/>
              <a:gd name="connsiteX1" fmla="*/ 2324100 w 4648200"/>
              <a:gd name="connsiteY1" fmla="*/ 0 h 3345637"/>
              <a:gd name="connsiteX2" fmla="*/ 4648200 w 4648200"/>
              <a:gd name="connsiteY2" fmla="*/ 1672819 h 3345637"/>
              <a:gd name="connsiteX3" fmla="*/ 2324100 w 4648200"/>
              <a:gd name="connsiteY3" fmla="*/ 3345638 h 3345637"/>
              <a:gd name="connsiteX4" fmla="*/ 0 w 4648200"/>
              <a:gd name="connsiteY4" fmla="*/ 1672819 h 3345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200" h="3345637" fill="none" extrusionOk="0">
                <a:moveTo>
                  <a:pt x="0" y="1672819"/>
                </a:moveTo>
                <a:cubicBezTo>
                  <a:pt x="41395" y="752002"/>
                  <a:pt x="1148347" y="188570"/>
                  <a:pt x="2324100" y="0"/>
                </a:cubicBezTo>
                <a:cubicBezTo>
                  <a:pt x="3621075" y="123146"/>
                  <a:pt x="4626153" y="822077"/>
                  <a:pt x="4648200" y="1672819"/>
                </a:cubicBezTo>
                <a:cubicBezTo>
                  <a:pt x="4815295" y="2374476"/>
                  <a:pt x="3557885" y="3357291"/>
                  <a:pt x="2324100" y="3345638"/>
                </a:cubicBezTo>
                <a:cubicBezTo>
                  <a:pt x="1150407" y="3330740"/>
                  <a:pt x="100997" y="2528669"/>
                  <a:pt x="0" y="1672819"/>
                </a:cubicBezTo>
                <a:close/>
              </a:path>
              <a:path w="4648200" h="3345637" stroke="0" extrusionOk="0">
                <a:moveTo>
                  <a:pt x="0" y="1672819"/>
                </a:moveTo>
                <a:cubicBezTo>
                  <a:pt x="-180179" y="756654"/>
                  <a:pt x="1124849" y="82895"/>
                  <a:pt x="2324100" y="0"/>
                </a:cubicBezTo>
                <a:cubicBezTo>
                  <a:pt x="3691285" y="171620"/>
                  <a:pt x="4654398" y="938102"/>
                  <a:pt x="4648200" y="1672819"/>
                </a:cubicBezTo>
                <a:cubicBezTo>
                  <a:pt x="4480271" y="2343336"/>
                  <a:pt x="3687090" y="3441669"/>
                  <a:pt x="2324100" y="3345638"/>
                </a:cubicBezTo>
                <a:cubicBezTo>
                  <a:pt x="1097133" y="3135118"/>
                  <a:pt x="88593" y="2761867"/>
                  <a:pt x="0" y="1672819"/>
                </a:cubicBezTo>
                <a:close/>
              </a:path>
            </a:pathLst>
          </a:custGeom>
          <a:solidFill>
            <a:schemeClr val="accent1"/>
          </a:solidFill>
          <a:ln w="50800" cap="flat" cmpd="sng">
            <a:solidFill>
              <a:schemeClr val="accent5"/>
            </a:solidFill>
            <a:prstDash val="solid"/>
            <a:miter lim="800000"/>
            <a:headEnd type="none" w="sm" len="sm"/>
            <a:tailEnd type="none" w="sm" len="sm"/>
            <a:extLst>
              <a:ext uri="{C807C97D-BFC1-408E-A445-0C87EB9F89A2}">
                <ask:lineSketchStyleProps xmlns:ask="http://schemas.microsoft.com/office/drawing/2018/sketchyshapes" sd="2650216993">
                  <a:prstGeom prst="ellipse">
                    <a:avLst/>
                  </a:prstGeom>
                  <ask:type>
                    <ask:lineSketchFreehand/>
                  </ask:type>
                </ask:lineSketchStyleProps>
              </a:ext>
            </a:extLst>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en-GB"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en-GB" sz="2000" dirty="0">
              <a:solidFill>
                <a:schemeClr val="dk1"/>
              </a:solidFill>
            </a:endParaRPr>
          </a:p>
          <a:p>
            <a:pPr marL="0" marR="0" lvl="0" indent="0" algn="ctr" rtl="0">
              <a:spcBef>
                <a:spcPts val="0"/>
              </a:spcBef>
              <a:spcAft>
                <a:spcPts val="0"/>
              </a:spcAft>
              <a:buNone/>
            </a:pPr>
            <a:r>
              <a:rPr lang="en-GB" sz="2000" i="0" u="none" strike="noStrike" cap="none" dirty="0">
                <a:solidFill>
                  <a:schemeClr val="dk1"/>
                </a:solidFill>
                <a:latin typeface="Arial"/>
                <a:ea typeface="Arial"/>
                <a:cs typeface="Arial"/>
                <a:sym typeface="Arial"/>
              </a:rPr>
              <a:t>The sources</a:t>
            </a:r>
            <a:r>
              <a:rPr lang="en-GB" sz="2000" b="1" i="0" u="none" strike="noStrike" cap="none" dirty="0">
                <a:solidFill>
                  <a:schemeClr val="dk1"/>
                </a:solidFill>
                <a:latin typeface="Arial"/>
                <a:ea typeface="Arial"/>
                <a:cs typeface="Arial"/>
                <a:sym typeface="Arial"/>
              </a:rPr>
              <a:t> </a:t>
            </a:r>
          </a:p>
          <a:p>
            <a:pPr marL="0" marR="0" lvl="0" indent="0" algn="ctr" rtl="0">
              <a:spcBef>
                <a:spcPts val="0"/>
              </a:spcBef>
              <a:spcAft>
                <a:spcPts val="0"/>
              </a:spcAft>
              <a:buNone/>
            </a:pPr>
            <a:r>
              <a:rPr lang="en-GB" sz="2000" b="1" i="0" u="none" strike="noStrike" cap="none" dirty="0">
                <a:solidFill>
                  <a:schemeClr val="dk1"/>
                </a:solidFill>
                <a:latin typeface="Arial"/>
                <a:ea typeface="Arial"/>
                <a:cs typeface="Arial"/>
                <a:sym typeface="Arial"/>
              </a:rPr>
              <a:t>suggest </a:t>
            </a:r>
            <a:r>
              <a:rPr lang="en-GB" sz="2000" i="0" u="none" strike="noStrike" cap="none" dirty="0">
                <a:solidFill>
                  <a:schemeClr val="dk1"/>
                </a:solidFill>
                <a:latin typeface="Arial"/>
                <a:ea typeface="Arial"/>
                <a:cs typeface="Arial"/>
                <a:sym typeface="Arial"/>
              </a:rPr>
              <a:t>that …</a:t>
            </a:r>
            <a:endParaRPr sz="2000" dirty="0"/>
          </a:p>
          <a:p>
            <a:pPr marL="0" marR="0" lvl="0" indent="0" algn="ctr" rtl="0">
              <a:spcBef>
                <a:spcPts val="0"/>
              </a:spcBef>
              <a:spcAft>
                <a:spcPts val="0"/>
              </a:spcAft>
              <a:buNone/>
            </a:pPr>
            <a:endParaRPr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p:txBody>
      </p:sp>
      <p:sp>
        <p:nvSpPr>
          <p:cNvPr id="13" name="Google Shape;241;p12">
            <a:extLst>
              <a:ext uri="{FF2B5EF4-FFF2-40B4-BE49-F238E27FC236}">
                <a16:creationId xmlns:a16="http://schemas.microsoft.com/office/drawing/2014/main" id="{23B47BAF-B992-D300-5062-381683BC8AD7}"/>
              </a:ext>
            </a:extLst>
          </p:cNvPr>
          <p:cNvSpPr txBox="1">
            <a:spLocks noGrp="1"/>
          </p:cNvSpPr>
          <p:nvPr>
            <p:ph type="title"/>
          </p:nvPr>
        </p:nvSpPr>
        <p:spPr>
          <a:xfrm>
            <a:off x="646169" y="891150"/>
            <a:ext cx="7290452" cy="68897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GB" sz="3200" dirty="0"/>
              <a:t>Plenary: Circles of Certainty…</a:t>
            </a:r>
            <a:endParaRPr dirty="0"/>
          </a:p>
        </p:txBody>
      </p:sp>
      <p:sp>
        <p:nvSpPr>
          <p:cNvPr id="14" name="Google Shape;242;p12">
            <a:extLst>
              <a:ext uri="{FF2B5EF4-FFF2-40B4-BE49-F238E27FC236}">
                <a16:creationId xmlns:a16="http://schemas.microsoft.com/office/drawing/2014/main" id="{F20A6F23-C850-983A-84A3-38D78E02C1B6}"/>
              </a:ext>
            </a:extLst>
          </p:cNvPr>
          <p:cNvSpPr/>
          <p:nvPr/>
        </p:nvSpPr>
        <p:spPr>
          <a:xfrm>
            <a:off x="3044678" y="4165504"/>
            <a:ext cx="2493434" cy="1688450"/>
          </a:xfrm>
          <a:custGeom>
            <a:avLst/>
            <a:gdLst>
              <a:gd name="connsiteX0" fmla="*/ 0 w 2493434"/>
              <a:gd name="connsiteY0" fmla="*/ 844225 h 1688450"/>
              <a:gd name="connsiteX1" fmla="*/ 1246717 w 2493434"/>
              <a:gd name="connsiteY1" fmla="*/ 0 h 1688450"/>
              <a:gd name="connsiteX2" fmla="*/ 2493434 w 2493434"/>
              <a:gd name="connsiteY2" fmla="*/ 844225 h 1688450"/>
              <a:gd name="connsiteX3" fmla="*/ 1246717 w 2493434"/>
              <a:gd name="connsiteY3" fmla="*/ 1688450 h 1688450"/>
              <a:gd name="connsiteX4" fmla="*/ 0 w 2493434"/>
              <a:gd name="connsiteY4" fmla="*/ 844225 h 168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434" h="1688450" fill="none" extrusionOk="0">
                <a:moveTo>
                  <a:pt x="0" y="844225"/>
                </a:moveTo>
                <a:cubicBezTo>
                  <a:pt x="38598" y="382551"/>
                  <a:pt x="617490" y="-122072"/>
                  <a:pt x="1246717" y="0"/>
                </a:cubicBezTo>
                <a:cubicBezTo>
                  <a:pt x="1804583" y="-20011"/>
                  <a:pt x="2471117" y="398983"/>
                  <a:pt x="2493434" y="844225"/>
                </a:cubicBezTo>
                <a:cubicBezTo>
                  <a:pt x="2486122" y="1240748"/>
                  <a:pt x="1844203" y="1814993"/>
                  <a:pt x="1246717" y="1688450"/>
                </a:cubicBezTo>
                <a:cubicBezTo>
                  <a:pt x="572805" y="1696641"/>
                  <a:pt x="58594" y="1324566"/>
                  <a:pt x="0" y="844225"/>
                </a:cubicBezTo>
                <a:close/>
              </a:path>
              <a:path w="2493434" h="1688450" stroke="0" extrusionOk="0">
                <a:moveTo>
                  <a:pt x="0" y="844225"/>
                </a:moveTo>
                <a:cubicBezTo>
                  <a:pt x="-114444" y="307380"/>
                  <a:pt x="526064" y="12052"/>
                  <a:pt x="1246717" y="0"/>
                </a:cubicBezTo>
                <a:cubicBezTo>
                  <a:pt x="2062667" y="26822"/>
                  <a:pt x="2374306" y="381760"/>
                  <a:pt x="2493434" y="844225"/>
                </a:cubicBezTo>
                <a:cubicBezTo>
                  <a:pt x="2472738" y="1330689"/>
                  <a:pt x="1902208" y="1871142"/>
                  <a:pt x="1246717" y="1688450"/>
                </a:cubicBezTo>
                <a:cubicBezTo>
                  <a:pt x="497618" y="1655319"/>
                  <a:pt x="31379" y="1325471"/>
                  <a:pt x="0" y="844225"/>
                </a:cubicBezTo>
                <a:close/>
              </a:path>
            </a:pathLst>
          </a:custGeom>
          <a:solidFill>
            <a:schemeClr val="accent3"/>
          </a:solidFill>
          <a:ln w="38100" cap="flat" cmpd="sng">
            <a:solidFill>
              <a:srgbClr val="68220E"/>
            </a:solidFill>
            <a:prstDash val="solid"/>
            <a:miter lim="800000"/>
            <a:headEnd type="none" w="sm" len="sm"/>
            <a:tailEnd type="none" w="sm" len="sm"/>
            <a:extLst>
              <a:ext uri="{C807C97D-BFC1-408E-A445-0C87EB9F89A2}">
                <ask:lineSketchStyleProps xmlns:ask="http://schemas.microsoft.com/office/drawing/2018/sketchyshapes" sd="1219033472">
                  <a:prstGeom prst="ellipse">
                    <a:avLst/>
                  </a:prstGeom>
                  <ask:type>
                    <ask:lineSketchScribble/>
                  </ask:type>
                </ask:lineSketchStyleProps>
              </a:ext>
            </a:extLst>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GB" sz="2000" dirty="0">
              <a:solidFill>
                <a:schemeClr val="lt1"/>
              </a:solidFill>
            </a:endParaRPr>
          </a:p>
          <a:p>
            <a:pPr marL="0" marR="0" lvl="0" indent="0" algn="ctr" rtl="0">
              <a:spcBef>
                <a:spcPts val="0"/>
              </a:spcBef>
              <a:spcAft>
                <a:spcPts val="0"/>
              </a:spcAft>
              <a:buNone/>
            </a:pPr>
            <a:endParaRPr lang="en-GB"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GB" sz="2000" i="0" u="none" strike="noStrike" cap="none" dirty="0">
                <a:solidFill>
                  <a:schemeClr val="accent5"/>
                </a:solidFill>
                <a:latin typeface="Arial"/>
                <a:ea typeface="Arial"/>
                <a:cs typeface="Arial"/>
                <a:sym typeface="Arial"/>
              </a:rPr>
              <a:t>We </a:t>
            </a:r>
            <a:r>
              <a:rPr lang="en-GB" sz="2000" b="1" i="0" u="none" strike="noStrike" cap="none" dirty="0">
                <a:solidFill>
                  <a:schemeClr val="accent5"/>
                </a:solidFill>
                <a:latin typeface="Arial"/>
                <a:ea typeface="Arial"/>
                <a:cs typeface="Arial"/>
                <a:sym typeface="Arial"/>
              </a:rPr>
              <a:t>know</a:t>
            </a:r>
            <a:r>
              <a:rPr lang="en-GB" sz="2000" i="0" u="none" strike="noStrike" cap="none" dirty="0">
                <a:solidFill>
                  <a:schemeClr val="accent5"/>
                </a:solidFill>
                <a:latin typeface="Arial"/>
                <a:ea typeface="Arial"/>
                <a:cs typeface="Arial"/>
                <a:sym typeface="Arial"/>
              </a:rPr>
              <a:t> from the sources that…</a:t>
            </a:r>
            <a:endParaRPr sz="2000" dirty="0">
              <a:solidFill>
                <a:schemeClr val="accent5"/>
              </a:solidFil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000" i="0" u="none" strike="noStrike" cap="none" dirty="0">
              <a:solidFill>
                <a:schemeClr val="lt1"/>
              </a:solidFill>
              <a:latin typeface="Arial"/>
              <a:ea typeface="Arial"/>
              <a:cs typeface="Arial"/>
              <a:sym typeface="Arial"/>
            </a:endParaRPr>
          </a:p>
        </p:txBody>
      </p:sp>
      <p:pic>
        <p:nvPicPr>
          <p:cNvPr id="15" name="Graphic 14">
            <a:extLst>
              <a:ext uri="{FF2B5EF4-FFF2-40B4-BE49-F238E27FC236}">
                <a16:creationId xmlns:a16="http://schemas.microsoft.com/office/drawing/2014/main" id="{828C7664-A634-70E6-876F-FA3A2F385F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7020532" y="1461345"/>
            <a:ext cx="4648200" cy="1641083"/>
          </a:xfrm>
          <a:prstGeom prst="rect">
            <a:avLst/>
          </a:prstGeom>
        </p:spPr>
      </p:pic>
      <p:sp>
        <p:nvSpPr>
          <p:cNvPr id="16" name="TextBox 15">
            <a:extLst>
              <a:ext uri="{FF2B5EF4-FFF2-40B4-BE49-F238E27FC236}">
                <a16:creationId xmlns:a16="http://schemas.microsoft.com/office/drawing/2014/main" id="{7F8321D4-FC12-A77B-C14D-02731AD04A4D}"/>
              </a:ext>
            </a:extLst>
          </p:cNvPr>
          <p:cNvSpPr txBox="1"/>
          <p:nvPr/>
        </p:nvSpPr>
        <p:spPr>
          <a:xfrm>
            <a:off x="7005139" y="1635555"/>
            <a:ext cx="4648200" cy="1292662"/>
          </a:xfrm>
          <a:prstGeom prst="rect">
            <a:avLst/>
          </a:prstGeom>
          <a:noFill/>
        </p:spPr>
        <p:txBody>
          <a:bodyPr wrap="square">
            <a:spAutoFit/>
          </a:bodyPr>
          <a:lstStyle/>
          <a:p>
            <a:pPr algn="ctr"/>
            <a:r>
              <a:rPr lang="en-GB" sz="2600" b="1" dirty="0"/>
              <a:t>What do we know about women and resistance from examining these sources?</a:t>
            </a:r>
            <a:endParaRPr lang="en-US" sz="2600" b="1" dirty="0"/>
          </a:p>
        </p:txBody>
      </p:sp>
    </p:spTree>
    <p:extLst>
      <p:ext uri="{BB962C8B-B14F-4D97-AF65-F5344CB8AC3E}">
        <p14:creationId xmlns:p14="http://schemas.microsoft.com/office/powerpoint/2010/main" val="157147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3" descr="A picture containing shape&#10;&#10;Description automatically generated"/>
          <p:cNvPicPr preferRelativeResize="0"/>
          <p:nvPr/>
        </p:nvPicPr>
        <p:blipFill rotWithShape="1">
          <a:blip r:embed="rId3">
            <a:alphaModFix/>
          </a:blip>
          <a:srcRect/>
          <a:stretch/>
        </p:blipFill>
        <p:spPr>
          <a:xfrm>
            <a:off x="-1" y="0"/>
            <a:ext cx="12536823" cy="7051963"/>
          </a:xfrm>
          <a:prstGeom prst="rect">
            <a:avLst/>
          </a:prstGeom>
          <a:noFill/>
          <a:ln>
            <a:noFill/>
          </a:ln>
        </p:spPr>
      </p:pic>
      <p:pic>
        <p:nvPicPr>
          <p:cNvPr id="250" name="Google Shape;250;p13"/>
          <p:cNvPicPr preferRelativeResize="0"/>
          <p:nvPr/>
        </p:nvPicPr>
        <p:blipFill rotWithShape="1">
          <a:blip r:embed="rId4">
            <a:alphaModFix/>
          </a:blip>
          <a:srcRect/>
          <a:stretch/>
        </p:blipFill>
        <p:spPr>
          <a:xfrm rot="357074">
            <a:off x="4251283" y="1584283"/>
            <a:ext cx="3689434" cy="3689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AA24BF1D-F8E4-61D3-F3FE-07449272D260}"/>
            </a:ext>
          </a:extLst>
        </p:cNvPr>
        <p:cNvGrpSpPr/>
        <p:nvPr/>
      </p:nvGrpSpPr>
      <p:grpSpPr>
        <a:xfrm>
          <a:off x="0" y="0"/>
          <a:ext cx="0" cy="0"/>
          <a:chOff x="0" y="0"/>
          <a:chExt cx="0" cy="0"/>
        </a:xfrm>
      </p:grpSpPr>
      <p:sp>
        <p:nvSpPr>
          <p:cNvPr id="11" name="Google Shape;200;p7">
            <a:extLst>
              <a:ext uri="{FF2B5EF4-FFF2-40B4-BE49-F238E27FC236}">
                <a16:creationId xmlns:a16="http://schemas.microsoft.com/office/drawing/2014/main" id="{E1ADAE1F-7D3D-A8AA-E9C0-BDA3B060DAD5}"/>
              </a:ext>
            </a:extLst>
          </p:cNvPr>
          <p:cNvSpPr txBox="1">
            <a:spLocks/>
          </p:cNvSpPr>
          <p:nvPr/>
        </p:nvSpPr>
        <p:spPr>
          <a:xfrm>
            <a:off x="1514182" y="1155463"/>
            <a:ext cx="8877300" cy="1325563"/>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ct val="100000"/>
            </a:pPr>
            <a:r>
              <a:rPr lang="en-GB" sz="5000"/>
              <a:t>What do we mean by “resistance”?</a:t>
            </a:r>
            <a:endParaRPr lang="en-GB" sz="5000" dirty="0"/>
          </a:p>
        </p:txBody>
      </p:sp>
      <p:sp>
        <p:nvSpPr>
          <p:cNvPr id="12" name="Google Shape;201;p7">
            <a:extLst>
              <a:ext uri="{FF2B5EF4-FFF2-40B4-BE49-F238E27FC236}">
                <a16:creationId xmlns:a16="http://schemas.microsoft.com/office/drawing/2014/main" id="{995FDCAB-FA93-AFA8-7364-BF76DCDA56A0}"/>
              </a:ext>
            </a:extLst>
          </p:cNvPr>
          <p:cNvSpPr txBox="1">
            <a:spLocks/>
          </p:cNvSpPr>
          <p:nvPr/>
        </p:nvSpPr>
        <p:spPr>
          <a:xfrm>
            <a:off x="1066800" y="3151413"/>
            <a:ext cx="10515600" cy="27479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228600">
              <a:lnSpc>
                <a:spcPct val="90000"/>
              </a:lnSpc>
              <a:spcBef>
                <a:spcPts val="0"/>
              </a:spcBef>
              <a:buSzPts val="2800"/>
              <a:buFont typeface="Arial"/>
              <a:buChar char="•"/>
            </a:pPr>
            <a:r>
              <a:rPr lang="en-GB" sz="2800"/>
              <a:t>Resistance was anything that disrupted the efficiency of the plantation system, or gave enslaved people control over their own lives.</a:t>
            </a:r>
          </a:p>
          <a:p>
            <a:pPr marL="228600" indent="-50800">
              <a:lnSpc>
                <a:spcPct val="90000"/>
              </a:lnSpc>
              <a:buSzPts val="2800"/>
            </a:pPr>
            <a:endParaRPr lang="en-GB" sz="2800"/>
          </a:p>
          <a:p>
            <a:pPr marL="228600">
              <a:lnSpc>
                <a:spcPct val="90000"/>
              </a:lnSpc>
              <a:buSzPts val="2800"/>
              <a:buFont typeface="Arial"/>
              <a:buChar char="•"/>
            </a:pPr>
            <a:r>
              <a:rPr lang="en-GB" sz="2800"/>
              <a:t>Enslaved women had opportunities to disrupt and to take control, and they used these opportunities.</a:t>
            </a:r>
          </a:p>
          <a:p>
            <a:pPr marL="0" indent="0">
              <a:lnSpc>
                <a:spcPct val="90000"/>
              </a:lnSpc>
              <a:buSzPts val="2800"/>
            </a:pPr>
            <a:endParaRPr lang="en-GB" sz="2800" dirty="0"/>
          </a:p>
        </p:txBody>
      </p:sp>
      <p:pic>
        <p:nvPicPr>
          <p:cNvPr id="13" name="Graphic 12">
            <a:extLst>
              <a:ext uri="{FF2B5EF4-FFF2-40B4-BE49-F238E27FC236}">
                <a16:creationId xmlns:a16="http://schemas.microsoft.com/office/drawing/2014/main" id="{3AEAF052-6471-8136-2AE0-6FF2D8458F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99445">
            <a:off x="1007801" y="1294995"/>
            <a:ext cx="1272189" cy="1477381"/>
          </a:xfrm>
          <a:prstGeom prst="rect">
            <a:avLst/>
          </a:prstGeom>
        </p:spPr>
      </p:pic>
      <p:pic>
        <p:nvPicPr>
          <p:cNvPr id="14" name="Graphic 13">
            <a:extLst>
              <a:ext uri="{FF2B5EF4-FFF2-40B4-BE49-F238E27FC236}">
                <a16:creationId xmlns:a16="http://schemas.microsoft.com/office/drawing/2014/main" id="{8A355FFD-0E33-1392-863A-700A28E0FE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555" flipH="1">
            <a:off x="9625674" y="1294995"/>
            <a:ext cx="1272189" cy="1477381"/>
          </a:xfrm>
          <a:prstGeom prst="rect">
            <a:avLst/>
          </a:prstGeom>
        </p:spPr>
      </p:pic>
    </p:spTree>
    <p:extLst>
      <p:ext uri="{BB962C8B-B14F-4D97-AF65-F5344CB8AC3E}">
        <p14:creationId xmlns:p14="http://schemas.microsoft.com/office/powerpoint/2010/main" val="99736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026" name="Picture 2">
            <a:extLst>
              <a:ext uri="{FF2B5EF4-FFF2-40B4-BE49-F238E27FC236}">
                <a16:creationId xmlns:a16="http://schemas.microsoft.com/office/drawing/2014/main" id="{447ED779-76C7-A355-3492-C383E7E9E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68" y="463550"/>
            <a:ext cx="10781131" cy="593725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D9812A94-2792-B89E-E2F7-A28ADD1375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480" y="682048"/>
            <a:ext cx="4172205" cy="1600199"/>
          </a:xfrm>
          <a:prstGeom prst="rect">
            <a:avLst/>
          </a:prstGeom>
        </p:spPr>
      </p:pic>
      <p:sp>
        <p:nvSpPr>
          <p:cNvPr id="185" name="Google Shape;185;p5"/>
          <p:cNvSpPr txBox="1">
            <a:spLocks noGrp="1"/>
          </p:cNvSpPr>
          <p:nvPr>
            <p:ph type="title"/>
          </p:nvPr>
        </p:nvSpPr>
        <p:spPr>
          <a:xfrm>
            <a:off x="839788" y="682048"/>
            <a:ext cx="3932237" cy="137535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GB" dirty="0"/>
              <a:t>18</a:t>
            </a:r>
            <a:r>
              <a:rPr lang="en-GB" baseline="30000" dirty="0"/>
              <a:t>th</a:t>
            </a:r>
            <a:r>
              <a:rPr lang="en-GB" dirty="0"/>
              <a:t> Century Jamaica</a:t>
            </a:r>
            <a:endParaRPr dirty="0"/>
          </a:p>
        </p:txBody>
      </p:sp>
      <p:sp>
        <p:nvSpPr>
          <p:cNvPr id="3" name="TextBox 2">
            <a:extLst>
              <a:ext uri="{FF2B5EF4-FFF2-40B4-BE49-F238E27FC236}">
                <a16:creationId xmlns:a16="http://schemas.microsoft.com/office/drawing/2014/main" id="{ABB50EB7-CE24-95AA-A565-CE313511129B}"/>
              </a:ext>
            </a:extLst>
          </p:cNvPr>
          <p:cNvSpPr txBox="1"/>
          <p:nvPr/>
        </p:nvSpPr>
        <p:spPr>
          <a:xfrm>
            <a:off x="7591647" y="4895857"/>
            <a:ext cx="4201340" cy="923330"/>
          </a:xfrm>
          <a:custGeom>
            <a:avLst/>
            <a:gdLst>
              <a:gd name="connsiteX0" fmla="*/ 0 w 4201340"/>
              <a:gd name="connsiteY0" fmla="*/ 0 h 923330"/>
              <a:gd name="connsiteX1" fmla="*/ 441141 w 4201340"/>
              <a:gd name="connsiteY1" fmla="*/ 0 h 923330"/>
              <a:gd name="connsiteX2" fmla="*/ 924295 w 4201340"/>
              <a:gd name="connsiteY2" fmla="*/ 0 h 923330"/>
              <a:gd name="connsiteX3" fmla="*/ 1365436 w 4201340"/>
              <a:gd name="connsiteY3" fmla="*/ 0 h 923330"/>
              <a:gd name="connsiteX4" fmla="*/ 1932616 w 4201340"/>
              <a:gd name="connsiteY4" fmla="*/ 0 h 923330"/>
              <a:gd name="connsiteX5" fmla="*/ 2457784 w 4201340"/>
              <a:gd name="connsiteY5" fmla="*/ 0 h 923330"/>
              <a:gd name="connsiteX6" fmla="*/ 2982951 w 4201340"/>
              <a:gd name="connsiteY6" fmla="*/ 0 h 923330"/>
              <a:gd name="connsiteX7" fmla="*/ 3592146 w 4201340"/>
              <a:gd name="connsiteY7" fmla="*/ 0 h 923330"/>
              <a:gd name="connsiteX8" fmla="*/ 4201340 w 4201340"/>
              <a:gd name="connsiteY8" fmla="*/ 0 h 923330"/>
              <a:gd name="connsiteX9" fmla="*/ 4201340 w 4201340"/>
              <a:gd name="connsiteY9" fmla="*/ 433965 h 923330"/>
              <a:gd name="connsiteX10" fmla="*/ 4201340 w 4201340"/>
              <a:gd name="connsiteY10" fmla="*/ 923330 h 923330"/>
              <a:gd name="connsiteX11" fmla="*/ 3802213 w 4201340"/>
              <a:gd name="connsiteY11" fmla="*/ 923330 h 923330"/>
              <a:gd name="connsiteX12" fmla="*/ 3361072 w 4201340"/>
              <a:gd name="connsiteY12" fmla="*/ 923330 h 923330"/>
              <a:gd name="connsiteX13" fmla="*/ 2793891 w 4201340"/>
              <a:gd name="connsiteY13" fmla="*/ 923330 h 923330"/>
              <a:gd name="connsiteX14" fmla="*/ 2184697 w 4201340"/>
              <a:gd name="connsiteY14" fmla="*/ 923330 h 923330"/>
              <a:gd name="connsiteX15" fmla="*/ 1701543 w 4201340"/>
              <a:gd name="connsiteY15" fmla="*/ 923330 h 923330"/>
              <a:gd name="connsiteX16" fmla="*/ 1092348 w 4201340"/>
              <a:gd name="connsiteY16" fmla="*/ 923330 h 923330"/>
              <a:gd name="connsiteX17" fmla="*/ 651208 w 4201340"/>
              <a:gd name="connsiteY17" fmla="*/ 923330 h 923330"/>
              <a:gd name="connsiteX18" fmla="*/ 0 w 4201340"/>
              <a:gd name="connsiteY18" fmla="*/ 923330 h 923330"/>
              <a:gd name="connsiteX19" fmla="*/ 0 w 4201340"/>
              <a:gd name="connsiteY19" fmla="*/ 489365 h 923330"/>
              <a:gd name="connsiteX20" fmla="*/ 0 w 4201340"/>
              <a:gd name="connsiteY2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1340" h="923330" fill="none" extrusionOk="0">
                <a:moveTo>
                  <a:pt x="0" y="0"/>
                </a:moveTo>
                <a:cubicBezTo>
                  <a:pt x="91392" y="-15518"/>
                  <a:pt x="271128" y="5732"/>
                  <a:pt x="441141" y="0"/>
                </a:cubicBezTo>
                <a:cubicBezTo>
                  <a:pt x="611154" y="-5732"/>
                  <a:pt x="711993" y="21981"/>
                  <a:pt x="924295" y="0"/>
                </a:cubicBezTo>
                <a:cubicBezTo>
                  <a:pt x="1136597" y="-21981"/>
                  <a:pt x="1222161" y="2527"/>
                  <a:pt x="1365436" y="0"/>
                </a:cubicBezTo>
                <a:cubicBezTo>
                  <a:pt x="1508711" y="-2527"/>
                  <a:pt x="1787465" y="20093"/>
                  <a:pt x="1932616" y="0"/>
                </a:cubicBezTo>
                <a:cubicBezTo>
                  <a:pt x="2077767" y="-20093"/>
                  <a:pt x="2244820" y="57382"/>
                  <a:pt x="2457784" y="0"/>
                </a:cubicBezTo>
                <a:cubicBezTo>
                  <a:pt x="2670748" y="-57382"/>
                  <a:pt x="2738693" y="45885"/>
                  <a:pt x="2982951" y="0"/>
                </a:cubicBezTo>
                <a:cubicBezTo>
                  <a:pt x="3227209" y="-45885"/>
                  <a:pt x="3365858" y="62138"/>
                  <a:pt x="3592146" y="0"/>
                </a:cubicBezTo>
                <a:cubicBezTo>
                  <a:pt x="3818434" y="-62138"/>
                  <a:pt x="4044802" y="12994"/>
                  <a:pt x="4201340" y="0"/>
                </a:cubicBezTo>
                <a:cubicBezTo>
                  <a:pt x="4217599" y="216138"/>
                  <a:pt x="4176211" y="298925"/>
                  <a:pt x="4201340" y="433965"/>
                </a:cubicBezTo>
                <a:cubicBezTo>
                  <a:pt x="4226469" y="569006"/>
                  <a:pt x="4155225" y="702554"/>
                  <a:pt x="4201340" y="923330"/>
                </a:cubicBezTo>
                <a:cubicBezTo>
                  <a:pt x="4045041" y="946202"/>
                  <a:pt x="3908021" y="900916"/>
                  <a:pt x="3802213" y="923330"/>
                </a:cubicBezTo>
                <a:cubicBezTo>
                  <a:pt x="3696405" y="945744"/>
                  <a:pt x="3513514" y="888077"/>
                  <a:pt x="3361072" y="923330"/>
                </a:cubicBezTo>
                <a:cubicBezTo>
                  <a:pt x="3208630" y="958583"/>
                  <a:pt x="2916177" y="890923"/>
                  <a:pt x="2793891" y="923330"/>
                </a:cubicBezTo>
                <a:cubicBezTo>
                  <a:pt x="2671605" y="955737"/>
                  <a:pt x="2318921" y="886804"/>
                  <a:pt x="2184697" y="923330"/>
                </a:cubicBezTo>
                <a:cubicBezTo>
                  <a:pt x="2050473" y="959856"/>
                  <a:pt x="1867832" y="906791"/>
                  <a:pt x="1701543" y="923330"/>
                </a:cubicBezTo>
                <a:cubicBezTo>
                  <a:pt x="1535254" y="939869"/>
                  <a:pt x="1362101" y="853026"/>
                  <a:pt x="1092348" y="923330"/>
                </a:cubicBezTo>
                <a:cubicBezTo>
                  <a:pt x="822596" y="993634"/>
                  <a:pt x="784199" y="901038"/>
                  <a:pt x="651208" y="923330"/>
                </a:cubicBezTo>
                <a:cubicBezTo>
                  <a:pt x="518217" y="945622"/>
                  <a:pt x="281401" y="874307"/>
                  <a:pt x="0" y="923330"/>
                </a:cubicBezTo>
                <a:cubicBezTo>
                  <a:pt x="-26732" y="783585"/>
                  <a:pt x="14182" y="673278"/>
                  <a:pt x="0" y="489365"/>
                </a:cubicBezTo>
                <a:cubicBezTo>
                  <a:pt x="-14182" y="305453"/>
                  <a:pt x="19532" y="205530"/>
                  <a:pt x="0" y="0"/>
                </a:cubicBezTo>
                <a:close/>
              </a:path>
              <a:path w="4201340" h="923330" stroke="0" extrusionOk="0">
                <a:moveTo>
                  <a:pt x="0" y="0"/>
                </a:moveTo>
                <a:cubicBezTo>
                  <a:pt x="139778" y="-45881"/>
                  <a:pt x="252101" y="37362"/>
                  <a:pt x="483154" y="0"/>
                </a:cubicBezTo>
                <a:cubicBezTo>
                  <a:pt x="714207" y="-37362"/>
                  <a:pt x="800378" y="21362"/>
                  <a:pt x="882281" y="0"/>
                </a:cubicBezTo>
                <a:cubicBezTo>
                  <a:pt x="964184" y="-21362"/>
                  <a:pt x="1291466" y="38525"/>
                  <a:pt x="1491476" y="0"/>
                </a:cubicBezTo>
                <a:cubicBezTo>
                  <a:pt x="1691486" y="-38525"/>
                  <a:pt x="1858985" y="21773"/>
                  <a:pt x="1974630" y="0"/>
                </a:cubicBezTo>
                <a:cubicBezTo>
                  <a:pt x="2090275" y="-21773"/>
                  <a:pt x="2295756" y="20672"/>
                  <a:pt x="2457784" y="0"/>
                </a:cubicBezTo>
                <a:cubicBezTo>
                  <a:pt x="2619812" y="-20672"/>
                  <a:pt x="2919561" y="61240"/>
                  <a:pt x="3066978" y="0"/>
                </a:cubicBezTo>
                <a:cubicBezTo>
                  <a:pt x="3214395" y="-61240"/>
                  <a:pt x="3351563" y="30235"/>
                  <a:pt x="3508119" y="0"/>
                </a:cubicBezTo>
                <a:cubicBezTo>
                  <a:pt x="3664675" y="-30235"/>
                  <a:pt x="4051934" y="10670"/>
                  <a:pt x="4201340" y="0"/>
                </a:cubicBezTo>
                <a:cubicBezTo>
                  <a:pt x="4213481" y="118772"/>
                  <a:pt x="4167775" y="274989"/>
                  <a:pt x="4201340" y="480132"/>
                </a:cubicBezTo>
                <a:cubicBezTo>
                  <a:pt x="4234905" y="685275"/>
                  <a:pt x="4183675" y="820805"/>
                  <a:pt x="4201340" y="923330"/>
                </a:cubicBezTo>
                <a:cubicBezTo>
                  <a:pt x="3945678" y="955705"/>
                  <a:pt x="3818087" y="896043"/>
                  <a:pt x="3676173" y="923330"/>
                </a:cubicBezTo>
                <a:cubicBezTo>
                  <a:pt x="3534259" y="950617"/>
                  <a:pt x="3407048" y="891699"/>
                  <a:pt x="3193018" y="923330"/>
                </a:cubicBezTo>
                <a:cubicBezTo>
                  <a:pt x="2978989" y="954961"/>
                  <a:pt x="2742572" y="887934"/>
                  <a:pt x="2583824" y="923330"/>
                </a:cubicBezTo>
                <a:cubicBezTo>
                  <a:pt x="2425076" y="958726"/>
                  <a:pt x="2104810" y="921323"/>
                  <a:pt x="1974630" y="923330"/>
                </a:cubicBezTo>
                <a:cubicBezTo>
                  <a:pt x="1844450" y="925337"/>
                  <a:pt x="1722419" y="879379"/>
                  <a:pt x="1533489" y="923330"/>
                </a:cubicBezTo>
                <a:cubicBezTo>
                  <a:pt x="1344559" y="967281"/>
                  <a:pt x="1242413" y="885119"/>
                  <a:pt x="1008322" y="923330"/>
                </a:cubicBezTo>
                <a:cubicBezTo>
                  <a:pt x="774231" y="961541"/>
                  <a:pt x="360338" y="811081"/>
                  <a:pt x="0" y="923330"/>
                </a:cubicBezTo>
                <a:cubicBezTo>
                  <a:pt x="-48289" y="731769"/>
                  <a:pt x="21382" y="589170"/>
                  <a:pt x="0" y="461665"/>
                </a:cubicBezTo>
                <a:cubicBezTo>
                  <a:pt x="-21382" y="334160"/>
                  <a:pt x="30168" y="122032"/>
                  <a:pt x="0" y="0"/>
                </a:cubicBezTo>
                <a:close/>
              </a:path>
            </a:pathLst>
          </a:custGeom>
          <a:solidFill>
            <a:schemeClr val="accent1">
              <a:alpha val="73310"/>
            </a:schemeClr>
          </a:solidFill>
          <a:ln w="63500">
            <a:solidFill>
              <a:schemeClr val="accent4"/>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marL="0" lvl="0" indent="0" algn="l" rtl="0">
              <a:spcBef>
                <a:spcPts val="0"/>
              </a:spcBef>
              <a:spcAft>
                <a:spcPts val="0"/>
              </a:spcAft>
              <a:buNone/>
            </a:pPr>
            <a:r>
              <a:rPr lang="en-GB" sz="1800" b="0" i="1" dirty="0">
                <a:solidFill>
                  <a:schemeClr val="tx2"/>
                </a:solidFill>
                <a:latin typeface="Open Sans"/>
                <a:ea typeface="Open Sans"/>
                <a:cs typeface="Open Sans"/>
                <a:sym typeface="Open Sans"/>
              </a:rPr>
              <a:t>A new map of Jamaica (1755), </a:t>
            </a:r>
            <a:r>
              <a:rPr lang="en-GB" sz="1800" b="0" i="0" dirty="0">
                <a:solidFill>
                  <a:schemeClr val="tx2"/>
                </a:solidFill>
                <a:latin typeface="Open Sans"/>
                <a:ea typeface="Open Sans"/>
                <a:cs typeface="Open Sans"/>
                <a:sym typeface="Open Sans"/>
              </a:rPr>
              <a:t>Library of Congress https://</a:t>
            </a:r>
            <a:r>
              <a:rPr lang="en-GB" sz="1800" b="0" i="0" dirty="0" err="1">
                <a:solidFill>
                  <a:schemeClr val="tx2"/>
                </a:solidFill>
                <a:latin typeface="Open Sans"/>
                <a:ea typeface="Open Sans"/>
                <a:cs typeface="Open Sans"/>
                <a:sym typeface="Open Sans"/>
              </a:rPr>
              <a:t>www.loc.gov</a:t>
            </a:r>
            <a:r>
              <a:rPr lang="en-GB" sz="1800" b="0" i="0" dirty="0">
                <a:solidFill>
                  <a:schemeClr val="tx2"/>
                </a:solidFill>
                <a:latin typeface="Open Sans"/>
                <a:ea typeface="Open Sans"/>
                <a:cs typeface="Open Sans"/>
                <a:sym typeface="Open Sans"/>
              </a:rPr>
              <a:t>/item/73691842/.</a:t>
            </a:r>
            <a:endParaRPr lang="en-GB" sz="1800" dirty="0">
              <a:solidFill>
                <a:schemeClr val="tx2"/>
              </a:solidFill>
            </a:endParaRPr>
          </a:p>
        </p:txBody>
      </p:sp>
      <p:pic>
        <p:nvPicPr>
          <p:cNvPr id="6" name="Graphic 5">
            <a:extLst>
              <a:ext uri="{FF2B5EF4-FFF2-40B4-BE49-F238E27FC236}">
                <a16:creationId xmlns:a16="http://schemas.microsoft.com/office/drawing/2014/main" id="{05A4A46D-0923-B633-82C7-EBDDFB067A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977" y="3040428"/>
            <a:ext cx="7781401" cy="1600199"/>
          </a:xfrm>
          <a:prstGeom prst="rect">
            <a:avLst/>
          </a:prstGeom>
        </p:spPr>
      </p:pic>
      <p:sp>
        <p:nvSpPr>
          <p:cNvPr id="5" name="Google Shape;187;p5">
            <a:extLst>
              <a:ext uri="{FF2B5EF4-FFF2-40B4-BE49-F238E27FC236}">
                <a16:creationId xmlns:a16="http://schemas.microsoft.com/office/drawing/2014/main" id="{7F5E52A6-56D5-12FF-96A5-43A25CA1C114}"/>
              </a:ext>
            </a:extLst>
          </p:cNvPr>
          <p:cNvSpPr txBox="1">
            <a:spLocks/>
          </p:cNvSpPr>
          <p:nvPr/>
        </p:nvSpPr>
        <p:spPr>
          <a:xfrm>
            <a:off x="1210165" y="3380014"/>
            <a:ext cx="7469213" cy="11581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indent="0">
              <a:spcBef>
                <a:spcPts val="0"/>
              </a:spcBef>
              <a:buSzPct val="100000"/>
            </a:pPr>
            <a:r>
              <a:rPr lang="en-GB" sz="2400" dirty="0"/>
              <a:t>The sources that we are going to explore come from Jamaica in the 18</a:t>
            </a:r>
            <a:r>
              <a:rPr lang="en-GB" sz="2400" baseline="30000" dirty="0"/>
              <a:t>th</a:t>
            </a:r>
            <a:r>
              <a:rPr lang="en-GB" sz="2400" dirty="0"/>
              <a:t> century.</a:t>
            </a:r>
          </a:p>
          <a:p>
            <a:pPr marL="0" indent="0">
              <a:buSzPct val="100000"/>
            </a:pPr>
            <a:endParaRPr lang="en-GB" sz="2400" dirty="0"/>
          </a:p>
          <a:p>
            <a:pPr marL="0" indent="0">
              <a:buSzPct val="100000"/>
            </a:pP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BE418A6-D0A7-CD43-3246-DA0A9801D374}"/>
              </a:ext>
            </a:extLst>
          </p:cNvPr>
          <p:cNvPicPr>
            <a:picLocks noChangeAspect="1" noChangeArrowheads="1"/>
          </p:cNvPicPr>
          <p:nvPr/>
        </p:nvPicPr>
        <p:blipFill>
          <a:blip r:embed="rId3"/>
          <a:srcRect/>
          <a:stretch/>
        </p:blipFill>
        <p:spPr bwMode="auto">
          <a:xfrm>
            <a:off x="6379291" y="1218054"/>
            <a:ext cx="4776410" cy="2965449"/>
          </a:xfrm>
          <a:custGeom>
            <a:avLst/>
            <a:gdLst>
              <a:gd name="connsiteX0" fmla="*/ 0 w 4776410"/>
              <a:gd name="connsiteY0" fmla="*/ 0 h 2965449"/>
              <a:gd name="connsiteX1" fmla="*/ 634580 w 4776410"/>
              <a:gd name="connsiteY1" fmla="*/ 0 h 2965449"/>
              <a:gd name="connsiteX2" fmla="*/ 1173632 w 4776410"/>
              <a:gd name="connsiteY2" fmla="*/ 0 h 2965449"/>
              <a:gd name="connsiteX3" fmla="*/ 1951505 w 4776410"/>
              <a:gd name="connsiteY3" fmla="*/ 0 h 2965449"/>
              <a:gd name="connsiteX4" fmla="*/ 2586085 w 4776410"/>
              <a:gd name="connsiteY4" fmla="*/ 0 h 2965449"/>
              <a:gd name="connsiteX5" fmla="*/ 3220665 w 4776410"/>
              <a:gd name="connsiteY5" fmla="*/ 0 h 2965449"/>
              <a:gd name="connsiteX6" fmla="*/ 3998538 w 4776410"/>
              <a:gd name="connsiteY6" fmla="*/ 0 h 2965449"/>
              <a:gd name="connsiteX7" fmla="*/ 4776410 w 4776410"/>
              <a:gd name="connsiteY7" fmla="*/ 0 h 2965449"/>
              <a:gd name="connsiteX8" fmla="*/ 4776410 w 4776410"/>
              <a:gd name="connsiteY8" fmla="*/ 652399 h 2965449"/>
              <a:gd name="connsiteX9" fmla="*/ 4776410 w 4776410"/>
              <a:gd name="connsiteY9" fmla="*/ 1186180 h 2965449"/>
              <a:gd name="connsiteX10" fmla="*/ 4776410 w 4776410"/>
              <a:gd name="connsiteY10" fmla="*/ 1719960 h 2965449"/>
              <a:gd name="connsiteX11" fmla="*/ 4776410 w 4776410"/>
              <a:gd name="connsiteY11" fmla="*/ 2313050 h 2965449"/>
              <a:gd name="connsiteX12" fmla="*/ 4776410 w 4776410"/>
              <a:gd name="connsiteY12" fmla="*/ 2965449 h 2965449"/>
              <a:gd name="connsiteX13" fmla="*/ 4237358 w 4776410"/>
              <a:gd name="connsiteY13" fmla="*/ 2965449 h 2965449"/>
              <a:gd name="connsiteX14" fmla="*/ 3459486 w 4776410"/>
              <a:gd name="connsiteY14" fmla="*/ 2965449 h 2965449"/>
              <a:gd name="connsiteX15" fmla="*/ 2872669 w 4776410"/>
              <a:gd name="connsiteY15" fmla="*/ 2965449 h 2965449"/>
              <a:gd name="connsiteX16" fmla="*/ 2190325 w 4776410"/>
              <a:gd name="connsiteY16" fmla="*/ 2965449 h 2965449"/>
              <a:gd name="connsiteX17" fmla="*/ 1412453 w 4776410"/>
              <a:gd name="connsiteY17" fmla="*/ 2965449 h 2965449"/>
              <a:gd name="connsiteX18" fmla="*/ 730108 w 4776410"/>
              <a:gd name="connsiteY18" fmla="*/ 2965449 h 2965449"/>
              <a:gd name="connsiteX19" fmla="*/ 0 w 4776410"/>
              <a:gd name="connsiteY19" fmla="*/ 2965449 h 2965449"/>
              <a:gd name="connsiteX20" fmla="*/ 0 w 4776410"/>
              <a:gd name="connsiteY20" fmla="*/ 2431668 h 2965449"/>
              <a:gd name="connsiteX21" fmla="*/ 0 w 4776410"/>
              <a:gd name="connsiteY21" fmla="*/ 1868233 h 2965449"/>
              <a:gd name="connsiteX22" fmla="*/ 0 w 4776410"/>
              <a:gd name="connsiteY22" fmla="*/ 1215834 h 2965449"/>
              <a:gd name="connsiteX23" fmla="*/ 0 w 4776410"/>
              <a:gd name="connsiteY23" fmla="*/ 622744 h 2965449"/>
              <a:gd name="connsiteX24" fmla="*/ 0 w 4776410"/>
              <a:gd name="connsiteY24" fmla="*/ 0 h 296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6410" h="2965449" extrusionOk="0">
                <a:moveTo>
                  <a:pt x="0" y="0"/>
                </a:moveTo>
                <a:cubicBezTo>
                  <a:pt x="157811" y="12226"/>
                  <a:pt x="475802" y="19328"/>
                  <a:pt x="634580" y="0"/>
                </a:cubicBezTo>
                <a:cubicBezTo>
                  <a:pt x="793358" y="-19328"/>
                  <a:pt x="910985" y="8764"/>
                  <a:pt x="1173632" y="0"/>
                </a:cubicBezTo>
                <a:cubicBezTo>
                  <a:pt x="1436279" y="-8764"/>
                  <a:pt x="1650707" y="-27394"/>
                  <a:pt x="1951505" y="0"/>
                </a:cubicBezTo>
                <a:cubicBezTo>
                  <a:pt x="2252303" y="27394"/>
                  <a:pt x="2333921" y="-2860"/>
                  <a:pt x="2586085" y="0"/>
                </a:cubicBezTo>
                <a:cubicBezTo>
                  <a:pt x="2838249" y="2860"/>
                  <a:pt x="2919020" y="-11190"/>
                  <a:pt x="3220665" y="0"/>
                </a:cubicBezTo>
                <a:cubicBezTo>
                  <a:pt x="3522310" y="11190"/>
                  <a:pt x="3730227" y="-8738"/>
                  <a:pt x="3998538" y="0"/>
                </a:cubicBezTo>
                <a:cubicBezTo>
                  <a:pt x="4266849" y="8738"/>
                  <a:pt x="4430529" y="-37929"/>
                  <a:pt x="4776410" y="0"/>
                </a:cubicBezTo>
                <a:cubicBezTo>
                  <a:pt x="4782782" y="274592"/>
                  <a:pt x="4760829" y="468838"/>
                  <a:pt x="4776410" y="652399"/>
                </a:cubicBezTo>
                <a:cubicBezTo>
                  <a:pt x="4791991" y="835960"/>
                  <a:pt x="4770375" y="1050079"/>
                  <a:pt x="4776410" y="1186180"/>
                </a:cubicBezTo>
                <a:cubicBezTo>
                  <a:pt x="4782445" y="1322281"/>
                  <a:pt x="4771144" y="1591227"/>
                  <a:pt x="4776410" y="1719960"/>
                </a:cubicBezTo>
                <a:cubicBezTo>
                  <a:pt x="4781676" y="1848693"/>
                  <a:pt x="4758539" y="2191703"/>
                  <a:pt x="4776410" y="2313050"/>
                </a:cubicBezTo>
                <a:cubicBezTo>
                  <a:pt x="4794282" y="2434397"/>
                  <a:pt x="4801049" y="2703019"/>
                  <a:pt x="4776410" y="2965449"/>
                </a:cubicBezTo>
                <a:cubicBezTo>
                  <a:pt x="4628324" y="2988360"/>
                  <a:pt x="4371139" y="2963873"/>
                  <a:pt x="4237358" y="2965449"/>
                </a:cubicBezTo>
                <a:cubicBezTo>
                  <a:pt x="4103577" y="2967025"/>
                  <a:pt x="3669844" y="2968223"/>
                  <a:pt x="3459486" y="2965449"/>
                </a:cubicBezTo>
                <a:cubicBezTo>
                  <a:pt x="3249128" y="2962675"/>
                  <a:pt x="3002335" y="2969641"/>
                  <a:pt x="2872669" y="2965449"/>
                </a:cubicBezTo>
                <a:cubicBezTo>
                  <a:pt x="2743003" y="2961257"/>
                  <a:pt x="2472653" y="2969018"/>
                  <a:pt x="2190325" y="2965449"/>
                </a:cubicBezTo>
                <a:cubicBezTo>
                  <a:pt x="1907997" y="2961880"/>
                  <a:pt x="1582089" y="2959400"/>
                  <a:pt x="1412453" y="2965449"/>
                </a:cubicBezTo>
                <a:cubicBezTo>
                  <a:pt x="1242817" y="2971498"/>
                  <a:pt x="992919" y="2967762"/>
                  <a:pt x="730108" y="2965449"/>
                </a:cubicBezTo>
                <a:cubicBezTo>
                  <a:pt x="467298" y="2963136"/>
                  <a:pt x="306679" y="2990568"/>
                  <a:pt x="0" y="2965449"/>
                </a:cubicBezTo>
                <a:cubicBezTo>
                  <a:pt x="19329" y="2724476"/>
                  <a:pt x="-24074" y="2670049"/>
                  <a:pt x="0" y="2431668"/>
                </a:cubicBezTo>
                <a:cubicBezTo>
                  <a:pt x="24074" y="2193287"/>
                  <a:pt x="-21473" y="1986766"/>
                  <a:pt x="0" y="1868233"/>
                </a:cubicBezTo>
                <a:cubicBezTo>
                  <a:pt x="21473" y="1749700"/>
                  <a:pt x="29659" y="1525260"/>
                  <a:pt x="0" y="1215834"/>
                </a:cubicBezTo>
                <a:cubicBezTo>
                  <a:pt x="-29659" y="906408"/>
                  <a:pt x="-20481" y="814312"/>
                  <a:pt x="0" y="622744"/>
                </a:cubicBezTo>
                <a:cubicBezTo>
                  <a:pt x="20481" y="431176"/>
                  <a:pt x="28203" y="153765"/>
                  <a:pt x="0" y="0"/>
                </a:cubicBezTo>
                <a:close/>
              </a:path>
            </a:pathLst>
          </a:custGeom>
          <a:noFill/>
          <a:ln w="635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22C659-0B77-79BB-FB42-D69043B6AA3B}"/>
              </a:ext>
            </a:extLst>
          </p:cNvPr>
          <p:cNvSpPr txBox="1"/>
          <p:nvPr/>
        </p:nvSpPr>
        <p:spPr>
          <a:xfrm>
            <a:off x="1259150" y="1570328"/>
            <a:ext cx="4288901" cy="3170099"/>
          </a:xfrm>
          <a:prstGeom prst="rect">
            <a:avLst/>
          </a:prstGeom>
          <a:noFill/>
        </p:spPr>
        <p:txBody>
          <a:bodyPr wrap="square">
            <a:spAutoFit/>
          </a:bodyPr>
          <a:lstStyle/>
          <a:p>
            <a:pPr marL="0" indent="0">
              <a:buSzPct val="100000"/>
            </a:pPr>
            <a:endParaRPr lang="en-GB" sz="2000" dirty="0">
              <a:solidFill>
                <a:schemeClr val="accent5"/>
              </a:solidFill>
            </a:endParaRPr>
          </a:p>
          <a:p>
            <a:pPr marL="342900" indent="-342900">
              <a:buSzPct val="100000"/>
              <a:buFont typeface="Arial" panose="020B0604020202020204" pitchFamily="34" charset="0"/>
              <a:buChar char="•"/>
            </a:pPr>
            <a:r>
              <a:rPr lang="en-GB" sz="2000" dirty="0">
                <a:solidFill>
                  <a:schemeClr val="accent5"/>
                </a:solidFill>
              </a:rPr>
              <a:t>Jamaica was a British colony at this time and experienced a number of wars and rebellions led by the Maroons and by enslaved people on plantations. </a:t>
            </a:r>
          </a:p>
          <a:p>
            <a:pPr marL="342900" indent="-342900">
              <a:buSzPct val="100000"/>
              <a:buFont typeface="Arial" panose="020B0604020202020204" pitchFamily="34" charset="0"/>
              <a:buChar char="•"/>
            </a:pPr>
            <a:r>
              <a:rPr lang="en-GB" sz="2000" dirty="0">
                <a:solidFill>
                  <a:schemeClr val="accent5"/>
                </a:solidFill>
              </a:rPr>
              <a:t>The mountains on the island allowed the Maroons to carry out guerilla campaigns against the British troops.</a:t>
            </a:r>
          </a:p>
        </p:txBody>
      </p:sp>
      <p:sp>
        <p:nvSpPr>
          <p:cNvPr id="12" name="TextBox 11">
            <a:extLst>
              <a:ext uri="{FF2B5EF4-FFF2-40B4-BE49-F238E27FC236}">
                <a16:creationId xmlns:a16="http://schemas.microsoft.com/office/drawing/2014/main" id="{2E43E4A4-8A4D-A28C-5BE1-056AB79791A0}"/>
              </a:ext>
            </a:extLst>
          </p:cNvPr>
          <p:cNvSpPr txBox="1"/>
          <p:nvPr/>
        </p:nvSpPr>
        <p:spPr>
          <a:xfrm>
            <a:off x="1259150" y="4668983"/>
            <a:ext cx="8910086" cy="1323439"/>
          </a:xfrm>
          <a:prstGeom prst="rect">
            <a:avLst/>
          </a:prstGeom>
          <a:noFill/>
        </p:spPr>
        <p:txBody>
          <a:bodyPr wrap="square">
            <a:spAutoFit/>
          </a:bodyPr>
          <a:lstStyle/>
          <a:p>
            <a:pPr marL="342900" indent="-342900">
              <a:buSzPct val="100000"/>
              <a:buFont typeface="Arial" panose="020B0604020202020204" pitchFamily="34" charset="0"/>
              <a:buChar char="•"/>
            </a:pPr>
            <a:r>
              <a:rPr lang="en-GB" sz="2000" dirty="0">
                <a:solidFill>
                  <a:schemeClr val="accent5"/>
                </a:solidFill>
              </a:rPr>
              <a:t>However, Jamaica also had busy, bustling towns such as Kingston, which allowed for a different kind of resistance to emerge.</a:t>
            </a:r>
          </a:p>
          <a:p>
            <a:pPr marL="342900" indent="-342900">
              <a:buSzPct val="100000"/>
              <a:buFont typeface="Arial" panose="020B0604020202020204" pitchFamily="34" charset="0"/>
              <a:buChar char="•"/>
            </a:pPr>
            <a:r>
              <a:rPr lang="en-GB" sz="2000" dirty="0">
                <a:solidFill>
                  <a:schemeClr val="accent5"/>
                </a:solidFill>
              </a:rPr>
              <a:t>The trade routes and market towns allowed enslaved people to hide in plain sight.</a:t>
            </a:r>
          </a:p>
        </p:txBody>
      </p:sp>
      <p:sp>
        <p:nvSpPr>
          <p:cNvPr id="2" name="Google Shape;185;p5">
            <a:extLst>
              <a:ext uri="{FF2B5EF4-FFF2-40B4-BE49-F238E27FC236}">
                <a16:creationId xmlns:a16="http://schemas.microsoft.com/office/drawing/2014/main" id="{363C0019-59A3-9498-B5A7-D89830D516D3}"/>
              </a:ext>
            </a:extLst>
          </p:cNvPr>
          <p:cNvSpPr txBox="1">
            <a:spLocks noGrp="1"/>
          </p:cNvSpPr>
          <p:nvPr>
            <p:ph type="title"/>
          </p:nvPr>
        </p:nvSpPr>
        <p:spPr>
          <a:xfrm>
            <a:off x="853981" y="266419"/>
            <a:ext cx="5120141" cy="137535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GB" dirty="0"/>
              <a:t>Resistance in Jamaica</a:t>
            </a:r>
            <a:endParaRPr dirty="0"/>
          </a:p>
        </p:txBody>
      </p:sp>
    </p:spTree>
    <p:extLst>
      <p:ext uri="{BB962C8B-B14F-4D97-AF65-F5344CB8AC3E}">
        <p14:creationId xmlns:p14="http://schemas.microsoft.com/office/powerpoint/2010/main" val="331012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6915150" y="351063"/>
            <a:ext cx="4490358" cy="111487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GB" dirty="0"/>
              <a:t>18</a:t>
            </a:r>
            <a:r>
              <a:rPr lang="en-GB" baseline="30000" dirty="0"/>
              <a:t>th</a:t>
            </a:r>
            <a:r>
              <a:rPr lang="en-GB" dirty="0"/>
              <a:t> Century Kingston</a:t>
            </a:r>
            <a:endParaRPr dirty="0"/>
          </a:p>
        </p:txBody>
      </p:sp>
      <p:pic>
        <p:nvPicPr>
          <p:cNvPr id="194" name="Google Shape;194;p6"/>
          <p:cNvPicPr preferRelativeResize="0">
            <a:picLocks noGrp="1"/>
          </p:cNvPicPr>
          <p:nvPr>
            <p:ph type="pic" idx="2"/>
          </p:nvPr>
        </p:nvPicPr>
        <p:blipFill rotWithShape="1">
          <a:blip r:embed="rId3">
            <a:alphaModFix/>
          </a:blip>
          <a:srcRect l="5907" t="3487" r="5316" b="44526"/>
          <a:stretch/>
        </p:blipFill>
        <p:spPr>
          <a:xfrm>
            <a:off x="679269" y="908502"/>
            <a:ext cx="5784169" cy="3967843"/>
          </a:xfrm>
          <a:custGeom>
            <a:avLst/>
            <a:gdLst>
              <a:gd name="connsiteX0" fmla="*/ 0 w 5784169"/>
              <a:gd name="connsiteY0" fmla="*/ 0 h 3967843"/>
              <a:gd name="connsiteX1" fmla="*/ 520575 w 5784169"/>
              <a:gd name="connsiteY1" fmla="*/ 0 h 3967843"/>
              <a:gd name="connsiteX2" fmla="*/ 925467 w 5784169"/>
              <a:gd name="connsiteY2" fmla="*/ 0 h 3967843"/>
              <a:gd name="connsiteX3" fmla="*/ 1619567 w 5784169"/>
              <a:gd name="connsiteY3" fmla="*/ 0 h 3967843"/>
              <a:gd name="connsiteX4" fmla="*/ 2140143 w 5784169"/>
              <a:gd name="connsiteY4" fmla="*/ 0 h 3967843"/>
              <a:gd name="connsiteX5" fmla="*/ 2660718 w 5784169"/>
              <a:gd name="connsiteY5" fmla="*/ 0 h 3967843"/>
              <a:gd name="connsiteX6" fmla="*/ 3354818 w 5784169"/>
              <a:gd name="connsiteY6" fmla="*/ 0 h 3967843"/>
              <a:gd name="connsiteX7" fmla="*/ 3817552 w 5784169"/>
              <a:gd name="connsiteY7" fmla="*/ 0 h 3967843"/>
              <a:gd name="connsiteX8" fmla="*/ 4511652 w 5784169"/>
              <a:gd name="connsiteY8" fmla="*/ 0 h 3967843"/>
              <a:gd name="connsiteX9" fmla="*/ 5205752 w 5784169"/>
              <a:gd name="connsiteY9" fmla="*/ 0 h 3967843"/>
              <a:gd name="connsiteX10" fmla="*/ 5784169 w 5784169"/>
              <a:gd name="connsiteY10" fmla="*/ 0 h 3967843"/>
              <a:gd name="connsiteX11" fmla="*/ 5784169 w 5784169"/>
              <a:gd name="connsiteY11" fmla="*/ 646192 h 3967843"/>
              <a:gd name="connsiteX12" fmla="*/ 5784169 w 5784169"/>
              <a:gd name="connsiteY12" fmla="*/ 1252705 h 3967843"/>
              <a:gd name="connsiteX13" fmla="*/ 5784169 w 5784169"/>
              <a:gd name="connsiteY13" fmla="*/ 1700504 h 3967843"/>
              <a:gd name="connsiteX14" fmla="*/ 5784169 w 5784169"/>
              <a:gd name="connsiteY14" fmla="*/ 2267339 h 3967843"/>
              <a:gd name="connsiteX15" fmla="*/ 5784169 w 5784169"/>
              <a:gd name="connsiteY15" fmla="*/ 2834174 h 3967843"/>
              <a:gd name="connsiteX16" fmla="*/ 5784169 w 5784169"/>
              <a:gd name="connsiteY16" fmla="*/ 3401008 h 3967843"/>
              <a:gd name="connsiteX17" fmla="*/ 5784169 w 5784169"/>
              <a:gd name="connsiteY17" fmla="*/ 3967843 h 3967843"/>
              <a:gd name="connsiteX18" fmla="*/ 5147910 w 5784169"/>
              <a:gd name="connsiteY18" fmla="*/ 3967843 h 3967843"/>
              <a:gd name="connsiteX19" fmla="*/ 4743019 w 5784169"/>
              <a:gd name="connsiteY19" fmla="*/ 3967843 h 3967843"/>
              <a:gd name="connsiteX20" fmla="*/ 4280285 w 5784169"/>
              <a:gd name="connsiteY20" fmla="*/ 3967843 h 3967843"/>
              <a:gd name="connsiteX21" fmla="*/ 3586185 w 5784169"/>
              <a:gd name="connsiteY21" fmla="*/ 3967843 h 3967843"/>
              <a:gd name="connsiteX22" fmla="*/ 3007768 w 5784169"/>
              <a:gd name="connsiteY22" fmla="*/ 3967843 h 3967843"/>
              <a:gd name="connsiteX23" fmla="*/ 2545034 w 5784169"/>
              <a:gd name="connsiteY23" fmla="*/ 3967843 h 3967843"/>
              <a:gd name="connsiteX24" fmla="*/ 1966617 w 5784169"/>
              <a:gd name="connsiteY24" fmla="*/ 3967843 h 3967843"/>
              <a:gd name="connsiteX25" fmla="*/ 1561726 w 5784169"/>
              <a:gd name="connsiteY25" fmla="*/ 3967843 h 3967843"/>
              <a:gd name="connsiteX26" fmla="*/ 1156834 w 5784169"/>
              <a:gd name="connsiteY26" fmla="*/ 3967843 h 3967843"/>
              <a:gd name="connsiteX27" fmla="*/ 578417 w 5784169"/>
              <a:gd name="connsiteY27" fmla="*/ 3967843 h 3967843"/>
              <a:gd name="connsiteX28" fmla="*/ 0 w 5784169"/>
              <a:gd name="connsiteY28" fmla="*/ 3967843 h 3967843"/>
              <a:gd name="connsiteX29" fmla="*/ 0 w 5784169"/>
              <a:gd name="connsiteY29" fmla="*/ 3361330 h 3967843"/>
              <a:gd name="connsiteX30" fmla="*/ 0 w 5784169"/>
              <a:gd name="connsiteY30" fmla="*/ 2834174 h 3967843"/>
              <a:gd name="connsiteX31" fmla="*/ 0 w 5784169"/>
              <a:gd name="connsiteY31" fmla="*/ 2386374 h 3967843"/>
              <a:gd name="connsiteX32" fmla="*/ 0 w 5784169"/>
              <a:gd name="connsiteY32" fmla="*/ 1779861 h 3967843"/>
              <a:gd name="connsiteX33" fmla="*/ 0 w 5784169"/>
              <a:gd name="connsiteY33" fmla="*/ 1292383 h 3967843"/>
              <a:gd name="connsiteX34" fmla="*/ 0 w 5784169"/>
              <a:gd name="connsiteY34" fmla="*/ 685870 h 3967843"/>
              <a:gd name="connsiteX35" fmla="*/ 0 w 5784169"/>
              <a:gd name="connsiteY35" fmla="*/ 0 h 396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84169" h="3967843" extrusionOk="0">
                <a:moveTo>
                  <a:pt x="0" y="0"/>
                </a:moveTo>
                <a:cubicBezTo>
                  <a:pt x="182669" y="-21919"/>
                  <a:pt x="336493" y="9428"/>
                  <a:pt x="520575" y="0"/>
                </a:cubicBezTo>
                <a:cubicBezTo>
                  <a:pt x="704658" y="-9428"/>
                  <a:pt x="767485" y="25600"/>
                  <a:pt x="925467" y="0"/>
                </a:cubicBezTo>
                <a:cubicBezTo>
                  <a:pt x="1083449" y="-25600"/>
                  <a:pt x="1281836" y="61793"/>
                  <a:pt x="1619567" y="0"/>
                </a:cubicBezTo>
                <a:cubicBezTo>
                  <a:pt x="1957298" y="-61793"/>
                  <a:pt x="2013286" y="7593"/>
                  <a:pt x="2140143" y="0"/>
                </a:cubicBezTo>
                <a:cubicBezTo>
                  <a:pt x="2267000" y="-7593"/>
                  <a:pt x="2403261" y="32137"/>
                  <a:pt x="2660718" y="0"/>
                </a:cubicBezTo>
                <a:cubicBezTo>
                  <a:pt x="2918176" y="-32137"/>
                  <a:pt x="3183187" y="7975"/>
                  <a:pt x="3354818" y="0"/>
                </a:cubicBezTo>
                <a:cubicBezTo>
                  <a:pt x="3526449" y="-7975"/>
                  <a:pt x="3603448" y="297"/>
                  <a:pt x="3817552" y="0"/>
                </a:cubicBezTo>
                <a:cubicBezTo>
                  <a:pt x="4031656" y="-297"/>
                  <a:pt x="4308030" y="46707"/>
                  <a:pt x="4511652" y="0"/>
                </a:cubicBezTo>
                <a:cubicBezTo>
                  <a:pt x="4715274" y="-46707"/>
                  <a:pt x="5009020" y="60085"/>
                  <a:pt x="5205752" y="0"/>
                </a:cubicBezTo>
                <a:cubicBezTo>
                  <a:pt x="5402484" y="-60085"/>
                  <a:pt x="5578746" y="65954"/>
                  <a:pt x="5784169" y="0"/>
                </a:cubicBezTo>
                <a:cubicBezTo>
                  <a:pt x="5855802" y="258309"/>
                  <a:pt x="5760564" y="383264"/>
                  <a:pt x="5784169" y="646192"/>
                </a:cubicBezTo>
                <a:cubicBezTo>
                  <a:pt x="5807774" y="909120"/>
                  <a:pt x="5753756" y="1051976"/>
                  <a:pt x="5784169" y="1252705"/>
                </a:cubicBezTo>
                <a:cubicBezTo>
                  <a:pt x="5814582" y="1453434"/>
                  <a:pt x="5773049" y="1589412"/>
                  <a:pt x="5784169" y="1700504"/>
                </a:cubicBezTo>
                <a:cubicBezTo>
                  <a:pt x="5795289" y="1811596"/>
                  <a:pt x="5724990" y="2012688"/>
                  <a:pt x="5784169" y="2267339"/>
                </a:cubicBezTo>
                <a:cubicBezTo>
                  <a:pt x="5843348" y="2521990"/>
                  <a:pt x="5721112" y="2629314"/>
                  <a:pt x="5784169" y="2834174"/>
                </a:cubicBezTo>
                <a:cubicBezTo>
                  <a:pt x="5847226" y="3039034"/>
                  <a:pt x="5738625" y="3150791"/>
                  <a:pt x="5784169" y="3401008"/>
                </a:cubicBezTo>
                <a:cubicBezTo>
                  <a:pt x="5829713" y="3651225"/>
                  <a:pt x="5738049" y="3709621"/>
                  <a:pt x="5784169" y="3967843"/>
                </a:cubicBezTo>
                <a:cubicBezTo>
                  <a:pt x="5597309" y="4005400"/>
                  <a:pt x="5295959" y="3920015"/>
                  <a:pt x="5147910" y="3967843"/>
                </a:cubicBezTo>
                <a:cubicBezTo>
                  <a:pt x="4999861" y="4015671"/>
                  <a:pt x="4866043" y="3934272"/>
                  <a:pt x="4743019" y="3967843"/>
                </a:cubicBezTo>
                <a:cubicBezTo>
                  <a:pt x="4619995" y="4001414"/>
                  <a:pt x="4435595" y="3951655"/>
                  <a:pt x="4280285" y="3967843"/>
                </a:cubicBezTo>
                <a:cubicBezTo>
                  <a:pt x="4124975" y="3984031"/>
                  <a:pt x="3776118" y="3892919"/>
                  <a:pt x="3586185" y="3967843"/>
                </a:cubicBezTo>
                <a:cubicBezTo>
                  <a:pt x="3396252" y="4042767"/>
                  <a:pt x="3193022" y="3906335"/>
                  <a:pt x="3007768" y="3967843"/>
                </a:cubicBezTo>
                <a:cubicBezTo>
                  <a:pt x="2822514" y="4029351"/>
                  <a:pt x="2677369" y="3942007"/>
                  <a:pt x="2545034" y="3967843"/>
                </a:cubicBezTo>
                <a:cubicBezTo>
                  <a:pt x="2412699" y="3993679"/>
                  <a:pt x="2216600" y="3946543"/>
                  <a:pt x="1966617" y="3967843"/>
                </a:cubicBezTo>
                <a:cubicBezTo>
                  <a:pt x="1716634" y="3989143"/>
                  <a:pt x="1759592" y="3925118"/>
                  <a:pt x="1561726" y="3967843"/>
                </a:cubicBezTo>
                <a:cubicBezTo>
                  <a:pt x="1363860" y="4010568"/>
                  <a:pt x="1282991" y="3923304"/>
                  <a:pt x="1156834" y="3967843"/>
                </a:cubicBezTo>
                <a:cubicBezTo>
                  <a:pt x="1030677" y="4012382"/>
                  <a:pt x="835909" y="3964922"/>
                  <a:pt x="578417" y="3967843"/>
                </a:cubicBezTo>
                <a:cubicBezTo>
                  <a:pt x="320925" y="3970764"/>
                  <a:pt x="288026" y="3954495"/>
                  <a:pt x="0" y="3967843"/>
                </a:cubicBezTo>
                <a:cubicBezTo>
                  <a:pt x="-38336" y="3779016"/>
                  <a:pt x="25877" y="3498564"/>
                  <a:pt x="0" y="3361330"/>
                </a:cubicBezTo>
                <a:cubicBezTo>
                  <a:pt x="-25877" y="3224096"/>
                  <a:pt x="54718" y="3066382"/>
                  <a:pt x="0" y="2834174"/>
                </a:cubicBezTo>
                <a:cubicBezTo>
                  <a:pt x="-54718" y="2601966"/>
                  <a:pt x="9789" y="2537554"/>
                  <a:pt x="0" y="2386374"/>
                </a:cubicBezTo>
                <a:cubicBezTo>
                  <a:pt x="-9789" y="2235194"/>
                  <a:pt x="44492" y="2022242"/>
                  <a:pt x="0" y="1779861"/>
                </a:cubicBezTo>
                <a:cubicBezTo>
                  <a:pt x="-44492" y="1537480"/>
                  <a:pt x="31783" y="1503336"/>
                  <a:pt x="0" y="1292383"/>
                </a:cubicBezTo>
                <a:cubicBezTo>
                  <a:pt x="-31783" y="1081430"/>
                  <a:pt x="47008" y="909491"/>
                  <a:pt x="0" y="685870"/>
                </a:cubicBezTo>
                <a:cubicBezTo>
                  <a:pt x="-47008" y="462249"/>
                  <a:pt x="33748" y="171152"/>
                  <a:pt x="0" y="0"/>
                </a:cubicBezTo>
                <a:close/>
              </a:path>
            </a:pathLst>
          </a:custGeom>
          <a:noFill/>
          <a:ln w="63500">
            <a:solidFill>
              <a:schemeClr val="accent4"/>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95" name="Google Shape;195;p6"/>
          <p:cNvSpPr txBox="1">
            <a:spLocks noGrp="1"/>
          </p:cNvSpPr>
          <p:nvPr>
            <p:ph type="body" idx="1"/>
          </p:nvPr>
        </p:nvSpPr>
        <p:spPr>
          <a:xfrm>
            <a:off x="7194209" y="1538183"/>
            <a:ext cx="4543389" cy="24472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r>
              <a:rPr lang="en-GB" sz="2000" dirty="0"/>
              <a:t>Port towns like Kingston were busy, bustling places, populated by:</a:t>
            </a:r>
            <a:endParaRPr sz="2000" dirty="0"/>
          </a:p>
          <a:p>
            <a:pPr marL="285750" lvl="0" indent="-285750" algn="l" rtl="0">
              <a:lnSpc>
                <a:spcPct val="100000"/>
              </a:lnSpc>
              <a:spcBef>
                <a:spcPts val="1000"/>
              </a:spcBef>
              <a:spcAft>
                <a:spcPts val="0"/>
              </a:spcAft>
              <a:buClr>
                <a:schemeClr val="dk1"/>
              </a:buClr>
              <a:buSzPts val="1600"/>
              <a:buFont typeface="Arial" panose="020B0604020202020204" pitchFamily="34" charset="0"/>
              <a:buChar char="•"/>
            </a:pPr>
            <a:r>
              <a:rPr lang="en-GB" sz="2000" dirty="0"/>
              <a:t>Enslaved people (dark blue dots)</a:t>
            </a:r>
            <a:endParaRPr sz="2000" dirty="0"/>
          </a:p>
          <a:p>
            <a:pPr marL="285750" lvl="0" indent="-285750" algn="l" rtl="0">
              <a:lnSpc>
                <a:spcPct val="100000"/>
              </a:lnSpc>
              <a:spcBef>
                <a:spcPts val="1000"/>
              </a:spcBef>
              <a:spcAft>
                <a:spcPts val="0"/>
              </a:spcAft>
              <a:buClr>
                <a:schemeClr val="dk1"/>
              </a:buClr>
              <a:buSzPts val="1600"/>
              <a:buFont typeface="Arial" panose="020B0604020202020204" pitchFamily="34" charset="0"/>
              <a:buChar char="•"/>
            </a:pPr>
            <a:r>
              <a:rPr lang="en-GB" sz="2000" dirty="0"/>
              <a:t>Free people of Colour (orange dots)</a:t>
            </a:r>
            <a:endParaRPr sz="2000" dirty="0"/>
          </a:p>
          <a:p>
            <a:pPr marL="285750" lvl="0" indent="-285750" algn="l" rtl="0">
              <a:lnSpc>
                <a:spcPct val="100000"/>
              </a:lnSpc>
              <a:spcBef>
                <a:spcPts val="1000"/>
              </a:spcBef>
              <a:spcAft>
                <a:spcPts val="0"/>
              </a:spcAft>
              <a:buClr>
                <a:schemeClr val="dk1"/>
              </a:buClr>
              <a:buSzPts val="1600"/>
              <a:buFont typeface="Arial" panose="020B0604020202020204" pitchFamily="34" charset="0"/>
              <a:buChar char="•"/>
            </a:pPr>
            <a:r>
              <a:rPr lang="en-GB" sz="2000" dirty="0"/>
              <a:t>White people (white dots)</a:t>
            </a:r>
            <a:endParaRPr sz="2000" dirty="0"/>
          </a:p>
          <a:p>
            <a:pPr marL="0" lvl="0" indent="0" algn="l" rtl="0">
              <a:lnSpc>
                <a:spcPct val="100000"/>
              </a:lnSpc>
              <a:spcBef>
                <a:spcPts val="1000"/>
              </a:spcBef>
              <a:spcAft>
                <a:spcPts val="0"/>
              </a:spcAft>
              <a:buClr>
                <a:schemeClr val="dk1"/>
              </a:buClr>
              <a:buSzPts val="1600"/>
              <a:buNone/>
            </a:pPr>
            <a:r>
              <a:rPr lang="en-GB" sz="2000" dirty="0"/>
              <a:t>Each dot represents 50 people.</a:t>
            </a:r>
            <a:endParaRPr sz="2000" dirty="0"/>
          </a:p>
        </p:txBody>
      </p:sp>
      <p:pic>
        <p:nvPicPr>
          <p:cNvPr id="4" name="Google Shape;194;p6">
            <a:extLst>
              <a:ext uri="{FF2B5EF4-FFF2-40B4-BE49-F238E27FC236}">
                <a16:creationId xmlns:a16="http://schemas.microsoft.com/office/drawing/2014/main" id="{279B9391-8D55-1232-18E3-5741CC10DB2A}"/>
              </a:ext>
            </a:extLst>
          </p:cNvPr>
          <p:cNvPicPr preferRelativeResize="0">
            <a:picLocks/>
          </p:cNvPicPr>
          <p:nvPr/>
        </p:nvPicPr>
        <p:blipFill rotWithShape="1">
          <a:blip r:embed="rId3">
            <a:alphaModFix/>
          </a:blip>
          <a:srcRect l="5322" t="57115" r="25759" b="16298"/>
          <a:stretch/>
        </p:blipFill>
        <p:spPr>
          <a:xfrm>
            <a:off x="3850821" y="4092875"/>
            <a:ext cx="4490358" cy="2029279"/>
          </a:xfrm>
          <a:custGeom>
            <a:avLst/>
            <a:gdLst>
              <a:gd name="connsiteX0" fmla="*/ 0 w 4490358"/>
              <a:gd name="connsiteY0" fmla="*/ 0 h 2029279"/>
              <a:gd name="connsiteX1" fmla="*/ 516391 w 4490358"/>
              <a:gd name="connsiteY1" fmla="*/ 0 h 2029279"/>
              <a:gd name="connsiteX2" fmla="*/ 942975 w 4490358"/>
              <a:gd name="connsiteY2" fmla="*/ 0 h 2029279"/>
              <a:gd name="connsiteX3" fmla="*/ 1594077 w 4490358"/>
              <a:gd name="connsiteY3" fmla="*/ 0 h 2029279"/>
              <a:gd name="connsiteX4" fmla="*/ 2110468 w 4490358"/>
              <a:gd name="connsiteY4" fmla="*/ 0 h 2029279"/>
              <a:gd name="connsiteX5" fmla="*/ 2626859 w 4490358"/>
              <a:gd name="connsiteY5" fmla="*/ 0 h 2029279"/>
              <a:gd name="connsiteX6" fmla="*/ 3277961 w 4490358"/>
              <a:gd name="connsiteY6" fmla="*/ 0 h 2029279"/>
              <a:gd name="connsiteX7" fmla="*/ 3749449 w 4490358"/>
              <a:gd name="connsiteY7" fmla="*/ 0 h 2029279"/>
              <a:gd name="connsiteX8" fmla="*/ 4490358 w 4490358"/>
              <a:gd name="connsiteY8" fmla="*/ 0 h 2029279"/>
              <a:gd name="connsiteX9" fmla="*/ 4490358 w 4490358"/>
              <a:gd name="connsiteY9" fmla="*/ 547905 h 2029279"/>
              <a:gd name="connsiteX10" fmla="*/ 4490358 w 4490358"/>
              <a:gd name="connsiteY10" fmla="*/ 1014640 h 2029279"/>
              <a:gd name="connsiteX11" fmla="*/ 4490358 w 4490358"/>
              <a:gd name="connsiteY11" fmla="*/ 1521959 h 2029279"/>
              <a:gd name="connsiteX12" fmla="*/ 4490358 w 4490358"/>
              <a:gd name="connsiteY12" fmla="*/ 2029279 h 2029279"/>
              <a:gd name="connsiteX13" fmla="*/ 4063774 w 4490358"/>
              <a:gd name="connsiteY13" fmla="*/ 2029279 h 2029279"/>
              <a:gd name="connsiteX14" fmla="*/ 3412672 w 4490358"/>
              <a:gd name="connsiteY14" fmla="*/ 2029279 h 2029279"/>
              <a:gd name="connsiteX15" fmla="*/ 2941184 w 4490358"/>
              <a:gd name="connsiteY15" fmla="*/ 2029279 h 2029279"/>
              <a:gd name="connsiteX16" fmla="*/ 2379890 w 4490358"/>
              <a:gd name="connsiteY16" fmla="*/ 2029279 h 2029279"/>
              <a:gd name="connsiteX17" fmla="*/ 1728788 w 4490358"/>
              <a:gd name="connsiteY17" fmla="*/ 2029279 h 2029279"/>
              <a:gd name="connsiteX18" fmla="*/ 1167493 w 4490358"/>
              <a:gd name="connsiteY18" fmla="*/ 2029279 h 2029279"/>
              <a:gd name="connsiteX19" fmla="*/ 740909 w 4490358"/>
              <a:gd name="connsiteY19" fmla="*/ 2029279 h 2029279"/>
              <a:gd name="connsiteX20" fmla="*/ 0 w 4490358"/>
              <a:gd name="connsiteY20" fmla="*/ 2029279 h 2029279"/>
              <a:gd name="connsiteX21" fmla="*/ 0 w 4490358"/>
              <a:gd name="connsiteY21" fmla="*/ 1481374 h 2029279"/>
              <a:gd name="connsiteX22" fmla="*/ 0 w 4490358"/>
              <a:gd name="connsiteY22" fmla="*/ 933468 h 2029279"/>
              <a:gd name="connsiteX23" fmla="*/ 0 w 4490358"/>
              <a:gd name="connsiteY23" fmla="*/ 0 h 202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90358" h="2029279" extrusionOk="0">
                <a:moveTo>
                  <a:pt x="0" y="0"/>
                </a:moveTo>
                <a:cubicBezTo>
                  <a:pt x="139935" y="-33326"/>
                  <a:pt x="327646" y="3171"/>
                  <a:pt x="516391" y="0"/>
                </a:cubicBezTo>
                <a:cubicBezTo>
                  <a:pt x="705136" y="-3171"/>
                  <a:pt x="780488" y="4207"/>
                  <a:pt x="942975" y="0"/>
                </a:cubicBezTo>
                <a:cubicBezTo>
                  <a:pt x="1105462" y="-4207"/>
                  <a:pt x="1365508" y="36461"/>
                  <a:pt x="1594077" y="0"/>
                </a:cubicBezTo>
                <a:cubicBezTo>
                  <a:pt x="1822646" y="-36461"/>
                  <a:pt x="1907387" y="31503"/>
                  <a:pt x="2110468" y="0"/>
                </a:cubicBezTo>
                <a:cubicBezTo>
                  <a:pt x="2313549" y="-31503"/>
                  <a:pt x="2369832" y="15758"/>
                  <a:pt x="2626859" y="0"/>
                </a:cubicBezTo>
                <a:cubicBezTo>
                  <a:pt x="2883886" y="-15758"/>
                  <a:pt x="3117210" y="18290"/>
                  <a:pt x="3277961" y="0"/>
                </a:cubicBezTo>
                <a:cubicBezTo>
                  <a:pt x="3438712" y="-18290"/>
                  <a:pt x="3594527" y="15182"/>
                  <a:pt x="3749449" y="0"/>
                </a:cubicBezTo>
                <a:cubicBezTo>
                  <a:pt x="3904371" y="-15182"/>
                  <a:pt x="4283524" y="25326"/>
                  <a:pt x="4490358" y="0"/>
                </a:cubicBezTo>
                <a:cubicBezTo>
                  <a:pt x="4541863" y="182009"/>
                  <a:pt x="4487433" y="400789"/>
                  <a:pt x="4490358" y="547905"/>
                </a:cubicBezTo>
                <a:cubicBezTo>
                  <a:pt x="4493283" y="695021"/>
                  <a:pt x="4434574" y="856243"/>
                  <a:pt x="4490358" y="1014640"/>
                </a:cubicBezTo>
                <a:cubicBezTo>
                  <a:pt x="4546142" y="1173037"/>
                  <a:pt x="4484453" y="1377896"/>
                  <a:pt x="4490358" y="1521959"/>
                </a:cubicBezTo>
                <a:cubicBezTo>
                  <a:pt x="4496263" y="1666022"/>
                  <a:pt x="4478939" y="1877734"/>
                  <a:pt x="4490358" y="2029279"/>
                </a:cubicBezTo>
                <a:cubicBezTo>
                  <a:pt x="4348845" y="2075919"/>
                  <a:pt x="4225986" y="2007799"/>
                  <a:pt x="4063774" y="2029279"/>
                </a:cubicBezTo>
                <a:cubicBezTo>
                  <a:pt x="3901562" y="2050759"/>
                  <a:pt x="3589763" y="1986379"/>
                  <a:pt x="3412672" y="2029279"/>
                </a:cubicBezTo>
                <a:cubicBezTo>
                  <a:pt x="3235581" y="2072179"/>
                  <a:pt x="3036008" y="1989813"/>
                  <a:pt x="2941184" y="2029279"/>
                </a:cubicBezTo>
                <a:cubicBezTo>
                  <a:pt x="2846360" y="2068745"/>
                  <a:pt x="2559555" y="1995608"/>
                  <a:pt x="2379890" y="2029279"/>
                </a:cubicBezTo>
                <a:cubicBezTo>
                  <a:pt x="2200225" y="2062950"/>
                  <a:pt x="1941575" y="2017740"/>
                  <a:pt x="1728788" y="2029279"/>
                </a:cubicBezTo>
                <a:cubicBezTo>
                  <a:pt x="1516001" y="2040818"/>
                  <a:pt x="1302962" y="2010032"/>
                  <a:pt x="1167493" y="2029279"/>
                </a:cubicBezTo>
                <a:cubicBezTo>
                  <a:pt x="1032024" y="2048526"/>
                  <a:pt x="934987" y="1990008"/>
                  <a:pt x="740909" y="2029279"/>
                </a:cubicBezTo>
                <a:cubicBezTo>
                  <a:pt x="546831" y="2068550"/>
                  <a:pt x="157679" y="1971289"/>
                  <a:pt x="0" y="2029279"/>
                </a:cubicBezTo>
                <a:cubicBezTo>
                  <a:pt x="-8489" y="1823142"/>
                  <a:pt x="1638" y="1748637"/>
                  <a:pt x="0" y="1481374"/>
                </a:cubicBezTo>
                <a:cubicBezTo>
                  <a:pt x="-1638" y="1214111"/>
                  <a:pt x="58887" y="1156218"/>
                  <a:pt x="0" y="933468"/>
                </a:cubicBezTo>
                <a:cubicBezTo>
                  <a:pt x="-58887" y="710718"/>
                  <a:pt x="86039" y="429522"/>
                  <a:pt x="0" y="0"/>
                </a:cubicBezTo>
                <a:close/>
              </a:path>
            </a:pathLst>
          </a:custGeom>
          <a:noFill/>
          <a:ln w="63500">
            <a:solidFill>
              <a:schemeClr val="accent4"/>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50800" dir="5400000" algn="ctr" rotWithShape="0">
              <a:srgbClr val="000000">
                <a:alpha val="46000"/>
              </a:srgbClr>
            </a:outerShdw>
          </a:effectLst>
        </p:spPr>
      </p:pic>
      <p:pic>
        <p:nvPicPr>
          <p:cNvPr id="5" name="Graphic 4">
            <a:extLst>
              <a:ext uri="{FF2B5EF4-FFF2-40B4-BE49-F238E27FC236}">
                <a16:creationId xmlns:a16="http://schemas.microsoft.com/office/drawing/2014/main" id="{86AFEEED-2E60-122A-C4F4-B5FFAC2F83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15150" y="5030069"/>
            <a:ext cx="5048885" cy="1633220"/>
          </a:xfrm>
          <a:prstGeom prst="rect">
            <a:avLst/>
          </a:prstGeom>
        </p:spPr>
      </p:pic>
      <p:sp>
        <p:nvSpPr>
          <p:cNvPr id="3" name="TextBox 2">
            <a:extLst>
              <a:ext uri="{FF2B5EF4-FFF2-40B4-BE49-F238E27FC236}">
                <a16:creationId xmlns:a16="http://schemas.microsoft.com/office/drawing/2014/main" id="{54DB18D0-0F63-F111-3972-73D80A23BC92}"/>
              </a:ext>
            </a:extLst>
          </p:cNvPr>
          <p:cNvSpPr txBox="1"/>
          <p:nvPr/>
        </p:nvSpPr>
        <p:spPr>
          <a:xfrm>
            <a:off x="7177428" y="5184959"/>
            <a:ext cx="4560171" cy="1323439"/>
          </a:xfrm>
          <a:prstGeom prst="rect">
            <a:avLst/>
          </a:prstGeom>
          <a:noFill/>
        </p:spPr>
        <p:txBody>
          <a:bodyPr wrap="square">
            <a:spAutoFit/>
          </a:bodyPr>
          <a:lstStyle/>
          <a:p>
            <a:pPr marL="0" lvl="0" indent="0" algn="l" rtl="0">
              <a:lnSpc>
                <a:spcPct val="100000"/>
              </a:lnSpc>
              <a:spcBef>
                <a:spcPts val="1000"/>
              </a:spcBef>
              <a:spcAft>
                <a:spcPts val="0"/>
              </a:spcAft>
              <a:buClr>
                <a:schemeClr val="dk1"/>
              </a:buClr>
              <a:buSzPts val="1600"/>
              <a:buNone/>
            </a:pPr>
            <a:r>
              <a:rPr lang="en-GB" sz="2000" b="1" dirty="0"/>
              <a:t>Do you think that this would make it easier or more difficult for enslaved people to escape to the towns?  Why?</a:t>
            </a:r>
            <a:endParaRPr lang="en-GB" sz="2000" dirty="0"/>
          </a:p>
        </p:txBody>
      </p:sp>
      <p:sp>
        <p:nvSpPr>
          <p:cNvPr id="6" name="TextBox 5">
            <a:extLst>
              <a:ext uri="{FF2B5EF4-FFF2-40B4-BE49-F238E27FC236}">
                <a16:creationId xmlns:a16="http://schemas.microsoft.com/office/drawing/2014/main" id="{55731074-C9AC-A903-D999-E57ABEC4F397}"/>
              </a:ext>
            </a:extLst>
          </p:cNvPr>
          <p:cNvSpPr txBox="1"/>
          <p:nvPr/>
        </p:nvSpPr>
        <p:spPr>
          <a:xfrm>
            <a:off x="679269" y="5184959"/>
            <a:ext cx="2945116" cy="1169551"/>
          </a:xfrm>
          <a:prstGeom prst="rect">
            <a:avLst/>
          </a:prstGeom>
          <a:noFill/>
        </p:spPr>
        <p:txBody>
          <a:bodyPr wrap="square" rtlCol="0">
            <a:spAutoFit/>
          </a:bodyPr>
          <a:lstStyle/>
          <a:p>
            <a:r>
              <a:rPr lang="en-US" dirty="0"/>
              <a:t>Map derived from Simon Newman, ‘Hidden in Plain Sight: Escaped slaves in late Eighteenth and Early Nineteenth Century Jamaica’, </a:t>
            </a:r>
            <a:r>
              <a:rPr lang="en-US" i="1" dirty="0"/>
              <a:t>William and Mary Quarterly </a:t>
            </a:r>
            <a:r>
              <a:rPr lang="en-US" dirty="0"/>
              <a:t>(2018).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13DC478A-3CA6-DEF8-BA70-FB613089EB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E1346F-ACA2-3AE3-4408-708212D729C8}"/>
              </a:ext>
            </a:extLst>
          </p:cNvPr>
          <p:cNvSpPr>
            <a:spLocks noGrp="1"/>
          </p:cNvSpPr>
          <p:nvPr>
            <p:ph type="ctrTitle"/>
          </p:nvPr>
        </p:nvSpPr>
        <p:spPr>
          <a:xfrm>
            <a:off x="1298448" y="594360"/>
            <a:ext cx="6272783" cy="3428542"/>
          </a:xfrm>
        </p:spPr>
        <p:txBody>
          <a:bodyPr>
            <a:normAutofit fontScale="90000"/>
          </a:bodyPr>
          <a:lstStyle/>
          <a:p>
            <a:pPr lvl="0"/>
            <a:br>
              <a:rPr lang="en-US" dirty="0"/>
            </a:br>
            <a:r>
              <a:rPr lang="en-US" dirty="0"/>
              <a:t>What do historical sources tell us about the resistance of women on plantations?</a:t>
            </a:r>
            <a:br>
              <a:rPr lang="en-US" dirty="0"/>
            </a:br>
            <a:endParaRPr lang="en-US" dirty="0"/>
          </a:p>
        </p:txBody>
      </p:sp>
      <p:sp>
        <p:nvSpPr>
          <p:cNvPr id="5" name="Subtitle 4">
            <a:extLst>
              <a:ext uri="{FF2B5EF4-FFF2-40B4-BE49-F238E27FC236}">
                <a16:creationId xmlns:a16="http://schemas.microsoft.com/office/drawing/2014/main" id="{9A9C2FE6-66B0-3A37-D417-AB14A165BF6D}"/>
              </a:ext>
            </a:extLst>
          </p:cNvPr>
          <p:cNvSpPr>
            <a:spLocks noGrp="1"/>
          </p:cNvSpPr>
          <p:nvPr>
            <p:ph type="subTitle" idx="1"/>
          </p:nvPr>
        </p:nvSpPr>
        <p:spPr>
          <a:xfrm>
            <a:off x="1298449" y="4320758"/>
            <a:ext cx="6272782" cy="762725"/>
          </a:xfrm>
        </p:spPr>
        <p:txBody>
          <a:bodyPr/>
          <a:lstStyle/>
          <a:p>
            <a:r>
              <a:rPr lang="en-US" dirty="0"/>
              <a:t>Lesson 1</a:t>
            </a:r>
          </a:p>
        </p:txBody>
      </p:sp>
    </p:spTree>
    <p:extLst>
      <p:ext uri="{BB962C8B-B14F-4D97-AF65-F5344CB8AC3E}">
        <p14:creationId xmlns:p14="http://schemas.microsoft.com/office/powerpoint/2010/main" val="421463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2" name="Graphic 1">
            <a:extLst>
              <a:ext uri="{FF2B5EF4-FFF2-40B4-BE49-F238E27FC236}">
                <a16:creationId xmlns:a16="http://schemas.microsoft.com/office/drawing/2014/main" id="{6797504C-839D-A30B-BD8A-C13DDCDFBC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2349500"/>
            <a:ext cx="5048885" cy="1633220"/>
          </a:xfrm>
          <a:prstGeom prst="rect">
            <a:avLst/>
          </a:prstGeom>
        </p:spPr>
      </p:pic>
      <p:sp>
        <p:nvSpPr>
          <p:cNvPr id="165" name="Google Shape;165;p2"/>
          <p:cNvSpPr txBox="1">
            <a:spLocks noGrp="1"/>
          </p:cNvSpPr>
          <p:nvPr>
            <p:ph type="subTitle" idx="1"/>
          </p:nvPr>
        </p:nvSpPr>
        <p:spPr>
          <a:xfrm>
            <a:off x="944880" y="2590800"/>
            <a:ext cx="4434835" cy="357835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1800"/>
              <a:buNone/>
            </a:pPr>
            <a:r>
              <a:rPr lang="en-GB" b="1" dirty="0"/>
              <a:t>To use historical sources to investigate the role of women in resistance on plantations in the Caribbean.</a:t>
            </a:r>
            <a:endParaRPr b="1" dirty="0"/>
          </a:p>
        </p:txBody>
      </p:sp>
      <p:sp>
        <p:nvSpPr>
          <p:cNvPr id="166" name="Google Shape;166;p2"/>
          <p:cNvSpPr txBox="1">
            <a:spLocks noGrp="1"/>
          </p:cNvSpPr>
          <p:nvPr>
            <p:ph type="body" idx="2"/>
          </p:nvPr>
        </p:nvSpPr>
        <p:spPr>
          <a:xfrm>
            <a:off x="6811963" y="2590800"/>
            <a:ext cx="4435475" cy="35782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a:t>By the end of this lesson, you should be able to:</a:t>
            </a:r>
            <a:endParaRPr/>
          </a:p>
          <a:p>
            <a:pPr marL="285750" lvl="0" indent="-285750" algn="l" rtl="0">
              <a:lnSpc>
                <a:spcPct val="90000"/>
              </a:lnSpc>
              <a:spcBef>
                <a:spcPts val="1000"/>
              </a:spcBef>
              <a:spcAft>
                <a:spcPts val="0"/>
              </a:spcAft>
              <a:buClr>
                <a:schemeClr val="dk1"/>
              </a:buClr>
              <a:buSzPts val="1800"/>
              <a:buFont typeface="Arial"/>
              <a:buChar char="•"/>
            </a:pPr>
            <a:r>
              <a:rPr lang="en-GB"/>
              <a:t>Extract information about the resistance of women from historical sources</a:t>
            </a:r>
            <a:endParaRPr/>
          </a:p>
          <a:p>
            <a:pPr marL="285750" lvl="0" indent="-285750" algn="l" rtl="0">
              <a:lnSpc>
                <a:spcPct val="90000"/>
              </a:lnSpc>
              <a:spcBef>
                <a:spcPts val="1000"/>
              </a:spcBef>
              <a:spcAft>
                <a:spcPts val="0"/>
              </a:spcAft>
              <a:buClr>
                <a:schemeClr val="dk1"/>
              </a:buClr>
              <a:buSzPts val="1800"/>
              <a:buFont typeface="Arial"/>
              <a:buChar char="•"/>
            </a:pPr>
            <a:r>
              <a:rPr lang="en-GB"/>
              <a:t>Describe methods used by women to resist enslavement</a:t>
            </a:r>
            <a:endParaRPr/>
          </a:p>
          <a:p>
            <a:pPr marL="285750" lvl="0" indent="-285750" algn="l" rtl="0">
              <a:lnSpc>
                <a:spcPct val="90000"/>
              </a:lnSpc>
              <a:spcBef>
                <a:spcPts val="1000"/>
              </a:spcBef>
              <a:spcAft>
                <a:spcPts val="0"/>
              </a:spcAft>
              <a:buClr>
                <a:schemeClr val="dk1"/>
              </a:buClr>
              <a:buSzPts val="1800"/>
              <a:buFont typeface="Arial"/>
              <a:buChar char="•"/>
            </a:pPr>
            <a:r>
              <a:rPr lang="en-GB"/>
              <a:t>Assess the value of historical sources in helping us to understand the role of women in resistance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
          <p:cNvSpPr txBox="1">
            <a:spLocks noGrp="1"/>
          </p:cNvSpPr>
          <p:nvPr>
            <p:ph type="body" idx="1"/>
          </p:nvPr>
        </p:nvSpPr>
        <p:spPr>
          <a:xfrm>
            <a:off x="1159462" y="1690688"/>
            <a:ext cx="9873078" cy="2872958"/>
          </a:xfrm>
          <a:prstGeom prst="rect">
            <a:avLst/>
          </a:prstGeom>
          <a:noFill/>
          <a:ln>
            <a:noFill/>
          </a:ln>
        </p:spPr>
        <p:txBody>
          <a:bodyPr spcFirstLastPara="1" wrap="square" lIns="91425" tIns="45700" rIns="91425" bIns="45700" anchor="t" anchorCtr="0">
            <a:noAutofit/>
          </a:bodyPr>
          <a:lstStyle/>
          <a:p>
            <a:pPr marL="0" lvl="0" indent="0" algn="l" rtl="0">
              <a:lnSpc>
                <a:spcPts val="2800"/>
              </a:lnSpc>
              <a:spcBef>
                <a:spcPts val="0"/>
              </a:spcBef>
              <a:spcAft>
                <a:spcPts val="0"/>
              </a:spcAft>
              <a:buClr>
                <a:schemeClr val="dk1"/>
              </a:buClr>
              <a:buSzPct val="100000"/>
              <a:buNone/>
            </a:pPr>
            <a:r>
              <a:rPr lang="en-GB" sz="2600" b="1" dirty="0"/>
              <a:t>Think, pair, share:</a:t>
            </a:r>
            <a:endParaRPr sz="2600" dirty="0"/>
          </a:p>
          <a:p>
            <a:pPr marL="228600" lvl="0" indent="-228600" algn="l" rtl="0">
              <a:lnSpc>
                <a:spcPts val="2800"/>
              </a:lnSpc>
              <a:spcBef>
                <a:spcPts val="1000"/>
              </a:spcBef>
              <a:spcAft>
                <a:spcPts val="0"/>
              </a:spcAft>
              <a:buClr>
                <a:schemeClr val="dk1"/>
              </a:buClr>
              <a:buSzPct val="100000"/>
              <a:buChar char="•"/>
            </a:pPr>
            <a:r>
              <a:rPr lang="en-GB" sz="2600" dirty="0"/>
              <a:t>What do we already know about the experiences of women who were enslaved?</a:t>
            </a:r>
            <a:endParaRPr sz="2600" dirty="0"/>
          </a:p>
          <a:p>
            <a:pPr marL="228600" lvl="0" indent="-228600" algn="l" rtl="0">
              <a:lnSpc>
                <a:spcPts val="2800"/>
              </a:lnSpc>
              <a:spcBef>
                <a:spcPts val="1000"/>
              </a:spcBef>
              <a:spcAft>
                <a:spcPts val="0"/>
              </a:spcAft>
              <a:buClr>
                <a:schemeClr val="dk1"/>
              </a:buClr>
              <a:buSzPct val="100000"/>
              <a:buChar char="•"/>
            </a:pPr>
            <a:r>
              <a:rPr lang="en-GB" sz="2600" dirty="0"/>
              <a:t>What roles did women typically have on plantations?</a:t>
            </a:r>
            <a:endParaRPr sz="2600" dirty="0"/>
          </a:p>
          <a:p>
            <a:pPr marL="228600" lvl="0" indent="-228600" algn="l" rtl="0">
              <a:lnSpc>
                <a:spcPts val="2800"/>
              </a:lnSpc>
              <a:spcBef>
                <a:spcPts val="1000"/>
              </a:spcBef>
              <a:spcAft>
                <a:spcPts val="0"/>
              </a:spcAft>
              <a:buClr>
                <a:schemeClr val="dk1"/>
              </a:buClr>
              <a:buSzPct val="100000"/>
              <a:buChar char="•"/>
            </a:pPr>
            <a:r>
              <a:rPr lang="en-GB" sz="2600" dirty="0"/>
              <a:t>Why do you think reconstructing the resistance of women on plantations may be difficult for historians?</a:t>
            </a:r>
            <a:endParaRPr sz="2600" dirty="0"/>
          </a:p>
          <a:p>
            <a:pPr marL="228600" lvl="0" indent="-64135" algn="l" rtl="0">
              <a:lnSpc>
                <a:spcPct val="90000"/>
              </a:lnSpc>
              <a:spcBef>
                <a:spcPts val="1000"/>
              </a:spcBef>
              <a:spcAft>
                <a:spcPts val="0"/>
              </a:spcAft>
              <a:buClr>
                <a:schemeClr val="dk1"/>
              </a:buClr>
              <a:buSzPct val="100000"/>
              <a:buNone/>
            </a:pPr>
            <a:endParaRPr sz="2600" dirty="0"/>
          </a:p>
        </p:txBody>
      </p:sp>
      <p:pic>
        <p:nvPicPr>
          <p:cNvPr id="2" name="Graphic 1">
            <a:extLst>
              <a:ext uri="{FF2B5EF4-FFF2-40B4-BE49-F238E27FC236}">
                <a16:creationId xmlns:a16="http://schemas.microsoft.com/office/drawing/2014/main" id="{183D8C63-7BB3-2B0C-44D4-3B6C77071E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99445">
            <a:off x="972875" y="4345573"/>
            <a:ext cx="1272189" cy="1477381"/>
          </a:xfrm>
          <a:prstGeom prst="rect">
            <a:avLst/>
          </a:prstGeom>
        </p:spPr>
      </p:pic>
      <p:pic>
        <p:nvPicPr>
          <p:cNvPr id="3" name="Graphic 2">
            <a:extLst>
              <a:ext uri="{FF2B5EF4-FFF2-40B4-BE49-F238E27FC236}">
                <a16:creationId xmlns:a16="http://schemas.microsoft.com/office/drawing/2014/main" id="{79622E4F-B4A0-2B46-255D-7BDB6BA0F8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555" flipH="1">
            <a:off x="10023882" y="4345573"/>
            <a:ext cx="1272189" cy="1477381"/>
          </a:xfrm>
          <a:prstGeom prst="rect">
            <a:avLst/>
          </a:prstGeom>
        </p:spPr>
      </p:pic>
      <p:sp>
        <p:nvSpPr>
          <p:cNvPr id="5" name="TextBox 4">
            <a:extLst>
              <a:ext uri="{FF2B5EF4-FFF2-40B4-BE49-F238E27FC236}">
                <a16:creationId xmlns:a16="http://schemas.microsoft.com/office/drawing/2014/main" id="{3018D18C-C01A-306C-C6A7-97068C7555B4}"/>
              </a:ext>
            </a:extLst>
          </p:cNvPr>
          <p:cNvSpPr txBox="1"/>
          <p:nvPr/>
        </p:nvSpPr>
        <p:spPr>
          <a:xfrm>
            <a:off x="2641284" y="5018976"/>
            <a:ext cx="6553244" cy="812530"/>
          </a:xfrm>
          <a:prstGeom prst="rect">
            <a:avLst/>
          </a:prstGeom>
          <a:noFill/>
        </p:spPr>
        <p:txBody>
          <a:bodyPr wrap="square">
            <a:spAutoFit/>
          </a:bodyPr>
          <a:lstStyle/>
          <a:p>
            <a:pPr marL="0" lvl="0" indent="0" algn="ctr" rtl="0">
              <a:lnSpc>
                <a:spcPct val="90000"/>
              </a:lnSpc>
              <a:spcBef>
                <a:spcPts val="1000"/>
              </a:spcBef>
              <a:spcAft>
                <a:spcPts val="0"/>
              </a:spcAft>
              <a:buClr>
                <a:schemeClr val="dk1"/>
              </a:buClr>
              <a:buSzPct val="100000"/>
              <a:buNone/>
            </a:pPr>
            <a:r>
              <a:rPr lang="en-GB" sz="2600" b="1" dirty="0"/>
              <a:t>You have one minute to note your ideas before sharing with your partner.</a:t>
            </a:r>
            <a:endParaRPr lang="en-GB" sz="2600" dirty="0"/>
          </a:p>
        </p:txBody>
      </p:sp>
      <p:pic>
        <p:nvPicPr>
          <p:cNvPr id="6" name="Graphic 5">
            <a:extLst>
              <a:ext uri="{FF2B5EF4-FFF2-40B4-BE49-F238E27FC236}">
                <a16:creationId xmlns:a16="http://schemas.microsoft.com/office/drawing/2014/main" id="{A8ECF0F3-4885-93BD-578B-08EC89F6B0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61542" y="484040"/>
            <a:ext cx="3898900" cy="863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838200" y="614506"/>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GB" dirty="0"/>
              <a:t>Experiences of Enslaved Women on Plantations</a:t>
            </a:r>
            <a:endParaRPr dirty="0"/>
          </a:p>
        </p:txBody>
      </p:sp>
      <p:sp>
        <p:nvSpPr>
          <p:cNvPr id="179" name="Google Shape;179;p4"/>
          <p:cNvSpPr txBox="1">
            <a:spLocks noGrp="1"/>
          </p:cNvSpPr>
          <p:nvPr>
            <p:ph type="body" idx="1"/>
          </p:nvPr>
        </p:nvSpPr>
        <p:spPr>
          <a:xfrm>
            <a:off x="838200" y="2141537"/>
            <a:ext cx="6622145" cy="3372572"/>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GB" dirty="0"/>
              <a:t>Enslaved women carried out many different roles on plantations.</a:t>
            </a:r>
            <a:endParaRPr dirty="0"/>
          </a:p>
          <a:p>
            <a:pPr marL="228600" lvl="0" indent="-228600" algn="l" rtl="0">
              <a:lnSpc>
                <a:spcPct val="90000"/>
              </a:lnSpc>
              <a:spcBef>
                <a:spcPts val="1000"/>
              </a:spcBef>
              <a:spcAft>
                <a:spcPts val="0"/>
              </a:spcAft>
              <a:buClr>
                <a:schemeClr val="dk1"/>
              </a:buClr>
              <a:buSzPts val="2800"/>
              <a:buChar char="•"/>
            </a:pPr>
            <a:r>
              <a:rPr lang="en-GB" dirty="0"/>
              <a:t>They worked in the fields alongside men, planting and harvesting sugar cane.</a:t>
            </a:r>
            <a:endParaRPr dirty="0"/>
          </a:p>
          <a:p>
            <a:pPr marL="228600" lvl="0" indent="-228600" algn="l" rtl="0">
              <a:lnSpc>
                <a:spcPct val="90000"/>
              </a:lnSpc>
              <a:spcBef>
                <a:spcPts val="1000"/>
              </a:spcBef>
              <a:spcAft>
                <a:spcPts val="0"/>
              </a:spcAft>
              <a:buClr>
                <a:schemeClr val="dk1"/>
              </a:buClr>
              <a:buSzPts val="2800"/>
              <a:buChar char="•"/>
            </a:pPr>
            <a:r>
              <a:rPr lang="en-GB" dirty="0"/>
              <a:t>They also carried out domestic tasks such as cooking, cleaning, laundry, sewing, childcare and nursing.</a:t>
            </a:r>
            <a:endParaRPr dirty="0"/>
          </a:p>
          <a:p>
            <a:pPr marL="228600" lvl="0" indent="-228600" algn="l" rtl="0">
              <a:lnSpc>
                <a:spcPct val="90000"/>
              </a:lnSpc>
              <a:spcBef>
                <a:spcPts val="1000"/>
              </a:spcBef>
              <a:spcAft>
                <a:spcPts val="0"/>
              </a:spcAft>
              <a:buClr>
                <a:schemeClr val="dk1"/>
              </a:buClr>
              <a:buSzPts val="2800"/>
              <a:buChar char="•"/>
            </a:pPr>
            <a:r>
              <a:rPr lang="en-GB" dirty="0"/>
              <a:t>Women would also often grow food.</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5" name="Picture 4" descr="A black and white picture of a person and two children&#10;&#10;Description automatically generated">
            <a:extLst>
              <a:ext uri="{FF2B5EF4-FFF2-40B4-BE49-F238E27FC236}">
                <a16:creationId xmlns:a16="http://schemas.microsoft.com/office/drawing/2014/main" id="{E4C8A83C-A4EB-4E29-0678-B7911FA98708}"/>
              </a:ext>
            </a:extLst>
          </p:cNvPr>
          <p:cNvPicPr>
            <a:picLocks noChangeAspect="1"/>
          </p:cNvPicPr>
          <p:nvPr/>
        </p:nvPicPr>
        <p:blipFill>
          <a:blip r:embed="rId3"/>
          <a:srcRect l="12901" t="8907" r="9101" b="26072"/>
          <a:stretch/>
        </p:blipFill>
        <p:spPr>
          <a:xfrm>
            <a:off x="7881111" y="1493129"/>
            <a:ext cx="3383037" cy="3722614"/>
          </a:xfrm>
          <a:prstGeom prst="rect">
            <a:avLst/>
          </a:prstGeom>
          <a:ln w="76200">
            <a:solidFill>
              <a:schemeClr val="accent5"/>
            </a:solidFill>
          </a:ln>
        </p:spPr>
      </p:pic>
      <p:sp>
        <p:nvSpPr>
          <p:cNvPr id="2" name="TextBox 1">
            <a:extLst>
              <a:ext uri="{FF2B5EF4-FFF2-40B4-BE49-F238E27FC236}">
                <a16:creationId xmlns:a16="http://schemas.microsoft.com/office/drawing/2014/main" id="{F9B8DA6C-2348-0C08-9C32-462375887323}"/>
              </a:ext>
            </a:extLst>
          </p:cNvPr>
          <p:cNvSpPr txBox="1"/>
          <p:nvPr/>
        </p:nvSpPr>
        <p:spPr>
          <a:xfrm>
            <a:off x="7971166" y="5364871"/>
            <a:ext cx="3422072" cy="1169551"/>
          </a:xfrm>
          <a:prstGeom prst="rect">
            <a:avLst/>
          </a:prstGeom>
          <a:noFill/>
        </p:spPr>
        <p:txBody>
          <a:bodyPr wrap="square" rtlCol="0">
            <a:spAutoFit/>
          </a:bodyPr>
          <a:lstStyle/>
          <a:p>
            <a:r>
              <a:rPr lang="en-US" dirty="0"/>
              <a:t>Nicolas Ponce (1746-1831), </a:t>
            </a:r>
            <a:r>
              <a:rPr lang="en-US" i="1" dirty="0" err="1"/>
              <a:t>Recueil</a:t>
            </a:r>
            <a:r>
              <a:rPr lang="en-US" i="1" dirty="0"/>
              <a:t> de </a:t>
            </a:r>
            <a:r>
              <a:rPr lang="en-US" i="1" dirty="0" err="1"/>
              <a:t>vues</a:t>
            </a:r>
            <a:r>
              <a:rPr lang="en-US" i="1" dirty="0"/>
              <a:t> des </a:t>
            </a:r>
            <a:r>
              <a:rPr lang="en-US" i="1" dirty="0" err="1"/>
              <a:t>lieux</a:t>
            </a:r>
            <a:r>
              <a:rPr lang="en-US" i="1" dirty="0"/>
              <a:t> </a:t>
            </a:r>
            <a:r>
              <a:rPr lang="en-US" i="1" dirty="0" err="1"/>
              <a:t>principaux</a:t>
            </a:r>
            <a:r>
              <a:rPr lang="en-US" i="1" dirty="0"/>
              <a:t> de la </a:t>
            </a:r>
            <a:r>
              <a:rPr lang="en-US" i="1" dirty="0" err="1"/>
              <a:t>colonie</a:t>
            </a:r>
            <a:r>
              <a:rPr lang="en-US" i="1" dirty="0"/>
              <a:t> </a:t>
            </a:r>
            <a:r>
              <a:rPr lang="en-US" i="1" dirty="0" err="1"/>
              <a:t>françoise</a:t>
            </a:r>
            <a:r>
              <a:rPr lang="en-US" i="1" dirty="0"/>
              <a:t> de Saint-Domingue.</a:t>
            </a:r>
            <a:r>
              <a:rPr lang="en-US" dirty="0"/>
              <a:t> Paris, Chez M. Moreau de Saint-</a:t>
            </a:r>
            <a:r>
              <a:rPr lang="en-US" dirty="0" err="1"/>
              <a:t>Méry</a:t>
            </a:r>
            <a:r>
              <a:rPr lang="en-US" dirty="0"/>
              <a:t>, 1791. John Carter Brown Library.</a:t>
            </a:r>
          </a:p>
        </p:txBody>
      </p:sp>
    </p:spTree>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1747</Words>
  <Application>Microsoft Macintosh PowerPoint</Application>
  <PresentationFormat>Widescreen</PresentationFormat>
  <Paragraphs>160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Open Sans</vt:lpstr>
      <vt:lpstr>Aptos</vt:lpstr>
      <vt:lpstr>Arial</vt:lpstr>
      <vt:lpstr>Teaching Slavery in Scotland 2023</vt:lpstr>
      <vt:lpstr>PowerPoint Presentation</vt:lpstr>
      <vt:lpstr>PowerPoint Presentation</vt:lpstr>
      <vt:lpstr>18th Century Jamaica</vt:lpstr>
      <vt:lpstr>Resistance in Jamaica</vt:lpstr>
      <vt:lpstr>18th Century Kingston</vt:lpstr>
      <vt:lpstr> What do historical sources tell us about the resistance of women on plantations? </vt:lpstr>
      <vt:lpstr>PowerPoint Presentation</vt:lpstr>
      <vt:lpstr>PowerPoint Presentation</vt:lpstr>
      <vt:lpstr>Experiences of Enslaved Women on Plantations</vt:lpstr>
      <vt:lpstr>Language</vt:lpstr>
      <vt:lpstr>Task 1: Runaway Ads</vt:lpstr>
      <vt:lpstr>PowerPoint Presentation</vt:lpstr>
      <vt:lpstr>Key definitions</vt:lpstr>
      <vt:lpstr>Task 2: Women and resistance</vt:lpstr>
      <vt:lpstr>Plenary: Circles of Certainty…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Katherine Burns</dc:creator>
  <cp:lastModifiedBy>Christine Whyte</cp:lastModifiedBy>
  <cp:revision>2</cp:revision>
  <dcterms:created xsi:type="dcterms:W3CDTF">2023-02-08T13:19:14Z</dcterms:created>
  <dcterms:modified xsi:type="dcterms:W3CDTF">2025-01-19T21:37:18Z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0x010100EECFA5C4BCC4AA41A24F75CCCF0AF410</vt:lpwstr>
  </property>
</Properties>
</file>