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3" r:id="rId4"/>
  </p:sldMasterIdLst>
  <p:notesMasterIdLst>
    <p:notesMasterId r:id="rId19"/>
  </p:notesMasterIdLst>
  <p:sldIdLst>
    <p:sldId id="279" r:id="rId5"/>
    <p:sldId id="682" r:id="rId6"/>
    <p:sldId id="667" r:id="rId7"/>
    <p:sldId id="681" r:id="rId8"/>
    <p:sldId id="668" r:id="rId9"/>
    <p:sldId id="671" r:id="rId10"/>
    <p:sldId id="670" r:id="rId11"/>
    <p:sldId id="677" r:id="rId12"/>
    <p:sldId id="683" r:id="rId13"/>
    <p:sldId id="676" r:id="rId14"/>
    <p:sldId id="675" r:id="rId15"/>
    <p:sldId id="674" r:id="rId16"/>
    <p:sldId id="684" r:id="rId17"/>
    <p:sldId id="663" r:id="rId18"/>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24215-C419-5448-AF74-922A276A5EFB}" v="1" dt="2025-02-18T21:51:42.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32"/>
    <p:restoredTop sz="83662"/>
  </p:normalViewPr>
  <p:slideViewPr>
    <p:cSldViewPr snapToGrid="0">
      <p:cViewPr>
        <p:scale>
          <a:sx n="241" d="100"/>
          <a:sy n="241" d="100"/>
        </p:scale>
        <p:origin x="-10384" y="1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Whyte" userId="f1eade6e-79ce-47ef-99b0-73de0bf4cde4" providerId="ADAL" clId="{B91F60F5-AF9D-FB49-8E3F-00996DA5424F}"/>
    <pc:docChg chg="undo custSel addSld delSld modSld sldOrd">
      <pc:chgData name="Christine Whyte" userId="f1eade6e-79ce-47ef-99b0-73de0bf4cde4" providerId="ADAL" clId="{B91F60F5-AF9D-FB49-8E3F-00996DA5424F}" dt="2025-01-19T22:59:15.259" v="1051" actId="1076"/>
      <pc:docMkLst>
        <pc:docMk/>
      </pc:docMkLst>
      <pc:sldChg chg="add ord">
        <pc:chgData name="Christine Whyte" userId="f1eade6e-79ce-47ef-99b0-73de0bf4cde4" providerId="ADAL" clId="{B91F60F5-AF9D-FB49-8E3F-00996DA5424F}" dt="2025-01-19T21:51:08.098" v="117" actId="20578"/>
        <pc:sldMkLst>
          <pc:docMk/>
          <pc:sldMk cId="4267078056" sldId="279"/>
        </pc:sldMkLst>
      </pc:sldChg>
      <pc:sldChg chg="addSp delSp modSp mod">
        <pc:chgData name="Christine Whyte" userId="f1eade6e-79ce-47ef-99b0-73de0bf4cde4" providerId="ADAL" clId="{B91F60F5-AF9D-FB49-8E3F-00996DA5424F}" dt="2025-01-19T21:55:40.447" v="171" actId="255"/>
        <pc:sldMkLst>
          <pc:docMk/>
          <pc:sldMk cId="1267432416" sldId="667"/>
        </pc:sldMkLst>
        <pc:spChg chg="del">
          <ac:chgData name="Christine Whyte" userId="f1eade6e-79ce-47ef-99b0-73de0bf4cde4" providerId="ADAL" clId="{B91F60F5-AF9D-FB49-8E3F-00996DA5424F}" dt="2025-01-19T21:51:40.037" v="126" actId="478"/>
          <ac:spMkLst>
            <pc:docMk/>
            <pc:sldMk cId="1267432416" sldId="667"/>
            <ac:spMk id="3" creationId="{91125732-96BE-48DD-8BED-8458390D8354}"/>
          </ac:spMkLst>
        </pc:spChg>
        <pc:spChg chg="add mod">
          <ac:chgData name="Christine Whyte" userId="f1eade6e-79ce-47ef-99b0-73de0bf4cde4" providerId="ADAL" clId="{B91F60F5-AF9D-FB49-8E3F-00996DA5424F}" dt="2025-01-19T21:55:40.447" v="171" actId="255"/>
          <ac:spMkLst>
            <pc:docMk/>
            <pc:sldMk cId="1267432416" sldId="667"/>
            <ac:spMk id="5" creationId="{6E2DD432-4230-1FAF-AB5F-7B3491C2BE35}"/>
          </ac:spMkLst>
        </pc:spChg>
        <pc:spChg chg="mod">
          <ac:chgData name="Christine Whyte" userId="f1eade6e-79ce-47ef-99b0-73de0bf4cde4" providerId="ADAL" clId="{B91F60F5-AF9D-FB49-8E3F-00996DA5424F}" dt="2025-01-19T21:51:55.550" v="149" actId="255"/>
          <ac:spMkLst>
            <pc:docMk/>
            <pc:sldMk cId="1267432416" sldId="667"/>
            <ac:spMk id="6" creationId="{87A86930-FF49-D13F-FFF4-FACB9C5DEA4B}"/>
          </ac:spMkLst>
        </pc:spChg>
      </pc:sldChg>
      <pc:sldChg chg="addSp delSp modSp mod">
        <pc:chgData name="Christine Whyte" userId="f1eade6e-79ce-47ef-99b0-73de0bf4cde4" providerId="ADAL" clId="{B91F60F5-AF9D-FB49-8E3F-00996DA5424F}" dt="2025-01-19T22:19:25.019" v="472" actId="1038"/>
        <pc:sldMkLst>
          <pc:docMk/>
          <pc:sldMk cId="4261293271" sldId="668"/>
        </pc:sldMkLst>
        <pc:spChg chg="mod">
          <ac:chgData name="Christine Whyte" userId="f1eade6e-79ce-47ef-99b0-73de0bf4cde4" providerId="ADAL" clId="{B91F60F5-AF9D-FB49-8E3F-00996DA5424F}" dt="2025-01-19T22:18:17.647" v="456" actId="1076"/>
          <ac:spMkLst>
            <pc:docMk/>
            <pc:sldMk cId="4261293271" sldId="668"/>
            <ac:spMk id="2" creationId="{1756C0F9-5E90-FB42-D836-CBFD8EDE40D5}"/>
          </ac:spMkLst>
        </pc:spChg>
        <pc:spChg chg="mod">
          <ac:chgData name="Christine Whyte" userId="f1eade6e-79ce-47ef-99b0-73de0bf4cde4" providerId="ADAL" clId="{B91F60F5-AF9D-FB49-8E3F-00996DA5424F}" dt="2025-01-19T22:18:53.854" v="463" actId="1076"/>
          <ac:spMkLst>
            <pc:docMk/>
            <pc:sldMk cId="4261293271" sldId="668"/>
            <ac:spMk id="3" creationId="{3BFB805A-14CD-3537-3CBC-96708964A517}"/>
          </ac:spMkLst>
        </pc:spChg>
        <pc:spChg chg="mod">
          <ac:chgData name="Christine Whyte" userId="f1eade6e-79ce-47ef-99b0-73de0bf4cde4" providerId="ADAL" clId="{B91F60F5-AF9D-FB49-8E3F-00996DA5424F}" dt="2025-01-19T22:19:13.465" v="466" actId="1076"/>
          <ac:spMkLst>
            <pc:docMk/>
            <pc:sldMk cId="4261293271" sldId="668"/>
            <ac:spMk id="4" creationId="{B2E3C766-5FCA-6266-B115-9CDDF1543561}"/>
          </ac:spMkLst>
        </pc:spChg>
        <pc:spChg chg="add del">
          <ac:chgData name="Christine Whyte" userId="f1eade6e-79ce-47ef-99b0-73de0bf4cde4" providerId="ADAL" clId="{B91F60F5-AF9D-FB49-8E3F-00996DA5424F}" dt="2025-01-19T22:13:07.654" v="325" actId="22"/>
          <ac:spMkLst>
            <pc:docMk/>
            <pc:sldMk cId="4261293271" sldId="668"/>
            <ac:spMk id="8" creationId="{4DD12452-CE16-7192-B585-92F233260748}"/>
          </ac:spMkLst>
        </pc:spChg>
        <pc:spChg chg="add mod">
          <ac:chgData name="Christine Whyte" userId="f1eade6e-79ce-47ef-99b0-73de0bf4cde4" providerId="ADAL" clId="{B91F60F5-AF9D-FB49-8E3F-00996DA5424F}" dt="2025-01-19T22:19:25.019" v="472" actId="1038"/>
          <ac:spMkLst>
            <pc:docMk/>
            <pc:sldMk cId="4261293271" sldId="668"/>
            <ac:spMk id="12" creationId="{30BEA46B-0BD2-27D8-14CF-DF4830F3C9B5}"/>
          </ac:spMkLst>
        </pc:spChg>
        <pc:picChg chg="add del mod">
          <ac:chgData name="Christine Whyte" userId="f1eade6e-79ce-47ef-99b0-73de0bf4cde4" providerId="ADAL" clId="{B91F60F5-AF9D-FB49-8E3F-00996DA5424F}" dt="2025-01-19T21:58:17.636" v="210" actId="478"/>
          <ac:picMkLst>
            <pc:docMk/>
            <pc:sldMk cId="4261293271" sldId="668"/>
            <ac:picMk id="6" creationId="{2AB82367-BC54-894B-35E8-96CAB141CEA0}"/>
          </ac:picMkLst>
        </pc:picChg>
        <pc:picChg chg="add mod">
          <ac:chgData name="Christine Whyte" userId="f1eade6e-79ce-47ef-99b0-73de0bf4cde4" providerId="ADAL" clId="{B91F60F5-AF9D-FB49-8E3F-00996DA5424F}" dt="2025-01-19T22:19:21.320" v="467" actId="1076"/>
          <ac:picMkLst>
            <pc:docMk/>
            <pc:sldMk cId="4261293271" sldId="668"/>
            <ac:picMk id="10" creationId="{D4AAB466-E906-6AF5-88AC-14B5D8F8FE64}"/>
          </ac:picMkLst>
        </pc:picChg>
        <pc:picChg chg="add del mod">
          <ac:chgData name="Christine Whyte" userId="f1eade6e-79ce-47ef-99b0-73de0bf4cde4" providerId="ADAL" clId="{B91F60F5-AF9D-FB49-8E3F-00996DA5424F}" dt="2025-01-19T22:16:18.100" v="394" actId="478"/>
          <ac:picMkLst>
            <pc:docMk/>
            <pc:sldMk cId="4261293271" sldId="668"/>
            <ac:picMk id="13" creationId="{695609E6-AC7C-6B35-12E2-09C07167EA66}"/>
          </ac:picMkLst>
        </pc:picChg>
        <pc:picChg chg="add del mod">
          <ac:chgData name="Christine Whyte" userId="f1eade6e-79ce-47ef-99b0-73de0bf4cde4" providerId="ADAL" clId="{B91F60F5-AF9D-FB49-8E3F-00996DA5424F}" dt="2025-01-19T22:16:16.685" v="393" actId="478"/>
          <ac:picMkLst>
            <pc:docMk/>
            <pc:sldMk cId="4261293271" sldId="668"/>
            <ac:picMk id="14" creationId="{578B2ECA-C88A-9D98-FD1D-78E8C29E99E3}"/>
          </ac:picMkLst>
        </pc:picChg>
        <pc:picChg chg="add mod">
          <ac:chgData name="Christine Whyte" userId="f1eade6e-79ce-47ef-99b0-73de0bf4cde4" providerId="ADAL" clId="{B91F60F5-AF9D-FB49-8E3F-00996DA5424F}" dt="2025-01-19T22:19:13.465" v="466" actId="1076"/>
          <ac:picMkLst>
            <pc:docMk/>
            <pc:sldMk cId="4261293271" sldId="668"/>
            <ac:picMk id="15" creationId="{B996674B-381A-27DE-6208-DEDE1003A964}"/>
          </ac:picMkLst>
        </pc:picChg>
        <pc:picChg chg="del">
          <ac:chgData name="Christine Whyte" userId="f1eade6e-79ce-47ef-99b0-73de0bf4cde4" providerId="ADAL" clId="{B91F60F5-AF9D-FB49-8E3F-00996DA5424F}" dt="2025-01-19T21:58:09.038" v="206" actId="478"/>
          <ac:picMkLst>
            <pc:docMk/>
            <pc:sldMk cId="4261293271" sldId="668"/>
            <ac:picMk id="4098" creationId="{34C38545-3A5D-5D66-FE12-6222558CEC93}"/>
          </ac:picMkLst>
        </pc:picChg>
      </pc:sldChg>
      <pc:sldChg chg="modSp mod">
        <pc:chgData name="Christine Whyte" userId="f1eade6e-79ce-47ef-99b0-73de0bf4cde4" providerId="ADAL" clId="{B91F60F5-AF9D-FB49-8E3F-00996DA5424F}" dt="2025-01-19T22:20:21.884" v="475" actId="1076"/>
        <pc:sldMkLst>
          <pc:docMk/>
          <pc:sldMk cId="3282953831" sldId="670"/>
        </pc:sldMkLst>
        <pc:spChg chg="mod">
          <ac:chgData name="Christine Whyte" userId="f1eade6e-79ce-47ef-99b0-73de0bf4cde4" providerId="ADAL" clId="{B91F60F5-AF9D-FB49-8E3F-00996DA5424F}" dt="2025-01-19T22:20:21.884" v="475" actId="1076"/>
          <ac:spMkLst>
            <pc:docMk/>
            <pc:sldMk cId="3282953831" sldId="670"/>
            <ac:spMk id="3" creationId="{E889A1C5-3D36-6C0B-B1EC-7527F19AE7A0}"/>
          </ac:spMkLst>
        </pc:spChg>
        <pc:spChg chg="mod">
          <ac:chgData name="Christine Whyte" userId="f1eade6e-79ce-47ef-99b0-73de0bf4cde4" providerId="ADAL" clId="{B91F60F5-AF9D-FB49-8E3F-00996DA5424F}" dt="2025-01-19T22:20:18.997" v="474" actId="1076"/>
          <ac:spMkLst>
            <pc:docMk/>
            <pc:sldMk cId="3282953831" sldId="670"/>
            <ac:spMk id="1031" creationId="{D9E69B80-5D2F-1EF1-EBA3-5D5C0415D11D}"/>
          </ac:spMkLst>
        </pc:spChg>
      </pc:sldChg>
      <pc:sldChg chg="modSp mod modNotesTx">
        <pc:chgData name="Christine Whyte" userId="f1eade6e-79ce-47ef-99b0-73de0bf4cde4" providerId="ADAL" clId="{B91F60F5-AF9D-FB49-8E3F-00996DA5424F}" dt="2025-01-19T22:20:08.126" v="473" actId="20577"/>
        <pc:sldMkLst>
          <pc:docMk/>
          <pc:sldMk cId="2979704675" sldId="671"/>
        </pc:sldMkLst>
        <pc:spChg chg="mod">
          <ac:chgData name="Christine Whyte" userId="f1eade6e-79ce-47ef-99b0-73de0bf4cde4" providerId="ADAL" clId="{B91F60F5-AF9D-FB49-8E3F-00996DA5424F}" dt="2025-01-19T22:20:08.126" v="473" actId="20577"/>
          <ac:spMkLst>
            <pc:docMk/>
            <pc:sldMk cId="2979704675" sldId="671"/>
            <ac:spMk id="3" creationId="{D0AE7E7C-6A6D-E3BC-9C53-8AE2ABEBAB89}"/>
          </ac:spMkLst>
        </pc:spChg>
      </pc:sldChg>
      <pc:sldChg chg="addSp delSp modSp mod">
        <pc:chgData name="Christine Whyte" userId="f1eade6e-79ce-47ef-99b0-73de0bf4cde4" providerId="ADAL" clId="{B91F60F5-AF9D-FB49-8E3F-00996DA5424F}" dt="2025-01-19T22:32:57.041" v="710" actId="20577"/>
        <pc:sldMkLst>
          <pc:docMk/>
          <pc:sldMk cId="1588955052" sldId="674"/>
        </pc:sldMkLst>
        <pc:spChg chg="mod">
          <ac:chgData name="Christine Whyte" userId="f1eade6e-79ce-47ef-99b0-73de0bf4cde4" providerId="ADAL" clId="{B91F60F5-AF9D-FB49-8E3F-00996DA5424F}" dt="2025-01-19T22:30:32.778" v="684" actId="14100"/>
          <ac:spMkLst>
            <pc:docMk/>
            <pc:sldMk cId="1588955052" sldId="674"/>
            <ac:spMk id="3" creationId="{068B596F-D130-1B85-8BFE-388CF0D61B5B}"/>
          </ac:spMkLst>
        </pc:spChg>
        <pc:spChg chg="del mod">
          <ac:chgData name="Christine Whyte" userId="f1eade6e-79ce-47ef-99b0-73de0bf4cde4" providerId="ADAL" clId="{B91F60F5-AF9D-FB49-8E3F-00996DA5424F}" dt="2025-01-19T22:31:08.732" v="689" actId="478"/>
          <ac:spMkLst>
            <pc:docMk/>
            <pc:sldMk cId="1588955052" sldId="674"/>
            <ac:spMk id="7" creationId="{33D55CAF-C569-82D4-5778-16D728EBF760}"/>
          </ac:spMkLst>
        </pc:spChg>
        <pc:spChg chg="add mod">
          <ac:chgData name="Christine Whyte" userId="f1eade6e-79ce-47ef-99b0-73de0bf4cde4" providerId="ADAL" clId="{B91F60F5-AF9D-FB49-8E3F-00996DA5424F}" dt="2025-01-19T22:32:24.307" v="703" actId="14100"/>
          <ac:spMkLst>
            <pc:docMk/>
            <pc:sldMk cId="1588955052" sldId="674"/>
            <ac:spMk id="9" creationId="{7301B3C3-0A58-D2B4-B787-666EF0C8FE3A}"/>
          </ac:spMkLst>
        </pc:spChg>
        <pc:spChg chg="add mod">
          <ac:chgData name="Christine Whyte" userId="f1eade6e-79ce-47ef-99b0-73de0bf4cde4" providerId="ADAL" clId="{B91F60F5-AF9D-FB49-8E3F-00996DA5424F}" dt="2025-01-19T22:32:24.307" v="703" actId="14100"/>
          <ac:spMkLst>
            <pc:docMk/>
            <pc:sldMk cId="1588955052" sldId="674"/>
            <ac:spMk id="10" creationId="{1884675E-F3E4-59D7-BC5B-2528B0B4738B}"/>
          </ac:spMkLst>
        </pc:spChg>
        <pc:spChg chg="mod">
          <ac:chgData name="Christine Whyte" userId="f1eade6e-79ce-47ef-99b0-73de0bf4cde4" providerId="ADAL" clId="{B91F60F5-AF9D-FB49-8E3F-00996DA5424F}" dt="2025-01-19T22:32:57.041" v="710" actId="20577"/>
          <ac:spMkLst>
            <pc:docMk/>
            <pc:sldMk cId="1588955052" sldId="674"/>
            <ac:spMk id="7175" creationId="{AE1C46FB-6C2C-FECE-89E0-C9F6F0080E75}"/>
          </ac:spMkLst>
        </pc:spChg>
        <pc:grpChg chg="add mod">
          <ac:chgData name="Christine Whyte" userId="f1eade6e-79ce-47ef-99b0-73de0bf4cde4" providerId="ADAL" clId="{B91F60F5-AF9D-FB49-8E3F-00996DA5424F}" dt="2025-01-19T22:32:52.719" v="709" actId="1076"/>
          <ac:grpSpMkLst>
            <pc:docMk/>
            <pc:sldMk cId="1588955052" sldId="674"/>
            <ac:grpSpMk id="11" creationId="{116EB49B-ACEA-D6FE-E216-B936A5FDB210}"/>
          </ac:grpSpMkLst>
        </pc:grpChg>
        <pc:picChg chg="add del mod">
          <ac:chgData name="Christine Whyte" userId="f1eade6e-79ce-47ef-99b0-73de0bf4cde4" providerId="ADAL" clId="{B91F60F5-AF9D-FB49-8E3F-00996DA5424F}" dt="2025-01-19T22:31:00.189" v="687" actId="27803"/>
          <ac:picMkLst>
            <pc:docMk/>
            <pc:sldMk cId="1588955052" sldId="674"/>
            <ac:picMk id="2" creationId="{33D55CAF-C569-82D4-5778-16D728EBF760}"/>
          </ac:picMkLst>
        </pc:picChg>
        <pc:picChg chg="add del mod">
          <ac:chgData name="Christine Whyte" userId="f1eade6e-79ce-47ef-99b0-73de0bf4cde4" providerId="ADAL" clId="{B91F60F5-AF9D-FB49-8E3F-00996DA5424F}" dt="2025-01-19T22:27:56.524" v="515" actId="21"/>
          <ac:picMkLst>
            <pc:docMk/>
            <pc:sldMk cId="1588955052" sldId="674"/>
            <ac:picMk id="1026" creationId="{D736E757-608B-D67A-7CA4-96CB7D6E6DB9}"/>
          </ac:picMkLst>
        </pc:picChg>
      </pc:sldChg>
      <pc:sldChg chg="modSp mod">
        <pc:chgData name="Christine Whyte" userId="f1eade6e-79ce-47ef-99b0-73de0bf4cde4" providerId="ADAL" clId="{B91F60F5-AF9D-FB49-8E3F-00996DA5424F}" dt="2025-01-19T22:42:42.928" v="933" actId="114"/>
        <pc:sldMkLst>
          <pc:docMk/>
          <pc:sldMk cId="1490891967" sldId="676"/>
        </pc:sldMkLst>
        <pc:spChg chg="mod">
          <ac:chgData name="Christine Whyte" userId="f1eade6e-79ce-47ef-99b0-73de0bf4cde4" providerId="ADAL" clId="{B91F60F5-AF9D-FB49-8E3F-00996DA5424F}" dt="2025-01-19T22:42:42.928" v="933" actId="114"/>
          <ac:spMkLst>
            <pc:docMk/>
            <pc:sldMk cId="1490891967" sldId="676"/>
            <ac:spMk id="3" creationId="{3405C34A-20F1-6B80-E175-5777B8F2BCD3}"/>
          </ac:spMkLst>
        </pc:spChg>
      </pc:sldChg>
      <pc:sldChg chg="modSp mod">
        <pc:chgData name="Christine Whyte" userId="f1eade6e-79ce-47ef-99b0-73de0bf4cde4" providerId="ADAL" clId="{B91F60F5-AF9D-FB49-8E3F-00996DA5424F}" dt="2025-01-19T22:40:39.994" v="829" actId="255"/>
        <pc:sldMkLst>
          <pc:docMk/>
          <pc:sldMk cId="2642409001" sldId="677"/>
        </pc:sldMkLst>
        <pc:spChg chg="mod">
          <ac:chgData name="Christine Whyte" userId="f1eade6e-79ce-47ef-99b0-73de0bf4cde4" providerId="ADAL" clId="{B91F60F5-AF9D-FB49-8E3F-00996DA5424F}" dt="2025-01-19T22:39:28.241" v="812" actId="255"/>
          <ac:spMkLst>
            <pc:docMk/>
            <pc:sldMk cId="2642409001" sldId="677"/>
            <ac:spMk id="3" creationId="{E15CF84A-965A-4E5C-0C2E-47CB5D31EADD}"/>
          </ac:spMkLst>
        </pc:spChg>
        <pc:spChg chg="mod">
          <ac:chgData name="Christine Whyte" userId="f1eade6e-79ce-47ef-99b0-73de0bf4cde4" providerId="ADAL" clId="{B91F60F5-AF9D-FB49-8E3F-00996DA5424F}" dt="2025-01-19T22:40:39.994" v="829" actId="255"/>
          <ac:spMkLst>
            <pc:docMk/>
            <pc:sldMk cId="2642409001" sldId="677"/>
            <ac:spMk id="4" creationId="{21F4A373-07B1-C0B4-F631-884DE2A5DFC1}"/>
          </ac:spMkLst>
        </pc:spChg>
        <pc:spChg chg="mod">
          <ac:chgData name="Christine Whyte" userId="f1eade6e-79ce-47ef-99b0-73de0bf4cde4" providerId="ADAL" clId="{B91F60F5-AF9D-FB49-8E3F-00996DA5424F}" dt="2025-01-19T22:40:33.736" v="828" actId="14100"/>
          <ac:spMkLst>
            <pc:docMk/>
            <pc:sldMk cId="2642409001" sldId="677"/>
            <ac:spMk id="12" creationId="{99F648CD-E0FF-7AAA-6C73-700E61AF4ABB}"/>
          </ac:spMkLst>
        </pc:spChg>
      </pc:sldChg>
      <pc:sldChg chg="addSp delSp modSp del mod">
        <pc:chgData name="Christine Whyte" userId="f1eade6e-79ce-47ef-99b0-73de0bf4cde4" providerId="ADAL" clId="{B91F60F5-AF9D-FB49-8E3F-00996DA5424F}" dt="2025-01-19T21:51:04.256" v="115" actId="2696"/>
        <pc:sldMkLst>
          <pc:docMk/>
          <pc:sldMk cId="1977586431" sldId="679"/>
        </pc:sldMkLst>
        <pc:spChg chg="mod">
          <ac:chgData name="Christine Whyte" userId="f1eade6e-79ce-47ef-99b0-73de0bf4cde4" providerId="ADAL" clId="{B91F60F5-AF9D-FB49-8E3F-00996DA5424F}" dt="2025-01-19T21:45:50.081" v="7" actId="20577"/>
          <ac:spMkLst>
            <pc:docMk/>
            <pc:sldMk cId="1977586431" sldId="679"/>
            <ac:spMk id="4" creationId="{0CBB8812-4C4C-A2EE-8949-96B7FCB9F42B}"/>
          </ac:spMkLst>
        </pc:spChg>
        <pc:spChg chg="del">
          <ac:chgData name="Christine Whyte" userId="f1eade6e-79ce-47ef-99b0-73de0bf4cde4" providerId="ADAL" clId="{B91F60F5-AF9D-FB49-8E3F-00996DA5424F}" dt="2025-01-19T21:47:05.079" v="21" actId="478"/>
          <ac:spMkLst>
            <pc:docMk/>
            <pc:sldMk cId="1977586431" sldId="679"/>
            <ac:spMk id="20" creationId="{DC0F34EF-5279-FD94-4639-5F463E47B7F4}"/>
          </ac:spMkLst>
        </pc:spChg>
        <pc:picChg chg="del mod modCrop">
          <ac:chgData name="Christine Whyte" userId="f1eade6e-79ce-47ef-99b0-73de0bf4cde4" providerId="ADAL" clId="{B91F60F5-AF9D-FB49-8E3F-00996DA5424F}" dt="2025-01-19T21:46:42.925" v="17" actId="21"/>
          <ac:picMkLst>
            <pc:docMk/>
            <pc:sldMk cId="1977586431" sldId="679"/>
            <ac:picMk id="2" creationId="{1F2793F6-900E-2B11-EC13-3A5D9B326726}"/>
          </ac:picMkLst>
        </pc:picChg>
        <pc:picChg chg="add del mod">
          <ac:chgData name="Christine Whyte" userId="f1eade6e-79ce-47ef-99b0-73de0bf4cde4" providerId="ADAL" clId="{B91F60F5-AF9D-FB49-8E3F-00996DA5424F}" dt="2025-01-19T21:47:13.173" v="23" actId="21"/>
          <ac:picMkLst>
            <pc:docMk/>
            <pc:sldMk cId="1977586431" sldId="679"/>
            <ac:picMk id="3" creationId="{C2CCB651-4E42-C205-1F48-370567F05724}"/>
          </ac:picMkLst>
        </pc:picChg>
      </pc:sldChg>
      <pc:sldChg chg="addSp delSp modSp mod">
        <pc:chgData name="Christine Whyte" userId="f1eade6e-79ce-47ef-99b0-73de0bf4cde4" providerId="ADAL" clId="{B91F60F5-AF9D-FB49-8E3F-00996DA5424F}" dt="2025-01-19T22:56:11.492" v="1048" actId="27636"/>
        <pc:sldMkLst>
          <pc:docMk/>
          <pc:sldMk cId="966264883" sldId="681"/>
        </pc:sldMkLst>
        <pc:spChg chg="mod">
          <ac:chgData name="Christine Whyte" userId="f1eade6e-79ce-47ef-99b0-73de0bf4cde4" providerId="ADAL" clId="{B91F60F5-AF9D-FB49-8E3F-00996DA5424F}" dt="2025-01-19T21:56:23.347" v="202" actId="255"/>
          <ac:spMkLst>
            <pc:docMk/>
            <pc:sldMk cId="966264883" sldId="681"/>
            <ac:spMk id="4" creationId="{76B1478E-9024-4746-8B06-C011F248E00B}"/>
          </ac:spMkLst>
        </pc:spChg>
        <pc:spChg chg="mod">
          <ac:chgData name="Christine Whyte" userId="f1eade6e-79ce-47ef-99b0-73de0bf4cde4" providerId="ADAL" clId="{B91F60F5-AF9D-FB49-8E3F-00996DA5424F}" dt="2025-01-19T21:56:53.350" v="205" actId="1076"/>
          <ac:spMkLst>
            <pc:docMk/>
            <pc:sldMk cId="966264883" sldId="681"/>
            <ac:spMk id="5" creationId="{F76FEEA3-7EC7-4805-8D62-9E41657CD26D}"/>
          </ac:spMkLst>
        </pc:spChg>
        <pc:spChg chg="mod">
          <ac:chgData name="Christine Whyte" userId="f1eade6e-79ce-47ef-99b0-73de0bf4cde4" providerId="ADAL" clId="{B91F60F5-AF9D-FB49-8E3F-00996DA5424F}" dt="2025-01-19T21:56:10.026" v="186" actId="20577"/>
          <ac:spMkLst>
            <pc:docMk/>
            <pc:sldMk cId="966264883" sldId="681"/>
            <ac:spMk id="6" creationId="{D744B972-5C25-4D53-9964-0F32934E2E89}"/>
          </ac:spMkLst>
        </pc:spChg>
        <pc:spChg chg="mod">
          <ac:chgData name="Christine Whyte" userId="f1eade6e-79ce-47ef-99b0-73de0bf4cde4" providerId="ADAL" clId="{B91F60F5-AF9D-FB49-8E3F-00996DA5424F}" dt="2025-01-19T22:56:11.492" v="1048" actId="27636"/>
          <ac:spMkLst>
            <pc:docMk/>
            <pc:sldMk cId="966264883" sldId="681"/>
            <ac:spMk id="7" creationId="{2EB375A0-0A60-4466-8131-29D5BB3C9F7F}"/>
          </ac:spMkLst>
        </pc:spChg>
        <pc:grpChg chg="del">
          <ac:chgData name="Christine Whyte" userId="f1eade6e-79ce-47ef-99b0-73de0bf4cde4" providerId="ADAL" clId="{B91F60F5-AF9D-FB49-8E3F-00996DA5424F}" dt="2025-01-19T21:52:35.429" v="152" actId="478"/>
          <ac:grpSpMkLst>
            <pc:docMk/>
            <pc:sldMk cId="966264883" sldId="681"/>
            <ac:grpSpMk id="8" creationId="{DA9D5068-E109-444E-B9FE-669A13F24D57}"/>
          </ac:grpSpMkLst>
        </pc:grpChg>
        <pc:picChg chg="add mod">
          <ac:chgData name="Christine Whyte" userId="f1eade6e-79ce-47ef-99b0-73de0bf4cde4" providerId="ADAL" clId="{B91F60F5-AF9D-FB49-8E3F-00996DA5424F}" dt="2025-01-19T21:53:23.872" v="157" actId="1076"/>
          <ac:picMkLst>
            <pc:docMk/>
            <pc:sldMk cId="966264883" sldId="681"/>
            <ac:picMk id="2" creationId="{FB2CD9D6-B68C-571E-9DEC-0F15AFB0BB85}"/>
          </ac:picMkLst>
        </pc:picChg>
      </pc:sldChg>
      <pc:sldChg chg="addSp delSp modSp new mod">
        <pc:chgData name="Christine Whyte" userId="f1eade6e-79ce-47ef-99b0-73de0bf4cde4" providerId="ADAL" clId="{B91F60F5-AF9D-FB49-8E3F-00996DA5424F}" dt="2025-01-19T22:36:43.945" v="720" actId="478"/>
        <pc:sldMkLst>
          <pc:docMk/>
          <pc:sldMk cId="2567061767" sldId="682"/>
        </pc:sldMkLst>
        <pc:spChg chg="del">
          <ac:chgData name="Christine Whyte" userId="f1eade6e-79ce-47ef-99b0-73de0bf4cde4" providerId="ADAL" clId="{B91F60F5-AF9D-FB49-8E3F-00996DA5424F}" dt="2025-01-19T21:48:05.258" v="90" actId="478"/>
          <ac:spMkLst>
            <pc:docMk/>
            <pc:sldMk cId="2567061767" sldId="682"/>
            <ac:spMk id="2" creationId="{00F43ACC-03AD-4F4E-1B15-B5A9567D8EC2}"/>
          </ac:spMkLst>
        </pc:spChg>
        <pc:spChg chg="del">
          <ac:chgData name="Christine Whyte" userId="f1eade6e-79ce-47ef-99b0-73de0bf4cde4" providerId="ADAL" clId="{B91F60F5-AF9D-FB49-8E3F-00996DA5424F}" dt="2025-01-19T21:49:58.033" v="112" actId="478"/>
          <ac:spMkLst>
            <pc:docMk/>
            <pc:sldMk cId="2567061767" sldId="682"/>
            <ac:spMk id="3" creationId="{740C60A6-5CF1-F880-A880-3535B2F9341E}"/>
          </ac:spMkLst>
        </pc:spChg>
        <pc:spChg chg="add mod">
          <ac:chgData name="Christine Whyte" userId="f1eade6e-79ce-47ef-99b0-73de0bf4cde4" providerId="ADAL" clId="{B91F60F5-AF9D-FB49-8E3F-00996DA5424F}" dt="2025-01-19T22:36:29.179" v="717" actId="1076"/>
          <ac:spMkLst>
            <pc:docMk/>
            <pc:sldMk cId="2567061767" sldId="682"/>
            <ac:spMk id="6" creationId="{A6F4C0CD-C3B7-D38E-A14B-587AD9178E6E}"/>
          </ac:spMkLst>
        </pc:spChg>
        <pc:spChg chg="mod">
          <ac:chgData name="Christine Whyte" userId="f1eade6e-79ce-47ef-99b0-73de0bf4cde4" providerId="ADAL" clId="{B91F60F5-AF9D-FB49-8E3F-00996DA5424F}" dt="2025-01-19T22:36:12.769" v="712"/>
          <ac:spMkLst>
            <pc:docMk/>
            <pc:sldMk cId="2567061767" sldId="682"/>
            <ac:spMk id="8" creationId="{16637981-7553-D296-AD35-8CE7739C6C9E}"/>
          </ac:spMkLst>
        </pc:spChg>
        <pc:spChg chg="mod">
          <ac:chgData name="Christine Whyte" userId="f1eade6e-79ce-47ef-99b0-73de0bf4cde4" providerId="ADAL" clId="{B91F60F5-AF9D-FB49-8E3F-00996DA5424F}" dt="2025-01-19T22:36:12.769" v="712"/>
          <ac:spMkLst>
            <pc:docMk/>
            <pc:sldMk cId="2567061767" sldId="682"/>
            <ac:spMk id="9" creationId="{56B5DCE3-BE4F-1A3D-7187-8C75CD622754}"/>
          </ac:spMkLst>
        </pc:spChg>
        <pc:grpChg chg="add del mod">
          <ac:chgData name="Christine Whyte" userId="f1eade6e-79ce-47ef-99b0-73de0bf4cde4" providerId="ADAL" clId="{B91F60F5-AF9D-FB49-8E3F-00996DA5424F}" dt="2025-01-19T22:36:43.945" v="720" actId="478"/>
          <ac:grpSpMkLst>
            <pc:docMk/>
            <pc:sldMk cId="2567061767" sldId="682"/>
            <ac:grpSpMk id="7" creationId="{5BEF4933-9B6B-A416-B755-18353C65FDAC}"/>
          </ac:grpSpMkLst>
        </pc:grpChg>
        <pc:picChg chg="add mod">
          <ac:chgData name="Christine Whyte" userId="f1eade6e-79ce-47ef-99b0-73de0bf4cde4" providerId="ADAL" clId="{B91F60F5-AF9D-FB49-8E3F-00996DA5424F}" dt="2025-01-19T22:07:30.428" v="274" actId="14826"/>
          <ac:picMkLst>
            <pc:docMk/>
            <pc:sldMk cId="2567061767" sldId="682"/>
            <ac:picMk id="4" creationId="{4DFEEC8B-B775-4884-B833-B42E58216FC3}"/>
          </ac:picMkLst>
        </pc:picChg>
        <pc:picChg chg="add mod">
          <ac:chgData name="Christine Whyte" userId="f1eade6e-79ce-47ef-99b0-73de0bf4cde4" providerId="ADAL" clId="{B91F60F5-AF9D-FB49-8E3F-00996DA5424F}" dt="2025-01-19T21:48:48.220" v="99" actId="1076"/>
          <ac:picMkLst>
            <pc:docMk/>
            <pc:sldMk cId="2567061767" sldId="682"/>
            <ac:picMk id="5" creationId="{BF45C2DB-0D12-8F1B-C749-4199303E1FAE}"/>
          </ac:picMkLst>
        </pc:picChg>
      </pc:sldChg>
      <pc:sldChg chg="addSp delSp modSp new mod ord modNotesTx">
        <pc:chgData name="Christine Whyte" userId="f1eade6e-79ce-47ef-99b0-73de0bf4cde4" providerId="ADAL" clId="{B91F60F5-AF9D-FB49-8E3F-00996DA5424F}" dt="2025-01-19T22:59:15.259" v="1051" actId="1076"/>
        <pc:sldMkLst>
          <pc:docMk/>
          <pc:sldMk cId="14666890" sldId="683"/>
        </pc:sldMkLst>
        <pc:spChg chg="del">
          <ac:chgData name="Christine Whyte" userId="f1eade6e-79ce-47ef-99b0-73de0bf4cde4" providerId="ADAL" clId="{B91F60F5-AF9D-FB49-8E3F-00996DA5424F}" dt="2025-01-19T22:21:11.002" v="476" actId="931"/>
          <ac:spMkLst>
            <pc:docMk/>
            <pc:sldMk cId="14666890" sldId="683"/>
            <ac:spMk id="2" creationId="{7B227565-EE43-CCCE-63DD-6A7CA3E35500}"/>
          </ac:spMkLst>
        </pc:spChg>
        <pc:spChg chg="mod">
          <ac:chgData name="Christine Whyte" userId="f1eade6e-79ce-47ef-99b0-73de0bf4cde4" providerId="ADAL" clId="{B91F60F5-AF9D-FB49-8E3F-00996DA5424F}" dt="2025-01-19T22:40:57.413" v="831" actId="1076"/>
          <ac:spMkLst>
            <pc:docMk/>
            <pc:sldMk cId="14666890" sldId="683"/>
            <ac:spMk id="3" creationId="{1DD0748B-3AB4-D1F7-5652-F224EB44DC31}"/>
          </ac:spMkLst>
        </pc:spChg>
        <pc:spChg chg="del mod">
          <ac:chgData name="Christine Whyte" userId="f1eade6e-79ce-47ef-99b0-73de0bf4cde4" providerId="ADAL" clId="{B91F60F5-AF9D-FB49-8E3F-00996DA5424F}" dt="2025-01-19T22:42:11.183" v="932" actId="478"/>
          <ac:spMkLst>
            <pc:docMk/>
            <pc:sldMk cId="14666890" sldId="683"/>
            <ac:spMk id="4" creationId="{A44E0795-5B8C-1C1D-F0EB-24A1CBD8222C}"/>
          </ac:spMkLst>
        </pc:spChg>
        <pc:spChg chg="add del mod">
          <ac:chgData name="Christine Whyte" userId="f1eade6e-79ce-47ef-99b0-73de0bf4cde4" providerId="ADAL" clId="{B91F60F5-AF9D-FB49-8E3F-00996DA5424F}" dt="2025-01-19T22:59:10.082" v="1050" actId="478"/>
          <ac:spMkLst>
            <pc:docMk/>
            <pc:sldMk cId="14666890" sldId="683"/>
            <ac:spMk id="8" creationId="{B88B0DD2-6A13-10A7-98C3-805A90F1FC60}"/>
          </ac:spMkLst>
        </pc:spChg>
        <pc:spChg chg="add del mod">
          <ac:chgData name="Christine Whyte" userId="f1eade6e-79ce-47ef-99b0-73de0bf4cde4" providerId="ADAL" clId="{B91F60F5-AF9D-FB49-8E3F-00996DA5424F}" dt="2025-01-19T22:27:30.989" v="510" actId="478"/>
          <ac:spMkLst>
            <pc:docMk/>
            <pc:sldMk cId="14666890" sldId="683"/>
            <ac:spMk id="10" creationId="{AC3FC8F9-47C5-C55A-D65A-B5B21B567929}"/>
          </ac:spMkLst>
        </pc:spChg>
        <pc:spChg chg="add mod">
          <ac:chgData name="Christine Whyte" userId="f1eade6e-79ce-47ef-99b0-73de0bf4cde4" providerId="ADAL" clId="{B91F60F5-AF9D-FB49-8E3F-00996DA5424F}" dt="2025-01-19T22:59:15.259" v="1051" actId="1076"/>
          <ac:spMkLst>
            <pc:docMk/>
            <pc:sldMk cId="14666890" sldId="683"/>
            <ac:spMk id="11" creationId="{B4AEB0D8-D124-9D3A-D220-58BBBE1909FB}"/>
          </ac:spMkLst>
        </pc:spChg>
        <pc:picChg chg="add del mod">
          <ac:chgData name="Christine Whyte" userId="f1eade6e-79ce-47ef-99b0-73de0bf4cde4" providerId="ADAL" clId="{B91F60F5-AF9D-FB49-8E3F-00996DA5424F}" dt="2025-01-19T22:27:29.076" v="509" actId="478"/>
          <ac:picMkLst>
            <pc:docMk/>
            <pc:sldMk cId="14666890" sldId="683"/>
            <ac:picMk id="6" creationId="{EE6C543A-5764-4FDF-1489-763CED330644}"/>
          </ac:picMkLst>
        </pc:picChg>
        <pc:picChg chg="add del mod">
          <ac:chgData name="Christine Whyte" userId="f1eade6e-79ce-47ef-99b0-73de0bf4cde4" providerId="ADAL" clId="{B91F60F5-AF9D-FB49-8E3F-00996DA5424F}" dt="2025-01-19T22:59:06.535" v="1049" actId="478"/>
          <ac:picMkLst>
            <pc:docMk/>
            <pc:sldMk cId="14666890" sldId="683"/>
            <ac:picMk id="7" creationId="{9DC7E762-49B4-DF3F-DCAC-A6C1611851BA}"/>
          </ac:picMkLst>
        </pc:picChg>
      </pc:sldChg>
      <pc:sldChg chg="new del ord">
        <pc:chgData name="Christine Whyte" userId="f1eade6e-79ce-47ef-99b0-73de0bf4cde4" providerId="ADAL" clId="{B91F60F5-AF9D-FB49-8E3F-00996DA5424F}" dt="2025-01-19T21:55:00.619" v="168" actId="2696"/>
        <pc:sldMkLst>
          <pc:docMk/>
          <pc:sldMk cId="2247068189" sldId="683"/>
        </pc:sldMkLst>
      </pc:sldChg>
      <pc:sldChg chg="new del">
        <pc:chgData name="Christine Whyte" userId="f1eade6e-79ce-47ef-99b0-73de0bf4cde4" providerId="ADAL" clId="{B91F60F5-AF9D-FB49-8E3F-00996DA5424F}" dt="2025-01-19T22:09:52.393" v="276" actId="2696"/>
        <pc:sldMkLst>
          <pc:docMk/>
          <pc:sldMk cId="3654443744" sldId="683"/>
        </pc:sldMkLst>
      </pc:sldChg>
      <pc:sldChg chg="addSp delSp modSp new mod">
        <pc:chgData name="Christine Whyte" userId="f1eade6e-79ce-47ef-99b0-73de0bf4cde4" providerId="ADAL" clId="{B91F60F5-AF9D-FB49-8E3F-00996DA5424F}" dt="2025-01-19T22:50:26.138" v="1046"/>
        <pc:sldMkLst>
          <pc:docMk/>
          <pc:sldMk cId="1255531398" sldId="684"/>
        </pc:sldMkLst>
        <pc:spChg chg="add del">
          <ac:chgData name="Christine Whyte" userId="f1eade6e-79ce-47ef-99b0-73de0bf4cde4" providerId="ADAL" clId="{B91F60F5-AF9D-FB49-8E3F-00996DA5424F}" dt="2025-01-19T22:28:06.915" v="521" actId="26606"/>
          <ac:spMkLst>
            <pc:docMk/>
            <pc:sldMk cId="1255531398" sldId="684"/>
            <ac:spMk id="2" creationId="{F6863914-F2CE-5FBA-69BE-FC94DC712912}"/>
          </ac:spMkLst>
        </pc:spChg>
        <pc:spChg chg="add del">
          <ac:chgData name="Christine Whyte" userId="f1eade6e-79ce-47ef-99b0-73de0bf4cde4" providerId="ADAL" clId="{B91F60F5-AF9D-FB49-8E3F-00996DA5424F}" dt="2025-01-19T22:28:06.915" v="521" actId="26606"/>
          <ac:spMkLst>
            <pc:docMk/>
            <pc:sldMk cId="1255531398" sldId="684"/>
            <ac:spMk id="3" creationId="{477AFB1A-C814-CD2C-DE35-82B61D7A9010}"/>
          </ac:spMkLst>
        </pc:spChg>
        <pc:spChg chg="add del">
          <ac:chgData name="Christine Whyte" userId="f1eade6e-79ce-47ef-99b0-73de0bf4cde4" providerId="ADAL" clId="{B91F60F5-AF9D-FB49-8E3F-00996DA5424F}" dt="2025-01-19T22:28:06.915" v="521" actId="26606"/>
          <ac:spMkLst>
            <pc:docMk/>
            <pc:sldMk cId="1255531398" sldId="684"/>
            <ac:spMk id="4" creationId="{2E2514A8-BD4A-FEAF-543A-5EE7897895A3}"/>
          </ac:spMkLst>
        </pc:spChg>
        <pc:spChg chg="add del">
          <ac:chgData name="Christine Whyte" userId="f1eade6e-79ce-47ef-99b0-73de0bf4cde4" providerId="ADAL" clId="{B91F60F5-AF9D-FB49-8E3F-00996DA5424F}" dt="2025-01-19T22:28:06.902" v="520" actId="26606"/>
          <ac:spMkLst>
            <pc:docMk/>
            <pc:sldMk cId="1255531398" sldId="684"/>
            <ac:spMk id="10" creationId="{302BE4C7-3143-DCD6-7AB3-150A631EC93A}"/>
          </ac:spMkLst>
        </pc:spChg>
        <pc:spChg chg="add del">
          <ac:chgData name="Christine Whyte" userId="f1eade6e-79ce-47ef-99b0-73de0bf4cde4" providerId="ADAL" clId="{B91F60F5-AF9D-FB49-8E3F-00996DA5424F}" dt="2025-01-19T22:28:06.902" v="520" actId="26606"/>
          <ac:spMkLst>
            <pc:docMk/>
            <pc:sldMk cId="1255531398" sldId="684"/>
            <ac:spMk id="12" creationId="{133A8B45-15BB-7A58-840D-5C898C706A9D}"/>
          </ac:spMkLst>
        </pc:spChg>
        <pc:spChg chg="add mod">
          <ac:chgData name="Christine Whyte" userId="f1eade6e-79ce-47ef-99b0-73de0bf4cde4" providerId="ADAL" clId="{B91F60F5-AF9D-FB49-8E3F-00996DA5424F}" dt="2025-01-19T22:49:46.226" v="1037" actId="1076"/>
          <ac:spMkLst>
            <pc:docMk/>
            <pc:sldMk cId="1255531398" sldId="684"/>
            <ac:spMk id="14" creationId="{F7619F6A-3437-4CF4-A07C-58BD7C2807D5}"/>
          </ac:spMkLst>
        </pc:spChg>
        <pc:spChg chg="add mod">
          <ac:chgData name="Christine Whyte" userId="f1eade6e-79ce-47ef-99b0-73de0bf4cde4" providerId="ADAL" clId="{B91F60F5-AF9D-FB49-8E3F-00996DA5424F}" dt="2025-01-19T22:50:26.138" v="1046"/>
          <ac:spMkLst>
            <pc:docMk/>
            <pc:sldMk cId="1255531398" sldId="684"/>
            <ac:spMk id="15" creationId="{4EC0162F-9000-1516-241C-DE50C1F00806}"/>
          </ac:spMkLst>
        </pc:spChg>
        <pc:picChg chg="add mod">
          <ac:chgData name="Christine Whyte" userId="f1eade6e-79ce-47ef-99b0-73de0bf4cde4" providerId="ADAL" clId="{B91F60F5-AF9D-FB49-8E3F-00996DA5424F}" dt="2025-01-19T22:28:06.915" v="521" actId="26606"/>
          <ac:picMkLst>
            <pc:docMk/>
            <pc:sldMk cId="1255531398" sldId="684"/>
            <ac:picMk id="5" creationId="{67201250-FA77-118C-1FEC-71FBB505C2BD}"/>
          </ac:picMkLst>
        </pc:picChg>
        <pc:picChg chg="add mod">
          <ac:chgData name="Christine Whyte" userId="f1eade6e-79ce-47ef-99b0-73de0bf4cde4" providerId="ADAL" clId="{B91F60F5-AF9D-FB49-8E3F-00996DA5424F}" dt="2025-01-19T22:28:19.524" v="522"/>
          <ac:picMkLst>
            <pc:docMk/>
            <pc:sldMk cId="1255531398" sldId="684"/>
            <ac:picMk id="6" creationId="{F254FB63-6582-19C5-415E-705DB304C855}"/>
          </ac:picMkLst>
        </pc:picChg>
      </pc:sldChg>
    </pc:docChg>
  </pc:docChgLst>
  <pc:docChgLst>
    <pc:chgData name="Christine Whyte" userId="f1eade6e-79ce-47ef-99b0-73de0bf4cde4" providerId="ADAL" clId="{1BA24215-C419-5448-AF74-922A276A5EFB}"/>
    <pc:docChg chg="modSld">
      <pc:chgData name="Christine Whyte" userId="f1eade6e-79ce-47ef-99b0-73de0bf4cde4" providerId="ADAL" clId="{1BA24215-C419-5448-AF74-922A276A5EFB}" dt="2025-02-18T21:52:09.654" v="25" actId="1038"/>
      <pc:docMkLst>
        <pc:docMk/>
      </pc:docMkLst>
      <pc:sldChg chg="addSp delSp modSp mod">
        <pc:chgData name="Christine Whyte" userId="f1eade6e-79ce-47ef-99b0-73de0bf4cde4" providerId="ADAL" clId="{1BA24215-C419-5448-AF74-922A276A5EFB}" dt="2025-02-18T21:52:09.654" v="25" actId="1038"/>
        <pc:sldMkLst>
          <pc:docMk/>
          <pc:sldMk cId="1588955052" sldId="674"/>
        </pc:sldMkLst>
        <pc:spChg chg="add mod">
          <ac:chgData name="Christine Whyte" userId="f1eade6e-79ce-47ef-99b0-73de0bf4cde4" providerId="ADAL" clId="{1BA24215-C419-5448-AF74-922A276A5EFB}" dt="2025-02-18T21:52:09.654" v="25" actId="1038"/>
          <ac:spMkLst>
            <pc:docMk/>
            <pc:sldMk cId="1588955052" sldId="674"/>
            <ac:spMk id="2" creationId="{FF3CC782-1CE5-FA2A-1AB5-80E912D35725}"/>
          </ac:spMkLst>
        </pc:spChg>
        <pc:spChg chg="mod topLvl">
          <ac:chgData name="Christine Whyte" userId="f1eade6e-79ce-47ef-99b0-73de0bf4cde4" providerId="ADAL" clId="{1BA24215-C419-5448-AF74-922A276A5EFB}" dt="2025-02-18T21:51:42.379" v="18" actId="166"/>
          <ac:spMkLst>
            <pc:docMk/>
            <pc:sldMk cId="1588955052" sldId="674"/>
            <ac:spMk id="9" creationId="{7301B3C3-0A58-D2B4-B787-666EF0C8FE3A}"/>
          </ac:spMkLst>
        </pc:spChg>
        <pc:spChg chg="mod topLvl">
          <ac:chgData name="Christine Whyte" userId="f1eade6e-79ce-47ef-99b0-73de0bf4cde4" providerId="ADAL" clId="{1BA24215-C419-5448-AF74-922A276A5EFB}" dt="2025-02-18T21:51:50.979" v="19" actId="14100"/>
          <ac:spMkLst>
            <pc:docMk/>
            <pc:sldMk cId="1588955052" sldId="674"/>
            <ac:spMk id="10" creationId="{1884675E-F3E4-59D7-BC5B-2528B0B4738B}"/>
          </ac:spMkLst>
        </pc:spChg>
        <pc:grpChg chg="del">
          <ac:chgData name="Christine Whyte" userId="f1eade6e-79ce-47ef-99b0-73de0bf4cde4" providerId="ADAL" clId="{1BA24215-C419-5448-AF74-922A276A5EFB}" dt="2025-02-18T21:51:35.061" v="17" actId="165"/>
          <ac:grpSpMkLst>
            <pc:docMk/>
            <pc:sldMk cId="1588955052" sldId="674"/>
            <ac:grpSpMk id="11" creationId="{116EB49B-ACEA-D6FE-E216-B936A5FDB21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5E929-E815-5748-9DF0-3BB04058F22C}"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4154F-305B-A849-B07E-9F399C36C098}" type="slidenum">
              <a:rPr lang="en-GB" smtClean="0"/>
              <a:t>‹#›</a:t>
            </a:fld>
            <a:endParaRPr lang="en-GB"/>
          </a:p>
        </p:txBody>
      </p:sp>
    </p:spTree>
    <p:extLst>
      <p:ext uri="{BB962C8B-B14F-4D97-AF65-F5344CB8AC3E}">
        <p14:creationId xmlns:p14="http://schemas.microsoft.com/office/powerpoint/2010/main" val="18840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5</a:t>
            </a:fld>
            <a:endParaRPr lang="en-GB"/>
          </a:p>
        </p:txBody>
      </p:sp>
    </p:spTree>
    <p:extLst>
      <p:ext uri="{BB962C8B-B14F-4D97-AF65-F5344CB8AC3E}">
        <p14:creationId xmlns:p14="http://schemas.microsoft.com/office/powerpoint/2010/main" val="415191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There is perhaps need for some careful handling here of the fact that in discussing arson/fire-starting we are talking about acts that could have led to significant death and destruction, including of enslaved people, although in this case the girl was apprehended first. Had there been a massive fire in Bridgetown, it would have hurt people fairly indiscriminately. There is an ethical issue here in that (in my view anyway) a straightforward celebration of such resistance is not sufficient—we  have to also engage with the fact that slavery created a dynamic in which violence against enslaved people was commonplace, and in which it was very hard for them to contest this without using some violence themselves. </a:t>
            </a:r>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6</a:t>
            </a:fld>
            <a:endParaRPr lang="en-GB"/>
          </a:p>
        </p:txBody>
      </p:sp>
    </p:spTree>
    <p:extLst>
      <p:ext uri="{BB962C8B-B14F-4D97-AF65-F5344CB8AC3E}">
        <p14:creationId xmlns:p14="http://schemas.microsoft.com/office/powerpoint/2010/main" val="158547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8</a:t>
            </a:fld>
            <a:endParaRPr lang="en-GB"/>
          </a:p>
        </p:txBody>
      </p:sp>
    </p:spTree>
    <p:extLst>
      <p:ext uri="{BB962C8B-B14F-4D97-AF65-F5344CB8AC3E}">
        <p14:creationId xmlns:p14="http://schemas.microsoft.com/office/powerpoint/2010/main" val="58178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ptos" panose="020B0004020202020204" pitchFamily="34" charset="0"/>
                <a:ea typeface="Aptos" panose="020B0004020202020204" pitchFamily="34" charset="0"/>
                <a:cs typeface="Times New Roman" panose="02020603050405020304" pitchFamily="18" charset="0"/>
              </a:rPr>
              <a:t>How are they to make a judgement on this? </a:t>
            </a:r>
          </a:p>
          <a:p>
            <a:r>
              <a:rPr lang="en-GB" sz="1200" dirty="0">
                <a:effectLst/>
                <a:latin typeface="Aptos" panose="020B0004020202020204" pitchFamily="34" charset="0"/>
                <a:ea typeface="Aptos" panose="020B0004020202020204" pitchFamily="34" charset="0"/>
                <a:cs typeface="Times New Roman" panose="02020603050405020304" pitchFamily="18" charset="0"/>
              </a:rPr>
              <a:t>Who is ‘we’? </a:t>
            </a:r>
          </a:p>
          <a:p>
            <a:r>
              <a:rPr lang="en-GB" sz="1200" dirty="0">
                <a:effectLst/>
                <a:latin typeface="Aptos" panose="020B0004020202020204" pitchFamily="34" charset="0"/>
                <a:ea typeface="Aptos" panose="020B0004020202020204" pitchFamily="34" charset="0"/>
                <a:cs typeface="Times New Roman" panose="02020603050405020304" pitchFamily="18" charset="0"/>
              </a:rPr>
              <a:t>What evidence do they have about how ‘we’ value acts of resistance?</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9</a:t>
            </a:fld>
            <a:endParaRPr lang="en-GB"/>
          </a:p>
        </p:txBody>
      </p:sp>
    </p:spTree>
    <p:extLst>
      <p:ext uri="{BB962C8B-B14F-4D97-AF65-F5344CB8AC3E}">
        <p14:creationId xmlns:p14="http://schemas.microsoft.com/office/powerpoint/2010/main" val="9938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10</a:t>
            </a:fld>
            <a:endParaRPr lang="en-GB"/>
          </a:p>
        </p:txBody>
      </p:sp>
    </p:spTree>
    <p:extLst>
      <p:ext uri="{BB962C8B-B14F-4D97-AF65-F5344CB8AC3E}">
        <p14:creationId xmlns:p14="http://schemas.microsoft.com/office/powerpoint/2010/main" val="400838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11</a:t>
            </a:fld>
            <a:endParaRPr lang="en-GB"/>
          </a:p>
        </p:txBody>
      </p:sp>
    </p:spTree>
    <p:extLst>
      <p:ext uri="{BB962C8B-B14F-4D97-AF65-F5344CB8AC3E}">
        <p14:creationId xmlns:p14="http://schemas.microsoft.com/office/powerpoint/2010/main" val="329016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particular, note that a significant portion of Bridgetown</a:t>
            </a:r>
            <a:r>
              <a:rPr lang="en-GB" baseline="0" dirty="0"/>
              <a:t> was destroyed by fire in 1766. This suggests that the town’s buildings were a) rather flammable and b) sufficiently compact that the fire could spread. Accordingly, the act of resistance of the young girl, though foiled, was potentially massive.</a:t>
            </a:r>
            <a:endParaRPr lang="en-US" dirty="0"/>
          </a:p>
        </p:txBody>
      </p:sp>
      <p:sp>
        <p:nvSpPr>
          <p:cNvPr id="4" name="Slide Number Placeholder 3"/>
          <p:cNvSpPr>
            <a:spLocks noGrp="1"/>
          </p:cNvSpPr>
          <p:nvPr>
            <p:ph type="sldNum" sz="quarter" idx="10"/>
          </p:nvPr>
        </p:nvSpPr>
        <p:spPr/>
        <p:txBody>
          <a:bodyPr/>
          <a:lstStyle/>
          <a:p>
            <a:fld id="{3854154F-305B-A849-B07E-9F399C36C098}" type="slidenum">
              <a:rPr lang="en-GB" smtClean="0"/>
              <a:t>12</a:t>
            </a:fld>
            <a:endParaRPr lang="en-GB"/>
          </a:p>
        </p:txBody>
      </p:sp>
    </p:spTree>
    <p:extLst>
      <p:ext uri="{BB962C8B-B14F-4D97-AF65-F5344CB8AC3E}">
        <p14:creationId xmlns:p14="http://schemas.microsoft.com/office/powerpoint/2010/main" val="415695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13</a:t>
            </a:fld>
            <a:endParaRPr lang="en-GB"/>
          </a:p>
        </p:txBody>
      </p:sp>
    </p:spTree>
    <p:extLst>
      <p:ext uri="{BB962C8B-B14F-4D97-AF65-F5344CB8AC3E}">
        <p14:creationId xmlns:p14="http://schemas.microsoft.com/office/powerpoint/2010/main" val="227889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107443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4" name="Graphic 12">
            <a:extLst>
              <a:ext uri="{FF2B5EF4-FFF2-40B4-BE49-F238E27FC236}">
                <a16:creationId xmlns:a16="http://schemas.microsoft.com/office/drawing/2014/main" id="{8A41917E-4B97-447C-98AB-970D625F1DE6}"/>
              </a:ext>
            </a:extLst>
          </p:cNvPr>
          <p:cNvSpPr/>
          <p:nvPr/>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93204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614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4096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09992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4458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7765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2" name="Graphic 15">
            <a:extLst>
              <a:ext uri="{FF2B5EF4-FFF2-40B4-BE49-F238E27FC236}">
                <a16:creationId xmlns:a16="http://schemas.microsoft.com/office/drawing/2014/main" id="{A9475260-301F-4744-B1DA-7B00F6FB4342}"/>
              </a:ext>
            </a:extLst>
          </p:cNvPr>
          <p:cNvSpPr/>
          <p:nvPr/>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95297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11864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Tree>
    <p:extLst>
      <p:ext uri="{BB962C8B-B14F-4D97-AF65-F5344CB8AC3E}">
        <p14:creationId xmlns:p14="http://schemas.microsoft.com/office/powerpoint/2010/main" val="3605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dirty="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dirty="0"/>
              <a:t>(Attribute Quote here)</a:t>
            </a:r>
          </a:p>
        </p:txBody>
      </p:sp>
    </p:spTree>
    <p:extLst>
      <p:ext uri="{BB962C8B-B14F-4D97-AF65-F5344CB8AC3E}">
        <p14:creationId xmlns:p14="http://schemas.microsoft.com/office/powerpoint/2010/main" val="137807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259010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dirty="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41900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dirty="0"/>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fld id="{E8326E9F-85FC-EB4E-B839-9D6C687738E6}" type="datetimeFigureOut">
              <a:rPr lang="en-GB" smtClean="0"/>
              <a:t>18/02/2025</a:t>
            </a:fld>
            <a:endParaRPr lang="en-GB"/>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fld id="{0B621650-D8AE-3041-A908-309DE76D96F4}" type="slidenum">
              <a:rPr lang="en-GB" smtClean="0"/>
              <a:t>‹#›</a:t>
            </a:fld>
            <a:endParaRPr lang="en-GB"/>
          </a:p>
        </p:txBody>
      </p:sp>
      <p:sp>
        <p:nvSpPr>
          <p:cNvPr id="8" name="Graphic 32">
            <a:extLst>
              <a:ext uri="{FF2B5EF4-FFF2-40B4-BE49-F238E27FC236}">
                <a16:creationId xmlns:a16="http://schemas.microsoft.com/office/drawing/2014/main" id="{846CD0EA-B0AA-4845-81A5-4ADD7C58B12F}"/>
              </a:ext>
            </a:extLst>
          </p:cNvPr>
          <p:cNvSpPr/>
          <p:nvPr/>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60884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
        <p:nvSpPr>
          <p:cNvPr id="7" name="Date Placeholder 4">
            <a:extLst>
              <a:ext uri="{FF2B5EF4-FFF2-40B4-BE49-F238E27FC236}">
                <a16:creationId xmlns:a16="http://schemas.microsoft.com/office/drawing/2014/main" id="{20CD5FF8-7F59-A061-A134-5D44CC58724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18/02/2025</a:t>
            </a:fld>
            <a:endParaRPr lang="en-GB"/>
          </a:p>
        </p:txBody>
      </p:sp>
      <p:sp>
        <p:nvSpPr>
          <p:cNvPr id="8" name="Footer Placeholder 5">
            <a:extLst>
              <a:ext uri="{FF2B5EF4-FFF2-40B4-BE49-F238E27FC236}">
                <a16:creationId xmlns:a16="http://schemas.microsoft.com/office/drawing/2014/main" id="{B56C20DF-F4CF-E87F-87B6-08B6FE6CC53B}"/>
              </a:ext>
            </a:extLst>
          </p:cNvPr>
          <p:cNvSpPr>
            <a:spLocks noGrp="1"/>
          </p:cNvSpPr>
          <p:nvPr>
            <p:ph type="ftr" sz="quarter" idx="11"/>
          </p:nvPr>
        </p:nvSpPr>
        <p:spPr>
          <a:xfrm>
            <a:off x="4038600" y="6218237"/>
            <a:ext cx="4114800" cy="365125"/>
          </a:xfrm>
        </p:spPr>
        <p:txBody>
          <a:bodyPr rtlCol="0"/>
          <a:lstStyle/>
          <a:p>
            <a:endParaRPr lang="en-GB"/>
          </a:p>
        </p:txBody>
      </p:sp>
      <p:sp>
        <p:nvSpPr>
          <p:cNvPr id="9" name="Slide Number Placeholder 6">
            <a:extLst>
              <a:ext uri="{FF2B5EF4-FFF2-40B4-BE49-F238E27FC236}">
                <a16:creationId xmlns:a16="http://schemas.microsoft.com/office/drawing/2014/main" id="{FAD81C25-7BD3-E849-A6C2-059326AD9A85}"/>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87819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18/02/2025</a:t>
            </a:fld>
            <a:endParaRPr lang="en-GB"/>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GB"/>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69006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endParaRPr lang="en-GB" noProof="0" dirty="0"/>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18/02/2025</a:t>
            </a:fld>
            <a:endParaRPr lang="en-GB"/>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a:xfrm>
            <a:off x="4038600" y="6218237"/>
            <a:ext cx="4114800" cy="365125"/>
          </a:xfrm>
        </p:spPr>
        <p:txBody>
          <a:bodyPr rtlCol="0"/>
          <a:lstStyle/>
          <a:p>
            <a:endParaRPr lang="en-GB"/>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99097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dirty="0"/>
              <a:t>Click to edit Master text styles</a:t>
            </a:r>
          </a:p>
        </p:txBody>
      </p:sp>
    </p:spTree>
    <p:extLst>
      <p:ext uri="{BB962C8B-B14F-4D97-AF65-F5344CB8AC3E}">
        <p14:creationId xmlns:p14="http://schemas.microsoft.com/office/powerpoint/2010/main" val="30279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52165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198155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dirty="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9954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dirty="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dirty="0"/>
              <a:t>Learning to:</a:t>
            </a:r>
            <a:endParaRPr lang="en-GB" sz="2400" dirty="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spTree>
    <p:extLst>
      <p:ext uri="{BB962C8B-B14F-4D97-AF65-F5344CB8AC3E}">
        <p14:creationId xmlns:p14="http://schemas.microsoft.com/office/powerpoint/2010/main" val="210788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77105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330025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36516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endParaRPr lang="en-GB" noProof="0"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Quarter level</a:t>
            </a:r>
          </a:p>
          <a:p>
            <a:pPr lvl="4" rtl="0"/>
            <a:r>
              <a:rPr lang="en-GB" noProof="0" dirty="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E8326E9F-85FC-EB4E-B839-9D6C687738E6}" type="datetimeFigureOut">
              <a:rPr lang="en-GB" smtClean="0"/>
              <a:t>18/02/2025</a:t>
            </a:fld>
            <a:endParaRPr lang="en-GB"/>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0B621650-D8AE-3041-A908-309DE76D96F4}" type="slidenum">
              <a:rPr lang="en-GB" smtClean="0"/>
              <a:t>‹#›</a:t>
            </a:fld>
            <a:endParaRPr lang="en-GB"/>
          </a:p>
        </p:txBody>
      </p:sp>
    </p:spTree>
    <p:extLst>
      <p:ext uri="{BB962C8B-B14F-4D97-AF65-F5344CB8AC3E}">
        <p14:creationId xmlns:p14="http://schemas.microsoft.com/office/powerpoint/2010/main" val="2103213979"/>
      </p:ext>
    </p:extLst>
  </p:cSld>
  <p:clrMap bg1="lt1" tx1="dk1" bg2="lt2" tx2="dk2" accent1="accent1" accent2="accent2" accent3="accent3" accent4="accent4" accent5="accent5" accent6="accent6" hlink="hlink" folHlink="folHlink"/>
  <p:sldLayoutIdLst>
    <p:sldLayoutId id="2147483885" r:id="rId1"/>
    <p:sldLayoutId id="2147483905" r:id="rId2"/>
    <p:sldLayoutId id="2147483906" r:id="rId3"/>
    <p:sldLayoutId id="2147483907" r:id="rId4"/>
    <p:sldLayoutId id="2147483886" r:id="rId5"/>
    <p:sldLayoutId id="2147483904" r:id="rId6"/>
    <p:sldLayoutId id="2147483908" r:id="rId7"/>
    <p:sldLayoutId id="2147483884" r:id="rId8"/>
    <p:sldLayoutId id="2147483887" r:id="rId9"/>
    <p:sldLayoutId id="2147483888" r:id="rId10"/>
    <p:sldLayoutId id="2147483889" r:id="rId11"/>
    <p:sldLayoutId id="2147483891" r:id="rId12"/>
    <p:sldLayoutId id="2147483892" r:id="rId13"/>
    <p:sldLayoutId id="2147483890"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eap.bl.uk/archive-file/EAP1251-1-6-6-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368D-9243-674D-5F60-A00A23C40C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7D35AF6-5912-8444-FC55-5D331819E990}"/>
              </a:ext>
            </a:extLst>
          </p:cNvPr>
          <p:cNvSpPr>
            <a:spLocks noGrp="1"/>
          </p:cNvSpPr>
          <p:nvPr>
            <p:ph type="subTitle" idx="1"/>
          </p:nvPr>
        </p:nvSpPr>
        <p:spPr/>
        <p:txBody>
          <a:bodyPr/>
          <a:lstStyle/>
          <a:p>
            <a:endParaRPr lang="en-US"/>
          </a:p>
        </p:txBody>
      </p:sp>
      <p:sp>
        <p:nvSpPr>
          <p:cNvPr id="4" name="Google Shape;160;p1">
            <a:extLst>
              <a:ext uri="{FF2B5EF4-FFF2-40B4-BE49-F238E27FC236}">
                <a16:creationId xmlns:a16="http://schemas.microsoft.com/office/drawing/2014/main" id="{4E8D6896-D253-DA59-C751-544C0BABB2A3}"/>
              </a:ext>
            </a:extLst>
          </p:cNvPr>
          <p:cNvSpPr txBox="1">
            <a:spLocks/>
          </p:cNvSpPr>
          <p:nvPr/>
        </p:nvSpPr>
        <p:spPr>
          <a:xfrm>
            <a:off x="1088281" y="555214"/>
            <a:ext cx="6272782" cy="3454400"/>
          </a:xfrm>
          <a:prstGeom prst="rect">
            <a:avLst/>
          </a:prstGeom>
          <a:solidFill>
            <a:schemeClr val="accent5"/>
          </a:solid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400"/>
              <a:buFont typeface="Arial"/>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100000"/>
            </a:pPr>
            <a:r>
              <a:rPr lang="en-GB"/>
              <a:t>How do historians reconstruct hidden stories of resistance in the Caribbean?</a:t>
            </a:r>
            <a:br>
              <a:rPr lang="en-GB"/>
            </a:br>
            <a:endParaRPr lang="en-GB" dirty="0"/>
          </a:p>
        </p:txBody>
      </p:sp>
      <p:pic>
        <p:nvPicPr>
          <p:cNvPr id="5" name="Google Shape;133;p1">
            <a:extLst>
              <a:ext uri="{FF2B5EF4-FFF2-40B4-BE49-F238E27FC236}">
                <a16:creationId xmlns:a16="http://schemas.microsoft.com/office/drawing/2014/main" id="{8C6912D6-0E7E-7CCB-CDD1-6C1086F480BD}"/>
              </a:ext>
            </a:extLst>
          </p:cNvPr>
          <p:cNvPicPr preferRelativeResize="0"/>
          <p:nvPr/>
        </p:nvPicPr>
        <p:blipFill>
          <a:blip r:embed="rId2"/>
          <a:srcRect/>
          <a:stretch/>
        </p:blipFill>
        <p:spPr>
          <a:xfrm rot="299746">
            <a:off x="7378489" y="1422326"/>
            <a:ext cx="3880933" cy="5174577"/>
          </a:xfrm>
          <a:prstGeom prst="rect">
            <a:avLst/>
          </a:prstGeom>
          <a:noFill/>
          <a:ln w="76200">
            <a:solidFill>
              <a:schemeClr val="accent1"/>
            </a:solidFill>
          </a:ln>
        </p:spPr>
      </p:pic>
      <p:sp>
        <p:nvSpPr>
          <p:cNvPr id="6" name="Google Shape;158;p1">
            <a:extLst>
              <a:ext uri="{FF2B5EF4-FFF2-40B4-BE49-F238E27FC236}">
                <a16:creationId xmlns:a16="http://schemas.microsoft.com/office/drawing/2014/main" id="{6010BC00-D65E-7138-48DE-51B8EA69FF3E}"/>
              </a:ext>
            </a:extLst>
          </p:cNvPr>
          <p:cNvSpPr txBox="1">
            <a:spLocks/>
          </p:cNvSpPr>
          <p:nvPr/>
        </p:nvSpPr>
        <p:spPr>
          <a:xfrm rot="852640">
            <a:off x="8195163" y="453639"/>
            <a:ext cx="3877379" cy="1456548"/>
          </a:xfrm>
          <a:prstGeom prst="rect">
            <a:avLst/>
          </a:prstGeom>
          <a:solidFill>
            <a:schemeClr val="accent5"/>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endParaRPr lang="en-GB" sz="1800"/>
          </a:p>
          <a:p>
            <a:pPr marL="0" indent="0">
              <a:spcBef>
                <a:spcPts val="0"/>
              </a:spcBef>
              <a:buSzPts val="1800"/>
            </a:pPr>
            <a:r>
              <a:rPr lang="en-GB" sz="1800" b="1"/>
              <a:t>A bust of Jamaican National Heroine, the Right Excellent Nanny of the Maroons, at the Blue and John Crow Mountains National Park. wikicommons</a:t>
            </a:r>
            <a:endParaRPr lang="en-GB" sz="1800" b="1" dirty="0"/>
          </a:p>
        </p:txBody>
      </p:sp>
    </p:spTree>
    <p:extLst>
      <p:ext uri="{BB962C8B-B14F-4D97-AF65-F5344CB8AC3E}">
        <p14:creationId xmlns:p14="http://schemas.microsoft.com/office/powerpoint/2010/main" val="4267078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05C34A-20F1-6B80-E175-5777B8F2BCD3}"/>
              </a:ext>
            </a:extLst>
          </p:cNvPr>
          <p:cNvSpPr>
            <a:spLocks noGrp="1"/>
          </p:cNvSpPr>
          <p:nvPr>
            <p:ph type="title"/>
          </p:nvPr>
        </p:nvSpPr>
        <p:spPr>
          <a:xfrm>
            <a:off x="576072" y="365125"/>
            <a:ext cx="10771632" cy="1325563"/>
          </a:xfrm>
        </p:spPr>
        <p:txBody>
          <a:bodyPr anchor="ctr">
            <a:normAutofit fontScale="90000"/>
          </a:bodyPr>
          <a:lstStyle/>
          <a:p>
            <a:r>
              <a:rPr lang="en-US" dirty="0"/>
              <a:t>Task 3: Do we undervalue acts of resistance by young people?</a:t>
            </a:r>
          </a:p>
        </p:txBody>
      </p:sp>
      <p:sp>
        <p:nvSpPr>
          <p:cNvPr id="4" name="Text Placeholder 3">
            <a:extLst>
              <a:ext uri="{FF2B5EF4-FFF2-40B4-BE49-F238E27FC236}">
                <a16:creationId xmlns:a16="http://schemas.microsoft.com/office/drawing/2014/main" id="{9C1E6B0E-067C-2115-3A3E-145936C40B53}"/>
              </a:ext>
            </a:extLst>
          </p:cNvPr>
          <p:cNvSpPr>
            <a:spLocks noGrp="1"/>
          </p:cNvSpPr>
          <p:nvPr>
            <p:ph idx="1"/>
          </p:nvPr>
        </p:nvSpPr>
        <p:spPr>
          <a:xfrm>
            <a:off x="576072" y="2060027"/>
            <a:ext cx="10771632" cy="4624552"/>
          </a:xfrm>
        </p:spPr>
        <p:txBody>
          <a:bodyPr>
            <a:normAutofit/>
          </a:bodyPr>
          <a:lstStyle/>
          <a:p>
            <a:pPr marL="0" indent="0">
              <a:buNone/>
            </a:pPr>
            <a:r>
              <a:rPr lang="en-US" sz="2400" dirty="0"/>
              <a:t>To answer this question we need to consider the acts of the girl in Palmetto Street. </a:t>
            </a:r>
          </a:p>
          <a:p>
            <a:r>
              <a:rPr lang="en-US" sz="2400" dirty="0"/>
              <a:t>Create a table of two columns. In the left column write down acts of resistance. In the right column explain how this can be considered an effective act of resistance.</a:t>
            </a:r>
          </a:p>
          <a:p>
            <a:pPr marL="0" indent="0">
              <a:buNone/>
            </a:pPr>
            <a:endParaRPr lang="en-US" sz="2400" dirty="0"/>
          </a:p>
        </p:txBody>
      </p:sp>
      <p:graphicFrame>
        <p:nvGraphicFramePr>
          <p:cNvPr id="2" name="Table 1">
            <a:extLst>
              <a:ext uri="{FF2B5EF4-FFF2-40B4-BE49-F238E27FC236}">
                <a16:creationId xmlns:a16="http://schemas.microsoft.com/office/drawing/2014/main" id="{969BD708-4E59-F3DA-54C9-A07958CE5EAF}"/>
              </a:ext>
            </a:extLst>
          </p:cNvPr>
          <p:cNvGraphicFramePr>
            <a:graphicFrameLocks noGrp="1"/>
          </p:cNvGraphicFramePr>
          <p:nvPr>
            <p:extLst>
              <p:ext uri="{D42A27DB-BD31-4B8C-83A1-F6EECF244321}">
                <p14:modId xmlns:p14="http://schemas.microsoft.com/office/powerpoint/2010/main" val="2956776641"/>
              </p:ext>
            </p:extLst>
          </p:nvPr>
        </p:nvGraphicFramePr>
        <p:xfrm>
          <a:off x="844295" y="4162095"/>
          <a:ext cx="9928808" cy="2386293"/>
        </p:xfrm>
        <a:graphic>
          <a:graphicData uri="http://schemas.openxmlformats.org/drawingml/2006/table">
            <a:tbl>
              <a:tblPr firstRow="1" bandRow="1">
                <a:tableStyleId>{22838BEF-8BB2-4498-84A7-C5851F593DF1}</a:tableStyleId>
              </a:tblPr>
              <a:tblGrid>
                <a:gridCol w="4964404">
                  <a:extLst>
                    <a:ext uri="{9D8B030D-6E8A-4147-A177-3AD203B41FA5}">
                      <a16:colId xmlns:a16="http://schemas.microsoft.com/office/drawing/2014/main" val="341012580"/>
                    </a:ext>
                  </a:extLst>
                </a:gridCol>
                <a:gridCol w="4964404">
                  <a:extLst>
                    <a:ext uri="{9D8B030D-6E8A-4147-A177-3AD203B41FA5}">
                      <a16:colId xmlns:a16="http://schemas.microsoft.com/office/drawing/2014/main" val="3002463318"/>
                    </a:ext>
                  </a:extLst>
                </a:gridCol>
              </a:tblGrid>
              <a:tr h="388884">
                <a:tc>
                  <a:txBody>
                    <a:bodyPr/>
                    <a:lstStyle/>
                    <a:p>
                      <a:pPr algn="ctr"/>
                      <a:r>
                        <a:rPr lang="en-US" dirty="0"/>
                        <a:t>ACT OF RESISTANCE</a:t>
                      </a:r>
                    </a:p>
                  </a:txBody>
                  <a:tcPr>
                    <a:solidFill>
                      <a:schemeClr val="accent4"/>
                    </a:solidFill>
                  </a:tcPr>
                </a:tc>
                <a:tc>
                  <a:txBody>
                    <a:bodyPr/>
                    <a:lstStyle/>
                    <a:p>
                      <a:pPr algn="ctr"/>
                      <a:r>
                        <a:rPr lang="en-US" dirty="0"/>
                        <a:t>HOW THIS CHALLENGED SLAVERY</a:t>
                      </a:r>
                    </a:p>
                  </a:txBody>
                  <a:tcPr>
                    <a:solidFill>
                      <a:schemeClr val="accent4"/>
                    </a:solidFill>
                  </a:tcPr>
                </a:tc>
                <a:extLst>
                  <a:ext uri="{0D108BD9-81ED-4DB2-BD59-A6C34878D82A}">
                    <a16:rowId xmlns:a16="http://schemas.microsoft.com/office/drawing/2014/main" val="1531987316"/>
                  </a:ext>
                </a:extLst>
              </a:tr>
              <a:tr h="665803">
                <a:tc>
                  <a:txBody>
                    <a:bodyPr/>
                    <a:lstStyle/>
                    <a:p>
                      <a:r>
                        <a:rPr lang="en-US" dirty="0"/>
                        <a:t>Broke the closet open</a:t>
                      </a:r>
                    </a:p>
                  </a:txBody>
                  <a:tcPr/>
                </a:tc>
                <a:tc>
                  <a:txBody>
                    <a:bodyPr/>
                    <a:lstStyle/>
                    <a:p>
                      <a:r>
                        <a:rPr lang="en-US" dirty="0"/>
                        <a:t>No longer confined. Not controlled by her enslavers.</a:t>
                      </a:r>
                    </a:p>
                  </a:txBody>
                  <a:tcPr/>
                </a:tc>
                <a:extLst>
                  <a:ext uri="{0D108BD9-81ED-4DB2-BD59-A6C34878D82A}">
                    <a16:rowId xmlns:a16="http://schemas.microsoft.com/office/drawing/2014/main" val="84199929"/>
                  </a:ext>
                </a:extLst>
              </a:tr>
              <a:tr h="665803">
                <a:tc>
                  <a:txBody>
                    <a:bodyPr/>
                    <a:lstStyle/>
                    <a:p>
                      <a:r>
                        <a:rPr lang="en-US" dirty="0"/>
                        <a:t>Emptied the wardrobe of the mistresses’ clothes</a:t>
                      </a:r>
                    </a:p>
                  </a:txBody>
                  <a:tcPr/>
                </a:tc>
                <a:tc>
                  <a:txBody>
                    <a:bodyPr/>
                    <a:lstStyle/>
                    <a:p>
                      <a:endParaRPr lang="en-US" dirty="0"/>
                    </a:p>
                  </a:txBody>
                  <a:tcPr/>
                </a:tc>
                <a:extLst>
                  <a:ext uri="{0D108BD9-81ED-4DB2-BD59-A6C34878D82A}">
                    <a16:rowId xmlns:a16="http://schemas.microsoft.com/office/drawing/2014/main" val="1533504628"/>
                  </a:ext>
                </a:extLst>
              </a:tr>
              <a:tr h="665803">
                <a:tc>
                  <a:txBody>
                    <a:bodyPr/>
                    <a:lstStyle/>
                    <a:p>
                      <a:endParaRPr lang="en-US" dirty="0"/>
                    </a:p>
                  </a:txBody>
                  <a:tcPr>
                    <a:solidFill>
                      <a:schemeClr val="tx1">
                        <a:lumMod val="10000"/>
                        <a:lumOff val="90000"/>
                      </a:schemeClr>
                    </a:solidFill>
                  </a:tcPr>
                </a:tc>
                <a:tc>
                  <a:txBody>
                    <a:bodyPr/>
                    <a:lstStyle/>
                    <a:p>
                      <a:endParaRPr lang="en-US" dirty="0"/>
                    </a:p>
                  </a:txBody>
                  <a:tcPr>
                    <a:solidFill>
                      <a:schemeClr val="tx1">
                        <a:lumMod val="10000"/>
                        <a:lumOff val="90000"/>
                      </a:schemeClr>
                    </a:solidFill>
                  </a:tcPr>
                </a:tc>
                <a:extLst>
                  <a:ext uri="{0D108BD9-81ED-4DB2-BD59-A6C34878D82A}">
                    <a16:rowId xmlns:a16="http://schemas.microsoft.com/office/drawing/2014/main" val="1849870079"/>
                  </a:ext>
                </a:extLst>
              </a:tr>
            </a:tbl>
          </a:graphicData>
        </a:graphic>
      </p:graphicFrame>
    </p:spTree>
    <p:extLst>
      <p:ext uri="{BB962C8B-B14F-4D97-AF65-F5344CB8AC3E}">
        <p14:creationId xmlns:p14="http://schemas.microsoft.com/office/powerpoint/2010/main" val="149089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7A4B5D-EF70-B63B-7F44-28651762B954}"/>
              </a:ext>
            </a:extLst>
          </p:cNvPr>
          <p:cNvSpPr>
            <a:spLocks noGrp="1"/>
          </p:cNvSpPr>
          <p:nvPr>
            <p:ph type="title"/>
          </p:nvPr>
        </p:nvSpPr>
        <p:spPr>
          <a:xfrm>
            <a:off x="838200" y="365125"/>
            <a:ext cx="10515600" cy="1325563"/>
          </a:xfrm>
        </p:spPr>
        <p:txBody>
          <a:bodyPr anchor="ctr">
            <a:normAutofit/>
          </a:bodyPr>
          <a:lstStyle/>
          <a:p>
            <a:r>
              <a:rPr lang="en-US" dirty="0"/>
              <a:t>Acts and Impacts of Resistance</a:t>
            </a:r>
          </a:p>
        </p:txBody>
      </p:sp>
      <p:graphicFrame>
        <p:nvGraphicFramePr>
          <p:cNvPr id="8" name="Table 7">
            <a:extLst>
              <a:ext uri="{FF2B5EF4-FFF2-40B4-BE49-F238E27FC236}">
                <a16:creationId xmlns:a16="http://schemas.microsoft.com/office/drawing/2014/main" id="{A60816E5-98A8-F239-6575-07229FFC5D99}"/>
              </a:ext>
            </a:extLst>
          </p:cNvPr>
          <p:cNvGraphicFramePr>
            <a:graphicFrameLocks noGrp="1"/>
          </p:cNvGraphicFramePr>
          <p:nvPr>
            <p:extLst>
              <p:ext uri="{D42A27DB-BD31-4B8C-83A1-F6EECF244321}">
                <p14:modId xmlns:p14="http://schemas.microsoft.com/office/powerpoint/2010/main" val="2881045252"/>
              </p:ext>
            </p:extLst>
          </p:nvPr>
        </p:nvGraphicFramePr>
        <p:xfrm>
          <a:off x="838200" y="1433739"/>
          <a:ext cx="9928808" cy="4880896"/>
        </p:xfrm>
        <a:graphic>
          <a:graphicData uri="http://schemas.openxmlformats.org/drawingml/2006/table">
            <a:tbl>
              <a:tblPr firstRow="1" bandRow="1">
                <a:tableStyleId>{22838BEF-8BB2-4498-84A7-C5851F593DF1}</a:tableStyleId>
              </a:tblPr>
              <a:tblGrid>
                <a:gridCol w="4964404">
                  <a:extLst>
                    <a:ext uri="{9D8B030D-6E8A-4147-A177-3AD203B41FA5}">
                      <a16:colId xmlns:a16="http://schemas.microsoft.com/office/drawing/2014/main" val="3646095898"/>
                    </a:ext>
                  </a:extLst>
                </a:gridCol>
                <a:gridCol w="4964404">
                  <a:extLst>
                    <a:ext uri="{9D8B030D-6E8A-4147-A177-3AD203B41FA5}">
                      <a16:colId xmlns:a16="http://schemas.microsoft.com/office/drawing/2014/main" val="144971331"/>
                    </a:ext>
                  </a:extLst>
                </a:gridCol>
              </a:tblGrid>
              <a:tr h="388884">
                <a:tc>
                  <a:txBody>
                    <a:bodyPr/>
                    <a:lstStyle/>
                    <a:p>
                      <a:pPr algn="ctr"/>
                      <a:r>
                        <a:rPr lang="en-US" dirty="0"/>
                        <a:t>ACT OF RESISTANCE</a:t>
                      </a:r>
                    </a:p>
                  </a:txBody>
                  <a:tcPr>
                    <a:solidFill>
                      <a:schemeClr val="accent4"/>
                    </a:solidFill>
                  </a:tcPr>
                </a:tc>
                <a:tc>
                  <a:txBody>
                    <a:bodyPr/>
                    <a:lstStyle/>
                    <a:p>
                      <a:pPr algn="ctr"/>
                      <a:r>
                        <a:rPr lang="en-US" dirty="0"/>
                        <a:t>HOW THIS CHALLENGED SLAVERY</a:t>
                      </a:r>
                    </a:p>
                  </a:txBody>
                  <a:tcPr>
                    <a:solidFill>
                      <a:schemeClr val="accent4"/>
                    </a:solidFill>
                  </a:tcPr>
                </a:tc>
                <a:extLst>
                  <a:ext uri="{0D108BD9-81ED-4DB2-BD59-A6C34878D82A}">
                    <a16:rowId xmlns:a16="http://schemas.microsoft.com/office/drawing/2014/main" val="3785272041"/>
                  </a:ext>
                </a:extLst>
              </a:tr>
              <a:tr h="665803">
                <a:tc>
                  <a:txBody>
                    <a:bodyPr/>
                    <a:lstStyle/>
                    <a:p>
                      <a:r>
                        <a:rPr lang="en-US" dirty="0"/>
                        <a:t>Broke the closet open</a:t>
                      </a:r>
                    </a:p>
                  </a:txBody>
                  <a:tcPr/>
                </a:tc>
                <a:tc>
                  <a:txBody>
                    <a:bodyPr/>
                    <a:lstStyle/>
                    <a:p>
                      <a:r>
                        <a:rPr lang="en-US" dirty="0"/>
                        <a:t>No longer confined. Not controlled by her enslavers.</a:t>
                      </a:r>
                    </a:p>
                  </a:txBody>
                  <a:tcPr/>
                </a:tc>
                <a:extLst>
                  <a:ext uri="{0D108BD9-81ED-4DB2-BD59-A6C34878D82A}">
                    <a16:rowId xmlns:a16="http://schemas.microsoft.com/office/drawing/2014/main" val="1631439043"/>
                  </a:ext>
                </a:extLst>
              </a:tr>
              <a:tr h="665803">
                <a:tc>
                  <a:txBody>
                    <a:bodyPr/>
                    <a:lstStyle/>
                    <a:p>
                      <a:r>
                        <a:rPr lang="en-US" dirty="0"/>
                        <a:t>Emptied the wardrobe of the mistresses’ clothes</a:t>
                      </a:r>
                    </a:p>
                  </a:txBody>
                  <a:tcPr/>
                </a:tc>
                <a:tc>
                  <a:txBody>
                    <a:bodyPr/>
                    <a:lstStyle/>
                    <a:p>
                      <a:r>
                        <a:rPr lang="en-US" dirty="0"/>
                        <a:t>Possibly some personal antagonism.</a:t>
                      </a:r>
                    </a:p>
                    <a:p>
                      <a:r>
                        <a:rPr lang="en-US" dirty="0"/>
                        <a:t>Cost of replacing the clothes.</a:t>
                      </a:r>
                    </a:p>
                  </a:txBody>
                  <a:tcPr/>
                </a:tc>
                <a:extLst>
                  <a:ext uri="{0D108BD9-81ED-4DB2-BD59-A6C34878D82A}">
                    <a16:rowId xmlns:a16="http://schemas.microsoft.com/office/drawing/2014/main" val="308681802"/>
                  </a:ext>
                </a:extLst>
              </a:tr>
              <a:tr h="665803">
                <a:tc>
                  <a:txBody>
                    <a:bodyPr/>
                    <a:lstStyle/>
                    <a:p>
                      <a:r>
                        <a:rPr lang="en-US" dirty="0"/>
                        <a:t>Set fire to the house</a:t>
                      </a:r>
                    </a:p>
                  </a:txBody>
                  <a:tcPr>
                    <a:solidFill>
                      <a:schemeClr val="tx1">
                        <a:lumMod val="10000"/>
                        <a:lumOff val="90000"/>
                      </a:schemeClr>
                    </a:solidFill>
                  </a:tcPr>
                </a:tc>
                <a:tc>
                  <a:txBody>
                    <a:bodyPr/>
                    <a:lstStyle/>
                    <a:p>
                      <a:r>
                        <a:rPr lang="en-US" dirty="0"/>
                        <a:t>Damage to the property. Potential damage to the whole town if the fire had spread.</a:t>
                      </a:r>
                    </a:p>
                  </a:txBody>
                  <a:tcPr>
                    <a:solidFill>
                      <a:schemeClr val="tx1">
                        <a:lumMod val="10000"/>
                        <a:lumOff val="90000"/>
                      </a:schemeClr>
                    </a:solidFill>
                  </a:tcPr>
                </a:tc>
                <a:extLst>
                  <a:ext uri="{0D108BD9-81ED-4DB2-BD59-A6C34878D82A}">
                    <a16:rowId xmlns:a16="http://schemas.microsoft.com/office/drawing/2014/main" val="1221182678"/>
                  </a:ext>
                </a:extLst>
              </a:tr>
              <a:tr h="665803">
                <a:tc>
                  <a:txBody>
                    <a:bodyPr/>
                    <a:lstStyle/>
                    <a:p>
                      <a:r>
                        <a:rPr lang="en-US" dirty="0"/>
                        <a:t>Frightened the </a:t>
                      </a:r>
                      <a:r>
                        <a:rPr lang="en-US" dirty="0" err="1"/>
                        <a:t>neighbour</a:t>
                      </a:r>
                      <a:endParaRPr lang="en-US" dirty="0"/>
                    </a:p>
                  </a:txBody>
                  <a:tcPr>
                    <a:solidFill>
                      <a:schemeClr val="tx1">
                        <a:lumMod val="10000"/>
                        <a:lumOff val="90000"/>
                      </a:schemeClr>
                    </a:solidFill>
                  </a:tcPr>
                </a:tc>
                <a:tc>
                  <a:txBody>
                    <a:bodyPr/>
                    <a:lstStyle/>
                    <a:p>
                      <a:r>
                        <a:rPr lang="en-US" dirty="0"/>
                        <a:t>Psychological impact of threat to personal safety. What if this happens again. Instills fear in the community</a:t>
                      </a:r>
                    </a:p>
                  </a:txBody>
                  <a:tcPr>
                    <a:solidFill>
                      <a:schemeClr val="tx1">
                        <a:lumMod val="10000"/>
                        <a:lumOff val="90000"/>
                      </a:schemeClr>
                    </a:solidFill>
                  </a:tcPr>
                </a:tc>
                <a:extLst>
                  <a:ext uri="{0D108BD9-81ED-4DB2-BD59-A6C34878D82A}">
                    <a16:rowId xmlns:a16="http://schemas.microsoft.com/office/drawing/2014/main" val="2583835870"/>
                  </a:ext>
                </a:extLst>
              </a:tr>
              <a:tr h="665803">
                <a:tc>
                  <a:txBody>
                    <a:bodyPr/>
                    <a:lstStyle/>
                    <a:p>
                      <a:r>
                        <a:rPr lang="en-US" dirty="0"/>
                        <a:t>Prompted a review of the fire-service</a:t>
                      </a:r>
                    </a:p>
                  </a:txBody>
                  <a:tcPr>
                    <a:solidFill>
                      <a:schemeClr val="tx1">
                        <a:lumMod val="10000"/>
                        <a:lumOff val="90000"/>
                      </a:schemeClr>
                    </a:solidFill>
                  </a:tcPr>
                </a:tc>
                <a:tc>
                  <a:txBody>
                    <a:bodyPr/>
                    <a:lstStyle/>
                    <a:p>
                      <a:r>
                        <a:rPr lang="en-US" dirty="0"/>
                        <a:t>Takes up time and resources of the planters, which could otherwise be spent on agriculture.</a:t>
                      </a:r>
                    </a:p>
                  </a:txBody>
                  <a:tcPr>
                    <a:solidFill>
                      <a:schemeClr val="tx1">
                        <a:lumMod val="10000"/>
                        <a:lumOff val="90000"/>
                      </a:schemeClr>
                    </a:solidFill>
                  </a:tcPr>
                </a:tc>
                <a:extLst>
                  <a:ext uri="{0D108BD9-81ED-4DB2-BD59-A6C34878D82A}">
                    <a16:rowId xmlns:a16="http://schemas.microsoft.com/office/drawing/2014/main" val="51859426"/>
                  </a:ext>
                </a:extLst>
              </a:tr>
              <a:tr h="665803">
                <a:tc>
                  <a:txBody>
                    <a:bodyPr/>
                    <a:lstStyle/>
                    <a:p>
                      <a:r>
                        <a:rPr lang="en-US" dirty="0"/>
                        <a:t>Engages the judicial system</a:t>
                      </a:r>
                    </a:p>
                  </a:txBody>
                  <a:tcPr>
                    <a:solidFill>
                      <a:schemeClr val="tx1">
                        <a:lumMod val="10000"/>
                        <a:lumOff val="90000"/>
                      </a:schemeClr>
                    </a:solidFill>
                  </a:tcPr>
                </a:tc>
                <a:tc>
                  <a:txBody>
                    <a:bodyPr/>
                    <a:lstStyle/>
                    <a:p>
                      <a:r>
                        <a:rPr lang="en-US" dirty="0"/>
                        <a:t>Time and effort and money of the Barbadian government required. Also brings under scrutiny the choices of the enslavers.</a:t>
                      </a:r>
                    </a:p>
                  </a:txBody>
                  <a:tcPr>
                    <a:solidFill>
                      <a:schemeClr val="tx1">
                        <a:lumMod val="10000"/>
                        <a:lumOff val="90000"/>
                      </a:schemeClr>
                    </a:solidFill>
                  </a:tcPr>
                </a:tc>
                <a:extLst>
                  <a:ext uri="{0D108BD9-81ED-4DB2-BD59-A6C34878D82A}">
                    <a16:rowId xmlns:a16="http://schemas.microsoft.com/office/drawing/2014/main" val="1479569009"/>
                  </a:ext>
                </a:extLst>
              </a:tr>
            </a:tbl>
          </a:graphicData>
        </a:graphic>
      </p:graphicFrame>
    </p:spTree>
    <p:extLst>
      <p:ext uri="{BB962C8B-B14F-4D97-AF65-F5344CB8AC3E}">
        <p14:creationId xmlns:p14="http://schemas.microsoft.com/office/powerpoint/2010/main" val="372328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B596F-D130-1B85-8BFE-388CF0D61B5B}"/>
              </a:ext>
            </a:extLst>
          </p:cNvPr>
          <p:cNvSpPr>
            <a:spLocks noGrp="1"/>
          </p:cNvSpPr>
          <p:nvPr>
            <p:ph type="ctrTitle"/>
          </p:nvPr>
        </p:nvSpPr>
        <p:spPr>
          <a:xfrm>
            <a:off x="6391656" y="841248"/>
            <a:ext cx="4434840" cy="710461"/>
          </a:xfrm>
        </p:spPr>
        <p:txBody>
          <a:bodyPr anchor="b">
            <a:normAutofit/>
          </a:bodyPr>
          <a:lstStyle/>
          <a:p>
            <a:r>
              <a:rPr lang="en-US" dirty="0"/>
              <a:t>Plenary</a:t>
            </a:r>
          </a:p>
        </p:txBody>
      </p:sp>
      <p:sp>
        <p:nvSpPr>
          <p:cNvPr id="7175" name="Text Placeholder 3">
            <a:extLst>
              <a:ext uri="{FF2B5EF4-FFF2-40B4-BE49-F238E27FC236}">
                <a16:creationId xmlns:a16="http://schemas.microsoft.com/office/drawing/2014/main" id="{AE1C46FB-6C2C-FECE-89E0-C9F6F0080E75}"/>
              </a:ext>
            </a:extLst>
          </p:cNvPr>
          <p:cNvSpPr>
            <a:spLocks noGrp="1"/>
          </p:cNvSpPr>
          <p:nvPr>
            <p:ph type="subTitle" idx="1"/>
          </p:nvPr>
        </p:nvSpPr>
        <p:spPr>
          <a:xfrm>
            <a:off x="6391655" y="2007905"/>
            <a:ext cx="4434835" cy="4127402"/>
          </a:xfrm>
        </p:spPr>
        <p:txBody>
          <a:bodyPr>
            <a:normAutofit/>
          </a:bodyPr>
          <a:lstStyle/>
          <a:p>
            <a:r>
              <a:rPr lang="en-US" sz="2600" dirty="0"/>
              <a:t>Look again at the map of Bridgetown, Barbados.</a:t>
            </a:r>
          </a:p>
          <a:p>
            <a:r>
              <a:rPr lang="en-US" sz="2600" dirty="0"/>
              <a:t>Now answer the question, and give a reason: </a:t>
            </a:r>
          </a:p>
          <a:p>
            <a:r>
              <a:rPr lang="en-US" sz="2600" b="1" i="1" dirty="0"/>
              <a:t>Do we undervalue the acts of resistance of young people?</a:t>
            </a:r>
            <a:endParaRPr lang="en-US" sz="2600" b="1" dirty="0"/>
          </a:p>
        </p:txBody>
      </p:sp>
      <p:pic>
        <p:nvPicPr>
          <p:cNvPr id="4" name="Picture 12">
            <a:extLst>
              <a:ext uri="{FF2B5EF4-FFF2-40B4-BE49-F238E27FC236}">
                <a16:creationId xmlns:a16="http://schemas.microsoft.com/office/drawing/2014/main" id="{EA2ECBF6-4366-5F59-9DAF-CA2CF8761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5" t="6414" r="3130" b="6330"/>
          <a:stretch/>
        </p:blipFill>
        <p:spPr bwMode="auto">
          <a:xfrm>
            <a:off x="349724" y="390544"/>
            <a:ext cx="5221224" cy="3157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B2E79E7-F9A7-C831-83BE-211AF2D76C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65" t="33264" r="3130" b="26446"/>
          <a:stretch/>
        </p:blipFill>
        <p:spPr bwMode="auto">
          <a:xfrm>
            <a:off x="349724" y="3683563"/>
            <a:ext cx="5221224" cy="3016781"/>
          </a:xfrm>
          <a:prstGeom prst="rect">
            <a:avLst/>
          </a:prstGeom>
          <a:noFill/>
          <a:extLst>
            <a:ext uri="{909E8E84-426E-40DD-AFC4-6F175D3DCCD1}">
              <a14:hiddenFill xmlns:a14="http://schemas.microsoft.com/office/drawing/2010/main">
                <a:solidFill>
                  <a:srgbClr val="FFFFFF"/>
                </a:solidFill>
              </a14:hiddenFill>
            </a:ext>
          </a:extLst>
        </p:spPr>
      </p:pic>
      <p:sp>
        <p:nvSpPr>
          <p:cNvPr id="6" name="Doughnut 5">
            <a:extLst>
              <a:ext uri="{FF2B5EF4-FFF2-40B4-BE49-F238E27FC236}">
                <a16:creationId xmlns:a16="http://schemas.microsoft.com/office/drawing/2014/main" id="{CDF84077-CF06-171C-E886-D949DE78A220}"/>
              </a:ext>
            </a:extLst>
          </p:cNvPr>
          <p:cNvSpPr/>
          <p:nvPr/>
        </p:nvSpPr>
        <p:spPr>
          <a:xfrm rot="5922783">
            <a:off x="860907" y="4597580"/>
            <a:ext cx="1932442" cy="852457"/>
          </a:xfrm>
          <a:prstGeom prst="donut">
            <a:avLst>
              <a:gd name="adj" fmla="val 853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a:extLst>
              <a:ext uri="{FF2B5EF4-FFF2-40B4-BE49-F238E27FC236}">
                <a16:creationId xmlns:a16="http://schemas.microsoft.com/office/drawing/2014/main" id="{25293640-88B3-AF01-4BDF-390B6F90F748}"/>
              </a:ext>
            </a:extLst>
          </p:cNvPr>
          <p:cNvCxnSpPr>
            <a:cxnSpLocks/>
          </p:cNvCxnSpPr>
          <p:nvPr/>
        </p:nvCxnSpPr>
        <p:spPr>
          <a:xfrm>
            <a:off x="3048000" y="4330262"/>
            <a:ext cx="1124607"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1884675E-F3E4-59D7-BC5B-2528B0B4738B}"/>
              </a:ext>
            </a:extLst>
          </p:cNvPr>
          <p:cNvSpPr/>
          <p:nvPr/>
        </p:nvSpPr>
        <p:spPr>
          <a:xfrm rot="19377854">
            <a:off x="10767897" y="1605503"/>
            <a:ext cx="139417" cy="1012290"/>
          </a:xfrm>
          <a:custGeom>
            <a:avLst/>
            <a:gdLst>
              <a:gd name="connsiteX0" fmla="*/ 0 w 139417"/>
              <a:gd name="connsiteY0" fmla="*/ 23237 h 1012290"/>
              <a:gd name="connsiteX1" fmla="*/ 23237 w 139417"/>
              <a:gd name="connsiteY1" fmla="*/ 0 h 1012290"/>
              <a:gd name="connsiteX2" fmla="*/ 116180 w 139417"/>
              <a:gd name="connsiteY2" fmla="*/ 0 h 1012290"/>
              <a:gd name="connsiteX3" fmla="*/ 139417 w 139417"/>
              <a:gd name="connsiteY3" fmla="*/ 23237 h 1012290"/>
              <a:gd name="connsiteX4" fmla="*/ 139417 w 139417"/>
              <a:gd name="connsiteY4" fmla="*/ 496487 h 1012290"/>
              <a:gd name="connsiteX5" fmla="*/ 139417 w 139417"/>
              <a:gd name="connsiteY5" fmla="*/ 989053 h 1012290"/>
              <a:gd name="connsiteX6" fmla="*/ 116180 w 139417"/>
              <a:gd name="connsiteY6" fmla="*/ 1012290 h 1012290"/>
              <a:gd name="connsiteX7" fmla="*/ 23237 w 139417"/>
              <a:gd name="connsiteY7" fmla="*/ 1012290 h 1012290"/>
              <a:gd name="connsiteX8" fmla="*/ 0 w 139417"/>
              <a:gd name="connsiteY8" fmla="*/ 989053 h 1012290"/>
              <a:gd name="connsiteX9" fmla="*/ 0 w 139417"/>
              <a:gd name="connsiteY9" fmla="*/ 486829 h 1012290"/>
              <a:gd name="connsiteX10" fmla="*/ 0 w 139417"/>
              <a:gd name="connsiteY10" fmla="*/ 23237 h 101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417" h="1012290" fill="none" extrusionOk="0">
                <a:moveTo>
                  <a:pt x="0" y="23237"/>
                </a:moveTo>
                <a:cubicBezTo>
                  <a:pt x="-3494" y="9347"/>
                  <a:pt x="12232" y="1223"/>
                  <a:pt x="23237" y="0"/>
                </a:cubicBezTo>
                <a:cubicBezTo>
                  <a:pt x="64796" y="-2276"/>
                  <a:pt x="79263" y="9714"/>
                  <a:pt x="116180" y="0"/>
                </a:cubicBezTo>
                <a:cubicBezTo>
                  <a:pt x="127991" y="-1678"/>
                  <a:pt x="139402" y="8874"/>
                  <a:pt x="139417" y="23237"/>
                </a:cubicBezTo>
                <a:cubicBezTo>
                  <a:pt x="175216" y="225536"/>
                  <a:pt x="121858" y="349868"/>
                  <a:pt x="139417" y="496487"/>
                </a:cubicBezTo>
                <a:cubicBezTo>
                  <a:pt x="156976" y="643106"/>
                  <a:pt x="114989" y="880751"/>
                  <a:pt x="139417" y="989053"/>
                </a:cubicBezTo>
                <a:cubicBezTo>
                  <a:pt x="135708" y="1002147"/>
                  <a:pt x="131750" y="1014008"/>
                  <a:pt x="116180" y="1012290"/>
                </a:cubicBezTo>
                <a:cubicBezTo>
                  <a:pt x="82401" y="1015776"/>
                  <a:pt x="49556" y="1007712"/>
                  <a:pt x="23237" y="1012290"/>
                </a:cubicBezTo>
                <a:cubicBezTo>
                  <a:pt x="9536" y="1012378"/>
                  <a:pt x="1181" y="1002141"/>
                  <a:pt x="0" y="989053"/>
                </a:cubicBezTo>
                <a:cubicBezTo>
                  <a:pt x="-11290" y="797386"/>
                  <a:pt x="35451" y="683289"/>
                  <a:pt x="0" y="486829"/>
                </a:cubicBezTo>
                <a:cubicBezTo>
                  <a:pt x="-35451" y="290369"/>
                  <a:pt x="3558" y="164388"/>
                  <a:pt x="0" y="23237"/>
                </a:cubicBezTo>
                <a:close/>
              </a:path>
              <a:path w="139417" h="1012290" stroke="0" extrusionOk="0">
                <a:moveTo>
                  <a:pt x="0" y="23237"/>
                </a:moveTo>
                <a:cubicBezTo>
                  <a:pt x="304" y="10487"/>
                  <a:pt x="10765" y="752"/>
                  <a:pt x="23237" y="0"/>
                </a:cubicBezTo>
                <a:cubicBezTo>
                  <a:pt x="45874" y="-6939"/>
                  <a:pt x="92842" y="6142"/>
                  <a:pt x="116180" y="0"/>
                </a:cubicBezTo>
                <a:cubicBezTo>
                  <a:pt x="129224" y="-2778"/>
                  <a:pt x="139214" y="10078"/>
                  <a:pt x="139417" y="23237"/>
                </a:cubicBezTo>
                <a:cubicBezTo>
                  <a:pt x="143128" y="132596"/>
                  <a:pt x="105961" y="379677"/>
                  <a:pt x="139417" y="486829"/>
                </a:cubicBezTo>
                <a:cubicBezTo>
                  <a:pt x="172873" y="593981"/>
                  <a:pt x="113730" y="751999"/>
                  <a:pt x="139417" y="989053"/>
                </a:cubicBezTo>
                <a:cubicBezTo>
                  <a:pt x="138733" y="1001092"/>
                  <a:pt x="129129" y="1012958"/>
                  <a:pt x="116180" y="1012290"/>
                </a:cubicBezTo>
                <a:cubicBezTo>
                  <a:pt x="81614" y="1021879"/>
                  <a:pt x="43688" y="1011631"/>
                  <a:pt x="23237" y="1012290"/>
                </a:cubicBezTo>
                <a:cubicBezTo>
                  <a:pt x="7509" y="1013364"/>
                  <a:pt x="89" y="1004304"/>
                  <a:pt x="0" y="989053"/>
                </a:cubicBezTo>
                <a:cubicBezTo>
                  <a:pt x="-3155" y="810353"/>
                  <a:pt x="52585" y="752188"/>
                  <a:pt x="0" y="535119"/>
                </a:cubicBezTo>
                <a:cubicBezTo>
                  <a:pt x="-52585" y="318050"/>
                  <a:pt x="44996" y="215646"/>
                  <a:pt x="0" y="23237"/>
                </a:cubicBezTo>
                <a:close/>
              </a:path>
            </a:pathLst>
          </a:custGeom>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 name="Moon 1">
            <a:extLst>
              <a:ext uri="{FF2B5EF4-FFF2-40B4-BE49-F238E27FC236}">
                <a16:creationId xmlns:a16="http://schemas.microsoft.com/office/drawing/2014/main" id="{FF3CC782-1CE5-FA2A-1AB5-80E912D35725}"/>
              </a:ext>
            </a:extLst>
          </p:cNvPr>
          <p:cNvSpPr/>
          <p:nvPr/>
        </p:nvSpPr>
        <p:spPr>
          <a:xfrm rot="12459735">
            <a:off x="10384361" y="1284599"/>
            <a:ext cx="157684" cy="451791"/>
          </a:xfrm>
          <a:prstGeom prst="mo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ghnut 8">
            <a:extLst>
              <a:ext uri="{FF2B5EF4-FFF2-40B4-BE49-F238E27FC236}">
                <a16:creationId xmlns:a16="http://schemas.microsoft.com/office/drawing/2014/main" id="{7301B3C3-0A58-D2B4-B787-666EF0C8FE3A}"/>
              </a:ext>
            </a:extLst>
          </p:cNvPr>
          <p:cNvSpPr/>
          <p:nvPr/>
        </p:nvSpPr>
        <p:spPr>
          <a:xfrm>
            <a:off x="9906874" y="1036322"/>
            <a:ext cx="791363" cy="791363"/>
          </a:xfrm>
          <a:custGeom>
            <a:avLst/>
            <a:gdLst>
              <a:gd name="connsiteX0" fmla="*/ 0 w 1413163"/>
              <a:gd name="connsiteY0" fmla="*/ 706582 h 1413163"/>
              <a:gd name="connsiteX1" fmla="*/ 706582 w 1413163"/>
              <a:gd name="connsiteY1" fmla="*/ 0 h 1413163"/>
              <a:gd name="connsiteX2" fmla="*/ 1413164 w 1413163"/>
              <a:gd name="connsiteY2" fmla="*/ 706582 h 1413163"/>
              <a:gd name="connsiteX3" fmla="*/ 706582 w 1413163"/>
              <a:gd name="connsiteY3" fmla="*/ 1413164 h 1413163"/>
              <a:gd name="connsiteX4" fmla="*/ 0 w 1413163"/>
              <a:gd name="connsiteY4" fmla="*/ 706582 h 1413163"/>
              <a:gd name="connsiteX5" fmla="*/ 123383 w 1413163"/>
              <a:gd name="connsiteY5" fmla="*/ 706582 h 1413163"/>
              <a:gd name="connsiteX6" fmla="*/ 706581 w 1413163"/>
              <a:gd name="connsiteY6" fmla="*/ 1289780 h 1413163"/>
              <a:gd name="connsiteX7" fmla="*/ 1289779 w 1413163"/>
              <a:gd name="connsiteY7" fmla="*/ 706582 h 1413163"/>
              <a:gd name="connsiteX8" fmla="*/ 706581 w 1413163"/>
              <a:gd name="connsiteY8" fmla="*/ 123384 h 1413163"/>
              <a:gd name="connsiteX9" fmla="*/ 123383 w 1413163"/>
              <a:gd name="connsiteY9" fmla="*/ 706582 h 14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163" h="1413163" fill="none" extrusionOk="0">
                <a:moveTo>
                  <a:pt x="0" y="706582"/>
                </a:moveTo>
                <a:cubicBezTo>
                  <a:pt x="-54000" y="307614"/>
                  <a:pt x="376197" y="48945"/>
                  <a:pt x="706582" y="0"/>
                </a:cubicBezTo>
                <a:cubicBezTo>
                  <a:pt x="1147028" y="74746"/>
                  <a:pt x="1417121" y="357329"/>
                  <a:pt x="1413164" y="706582"/>
                </a:cubicBezTo>
                <a:cubicBezTo>
                  <a:pt x="1430428" y="1123409"/>
                  <a:pt x="1106467" y="1424985"/>
                  <a:pt x="706582" y="1413164"/>
                </a:cubicBezTo>
                <a:cubicBezTo>
                  <a:pt x="355139" y="1379200"/>
                  <a:pt x="5150" y="1072592"/>
                  <a:pt x="0" y="706582"/>
                </a:cubicBezTo>
                <a:close/>
                <a:moveTo>
                  <a:pt x="123383" y="706582"/>
                </a:moveTo>
                <a:cubicBezTo>
                  <a:pt x="54593" y="1039969"/>
                  <a:pt x="356818" y="1270686"/>
                  <a:pt x="706581" y="1289780"/>
                </a:cubicBezTo>
                <a:cubicBezTo>
                  <a:pt x="960242" y="1284923"/>
                  <a:pt x="1284218" y="1017338"/>
                  <a:pt x="1289779" y="706582"/>
                </a:cubicBezTo>
                <a:cubicBezTo>
                  <a:pt x="1295003" y="313829"/>
                  <a:pt x="985582" y="148545"/>
                  <a:pt x="706581" y="123384"/>
                </a:cubicBezTo>
                <a:cubicBezTo>
                  <a:pt x="347764" y="189051"/>
                  <a:pt x="133588" y="392074"/>
                  <a:pt x="123383" y="706582"/>
                </a:cubicBezTo>
                <a:close/>
              </a:path>
              <a:path w="1413163" h="1413163" stroke="0" extrusionOk="0">
                <a:moveTo>
                  <a:pt x="0" y="706582"/>
                </a:moveTo>
                <a:cubicBezTo>
                  <a:pt x="-22060" y="302741"/>
                  <a:pt x="237939" y="29428"/>
                  <a:pt x="706582" y="0"/>
                </a:cubicBezTo>
                <a:cubicBezTo>
                  <a:pt x="1141390" y="9384"/>
                  <a:pt x="1384149" y="317271"/>
                  <a:pt x="1413164" y="706582"/>
                </a:cubicBezTo>
                <a:cubicBezTo>
                  <a:pt x="1371716" y="1137292"/>
                  <a:pt x="1087078" y="1466987"/>
                  <a:pt x="706582" y="1413164"/>
                </a:cubicBezTo>
                <a:cubicBezTo>
                  <a:pt x="277548" y="1391936"/>
                  <a:pt x="41831" y="1116803"/>
                  <a:pt x="0" y="706582"/>
                </a:cubicBezTo>
                <a:close/>
                <a:moveTo>
                  <a:pt x="123383" y="706582"/>
                </a:moveTo>
                <a:cubicBezTo>
                  <a:pt x="152177" y="1032089"/>
                  <a:pt x="412212" y="1232729"/>
                  <a:pt x="706581" y="1289780"/>
                </a:cubicBezTo>
                <a:cubicBezTo>
                  <a:pt x="1002661" y="1285797"/>
                  <a:pt x="1267337" y="1049802"/>
                  <a:pt x="1289779" y="706582"/>
                </a:cubicBezTo>
                <a:cubicBezTo>
                  <a:pt x="1285248" y="341283"/>
                  <a:pt x="984903" y="184210"/>
                  <a:pt x="706581" y="123384"/>
                </a:cubicBezTo>
                <a:cubicBezTo>
                  <a:pt x="439216" y="154022"/>
                  <a:pt x="151761" y="391314"/>
                  <a:pt x="123383" y="706582"/>
                </a:cubicBezTo>
                <a:close/>
              </a:path>
            </a:pathLst>
          </a:custGeom>
          <a:ln>
            <a:extLst>
              <a:ext uri="{C807C97D-BFC1-408E-A445-0C87EB9F89A2}">
                <ask:lineSketchStyleProps xmlns:ask="http://schemas.microsoft.com/office/drawing/2018/sketchyshapes" sd="1219033472">
                  <a:prstGeom prst="donut">
                    <a:avLst>
                      <a:gd name="adj" fmla="val 873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solidFill>
                <a:schemeClr val="tx1"/>
              </a:solidFill>
            </a:endParaRPr>
          </a:p>
        </p:txBody>
      </p:sp>
    </p:spTree>
    <p:extLst>
      <p:ext uri="{BB962C8B-B14F-4D97-AF65-F5344CB8AC3E}">
        <p14:creationId xmlns:p14="http://schemas.microsoft.com/office/powerpoint/2010/main" val="158895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619F6A-3437-4CF4-A07C-58BD7C2807D5}"/>
              </a:ext>
            </a:extLst>
          </p:cNvPr>
          <p:cNvSpPr>
            <a:spLocks noGrp="1"/>
          </p:cNvSpPr>
          <p:nvPr>
            <p:ph type="ctrTitle"/>
          </p:nvPr>
        </p:nvSpPr>
        <p:spPr>
          <a:xfrm>
            <a:off x="6391661" y="362475"/>
            <a:ext cx="4434840" cy="876716"/>
          </a:xfrm>
        </p:spPr>
        <p:txBody>
          <a:bodyPr/>
          <a:lstStyle/>
          <a:p>
            <a:r>
              <a:rPr lang="en-US" dirty="0"/>
              <a:t>Conclusions</a:t>
            </a:r>
          </a:p>
        </p:txBody>
      </p:sp>
      <p:sp>
        <p:nvSpPr>
          <p:cNvPr id="15" name="Subtitle 2">
            <a:extLst>
              <a:ext uri="{FF2B5EF4-FFF2-40B4-BE49-F238E27FC236}">
                <a16:creationId xmlns:a16="http://schemas.microsoft.com/office/drawing/2014/main" id="{4EC0162F-9000-1516-241C-DE50C1F00806}"/>
              </a:ext>
            </a:extLst>
          </p:cNvPr>
          <p:cNvSpPr>
            <a:spLocks noGrp="1"/>
          </p:cNvSpPr>
          <p:nvPr>
            <p:ph type="subTitle" idx="1"/>
          </p:nvPr>
        </p:nvSpPr>
        <p:spPr>
          <a:xfrm>
            <a:off x="6391661" y="1607128"/>
            <a:ext cx="4664266" cy="4888398"/>
          </a:xfrm>
        </p:spPr>
        <p:txBody>
          <a:bodyPr>
            <a:noAutofit/>
          </a:bodyPr>
          <a:lstStyle/>
          <a:p>
            <a:r>
              <a:rPr lang="en-GB" sz="2000" dirty="0"/>
              <a:t>The city of Bridgetown’s coat of arms (created in 1960) refer to the fact that  a significant portion of Bridgetown</a:t>
            </a:r>
            <a:r>
              <a:rPr lang="en-GB" sz="2000" baseline="0" dirty="0"/>
              <a:t> was destroyed by fire in 1766. The city’s </a:t>
            </a:r>
            <a:r>
              <a:rPr lang="en-GB" sz="2000" dirty="0"/>
              <a:t>motto can be translated as </a:t>
            </a:r>
            <a:r>
              <a:rPr lang="en-GB" sz="2000" i="1" dirty="0"/>
              <a:t>“out of the past fires we rise again to the light"</a:t>
            </a:r>
            <a:endParaRPr lang="en-GB" sz="2000" baseline="0" dirty="0"/>
          </a:p>
          <a:p>
            <a:r>
              <a:rPr lang="en-GB" sz="2000" baseline="0" dirty="0"/>
              <a:t>This suggests that the town’s buildings were a) flammable and b) sufficiently compact that the fire could spread. </a:t>
            </a:r>
          </a:p>
          <a:p>
            <a:r>
              <a:rPr lang="en-GB" sz="2000" baseline="0" dirty="0"/>
              <a:t>The act of resistance of the young girl, though foiled, was potentially massive. </a:t>
            </a:r>
          </a:p>
          <a:p>
            <a:endParaRPr lang="en-US" sz="2000" dirty="0"/>
          </a:p>
        </p:txBody>
      </p:sp>
      <p:pic>
        <p:nvPicPr>
          <p:cNvPr id="5" name="Picture 2">
            <a:extLst>
              <a:ext uri="{FF2B5EF4-FFF2-40B4-BE49-F238E27FC236}">
                <a16:creationId xmlns:a16="http://schemas.microsoft.com/office/drawing/2014/main" id="{67201250-FA77-118C-1FEC-71FBB505C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464" y="783204"/>
            <a:ext cx="5221224" cy="5300735"/>
          </a:xfrm>
          <a:prstGeom prst="rect">
            <a:avLst/>
          </a:prstGeom>
          <a:solidFill>
            <a:srgbClr val="FFFFFF"/>
          </a:solidFill>
        </p:spPr>
      </p:pic>
    </p:spTree>
    <p:extLst>
      <p:ext uri="{BB962C8B-B14F-4D97-AF65-F5344CB8AC3E}">
        <p14:creationId xmlns:p14="http://schemas.microsoft.com/office/powerpoint/2010/main" val="125553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160D18AF-8584-7D0B-A0E4-1F0C24ABFCC9}"/>
              </a:ext>
            </a:extLst>
          </p:cNvPr>
          <p:cNvPicPr>
            <a:picLocks noChangeAspect="1"/>
          </p:cNvPicPr>
          <p:nvPr/>
        </p:nvPicPr>
        <p:blipFill>
          <a:blip r:embed="rId2"/>
          <a:stretch>
            <a:fillRect/>
          </a:stretch>
        </p:blipFill>
        <p:spPr>
          <a:xfrm>
            <a:off x="-1" y="0"/>
            <a:ext cx="12536823" cy="7051963"/>
          </a:xfrm>
          <a:prstGeom prst="rect">
            <a:avLst/>
          </a:prstGeom>
        </p:spPr>
      </p:pic>
      <p:pic>
        <p:nvPicPr>
          <p:cNvPr id="7" name="Graphic 6">
            <a:extLst>
              <a:ext uri="{FF2B5EF4-FFF2-40B4-BE49-F238E27FC236}">
                <a16:creationId xmlns:a16="http://schemas.microsoft.com/office/drawing/2014/main" id="{294AA5C9-AC3D-EAE8-C255-C707B77C6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7074">
            <a:off x="4251283" y="1584283"/>
            <a:ext cx="3689434" cy="3689434"/>
          </a:xfrm>
          <a:prstGeom prst="rect">
            <a:avLst/>
          </a:prstGeom>
        </p:spPr>
      </p:pic>
    </p:spTree>
    <p:extLst>
      <p:ext uri="{BB962C8B-B14F-4D97-AF65-F5344CB8AC3E}">
        <p14:creationId xmlns:p14="http://schemas.microsoft.com/office/powerpoint/2010/main" val="198248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4DFEEC8B-B775-4884-B833-B42E58216FC3}"/>
              </a:ext>
            </a:extLst>
          </p:cNvPr>
          <p:cNvPicPr>
            <a:picLocks noChangeAspect="1" noChangeArrowheads="1"/>
          </p:cNvPicPr>
          <p:nvPr/>
        </p:nvPicPr>
        <p:blipFill rotWithShape="1">
          <a:blip r:embed="rId2"/>
          <a:srcRect t="1536" b="1536"/>
          <a:stretch/>
        </p:blipFill>
        <p:spPr bwMode="auto">
          <a:xfrm>
            <a:off x="3907715" y="1582276"/>
            <a:ext cx="7784600" cy="4780417"/>
          </a:xfrm>
          <a:prstGeom prst="rect">
            <a:avLst/>
          </a:prstGeom>
          <a:solidFill>
            <a:srgbClr val="FFFFFF"/>
          </a:solidFill>
        </p:spPr>
      </p:pic>
      <p:pic>
        <p:nvPicPr>
          <p:cNvPr id="5" name="Graphic 4">
            <a:extLst>
              <a:ext uri="{FF2B5EF4-FFF2-40B4-BE49-F238E27FC236}">
                <a16:creationId xmlns:a16="http://schemas.microsoft.com/office/drawing/2014/main" id="{BF45C2DB-0D12-8F1B-C749-4199303E1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6550" y="518232"/>
            <a:ext cx="3898900" cy="863600"/>
          </a:xfrm>
          <a:prstGeom prst="rect">
            <a:avLst/>
          </a:prstGeom>
        </p:spPr>
      </p:pic>
      <p:sp>
        <p:nvSpPr>
          <p:cNvPr id="6" name="Title 1">
            <a:extLst>
              <a:ext uri="{FF2B5EF4-FFF2-40B4-BE49-F238E27FC236}">
                <a16:creationId xmlns:a16="http://schemas.microsoft.com/office/drawing/2014/main" id="{A6F4C0CD-C3B7-D38E-A14B-587AD9178E6E}"/>
              </a:ext>
            </a:extLst>
          </p:cNvPr>
          <p:cNvSpPr txBox="1">
            <a:spLocks/>
          </p:cNvSpPr>
          <p:nvPr/>
        </p:nvSpPr>
        <p:spPr>
          <a:xfrm>
            <a:off x="499685" y="1582276"/>
            <a:ext cx="5596315" cy="4780417"/>
          </a:xfrm>
          <a:prstGeom prst="rect">
            <a:avLst/>
          </a:prstGeom>
          <a:solidFill>
            <a:schemeClr val="bg2">
              <a:alpha val="92000"/>
            </a:schemeClr>
          </a:solidFill>
        </p:spPr>
        <p:txBody>
          <a:bodyPr vert="horz" lIns="91440" tIns="45720" rIns="360000" bIns="45720" rtlCol="0" anchor="b">
            <a:normAutofit/>
          </a:bodyPr>
          <a:lstStyle>
            <a:lvl1pPr algn="l" defTabSz="914400" rtl="0" eaLnBrk="1" latinLnBrk="0" hangingPunct="1">
              <a:lnSpc>
                <a:spcPct val="90000"/>
              </a:lnSpc>
              <a:spcBef>
                <a:spcPct val="0"/>
              </a:spcBef>
              <a:buNone/>
              <a:defRPr sz="5400" b="0" i="0" kern="1200" cap="none" baseline="0">
                <a:solidFill>
                  <a:schemeClr val="tx1"/>
                </a:solidFill>
                <a:latin typeface="+mj-lt"/>
                <a:ea typeface="+mj-ea"/>
                <a:cs typeface="+mj-cs"/>
              </a:defRPr>
            </a:lvl1pPr>
          </a:lstStyle>
          <a:p>
            <a:r>
              <a:rPr lang="en-US" sz="2500" dirty="0"/>
              <a:t>Look closely at </a:t>
            </a:r>
            <a:r>
              <a:rPr lang="en-US" sz="2500" b="1" dirty="0"/>
              <a:t>Source A</a:t>
            </a:r>
            <a:r>
              <a:rPr lang="en-US" sz="2500" dirty="0"/>
              <a:t>, a street map of Bridgetown in Barbados.</a:t>
            </a:r>
          </a:p>
          <a:p>
            <a:endParaRPr lang="en-US" sz="2500" dirty="0"/>
          </a:p>
          <a:p>
            <a:pPr marL="457200" indent="-457200">
              <a:buFont typeface="Arial" panose="020B0604020202020204" pitchFamily="34" charset="0"/>
              <a:buChar char="•"/>
            </a:pPr>
            <a:r>
              <a:rPr lang="en-US" sz="2500" dirty="0"/>
              <a:t>What can this map tell us about life in Barbados in the 18</a:t>
            </a:r>
            <a:r>
              <a:rPr lang="en-US" sz="2500" baseline="30000" dirty="0"/>
              <a:t>th</a:t>
            </a:r>
            <a:r>
              <a:rPr lang="en-US" sz="2500" dirty="0"/>
              <a:t> century?</a:t>
            </a:r>
          </a:p>
          <a:p>
            <a:pPr marL="457200" indent="-457200">
              <a:buFont typeface="Arial" panose="020B0604020202020204" pitchFamily="34" charset="0"/>
              <a:buChar char="•"/>
            </a:pPr>
            <a:r>
              <a:rPr lang="en-US" sz="2500" dirty="0"/>
              <a:t>1 point per fact. How many points can you score?</a:t>
            </a:r>
          </a:p>
          <a:p>
            <a:pPr marL="457200" indent="-457200">
              <a:buFont typeface="Arial" panose="020B0604020202020204" pitchFamily="34" charset="0"/>
              <a:buChar char="•"/>
            </a:pPr>
            <a:r>
              <a:rPr lang="en-US" sz="2500" dirty="0"/>
              <a:t>For a bonus point, see if you can locate Palmetto Street.</a:t>
            </a:r>
          </a:p>
          <a:p>
            <a:endParaRPr lang="en-US" sz="2500" dirty="0"/>
          </a:p>
        </p:txBody>
      </p:sp>
    </p:spTree>
    <p:extLst>
      <p:ext uri="{BB962C8B-B14F-4D97-AF65-F5344CB8AC3E}">
        <p14:creationId xmlns:p14="http://schemas.microsoft.com/office/powerpoint/2010/main" val="2567061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FC9F365-A09C-48CB-A7BE-71B44FD3C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
        <p:nvSpPr>
          <p:cNvPr id="6" name="Title 5">
            <a:extLst>
              <a:ext uri="{FF2B5EF4-FFF2-40B4-BE49-F238E27FC236}">
                <a16:creationId xmlns:a16="http://schemas.microsoft.com/office/drawing/2014/main" id="{87A86930-FF49-D13F-FFF4-FACB9C5DEA4B}"/>
              </a:ext>
            </a:extLst>
          </p:cNvPr>
          <p:cNvSpPr>
            <a:spLocks noGrp="1"/>
          </p:cNvSpPr>
          <p:nvPr>
            <p:ph type="ctrTitle"/>
          </p:nvPr>
        </p:nvSpPr>
        <p:spPr/>
        <p:txBody>
          <a:bodyPr/>
          <a:lstStyle/>
          <a:p>
            <a:r>
              <a:rPr lang="en-US" dirty="0"/>
              <a:t>Urban Resistance</a:t>
            </a:r>
            <a:br>
              <a:rPr lang="en-US" dirty="0"/>
            </a:br>
            <a:r>
              <a:rPr lang="en-US" sz="1600" dirty="0"/>
              <a:t>by children</a:t>
            </a:r>
          </a:p>
        </p:txBody>
      </p:sp>
      <p:sp>
        <p:nvSpPr>
          <p:cNvPr id="5" name="Subtitle 4">
            <a:extLst>
              <a:ext uri="{FF2B5EF4-FFF2-40B4-BE49-F238E27FC236}">
                <a16:creationId xmlns:a16="http://schemas.microsoft.com/office/drawing/2014/main" id="{6E2DD432-4230-1FAF-AB5F-7B3491C2BE35}"/>
              </a:ext>
            </a:extLst>
          </p:cNvPr>
          <p:cNvSpPr>
            <a:spLocks noGrp="1"/>
          </p:cNvSpPr>
          <p:nvPr>
            <p:ph type="subTitle" idx="1"/>
          </p:nvPr>
        </p:nvSpPr>
        <p:spPr/>
        <p:txBody>
          <a:bodyPr>
            <a:normAutofit/>
          </a:bodyPr>
          <a:lstStyle/>
          <a:p>
            <a:r>
              <a:rPr lang="en-US" sz="2400" dirty="0">
                <a:latin typeface="Arial" panose="020B0604020202020204" pitchFamily="34" charset="0"/>
                <a:cs typeface="Arial" panose="020B0604020202020204" pitchFamily="34" charset="0"/>
              </a:rPr>
              <a:t>Lesson 2</a:t>
            </a:r>
          </a:p>
        </p:txBody>
      </p:sp>
    </p:spTree>
    <p:extLst>
      <p:ext uri="{BB962C8B-B14F-4D97-AF65-F5344CB8AC3E}">
        <p14:creationId xmlns:p14="http://schemas.microsoft.com/office/powerpoint/2010/main" val="126743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B2CD9D6-B68C-571E-9DEC-0F15AFB0BB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562" y="2834410"/>
            <a:ext cx="5048885" cy="1633220"/>
          </a:xfrm>
          <a:prstGeom prst="rect">
            <a:avLst/>
          </a:prstGeom>
        </p:spPr>
      </p:pic>
      <p:sp>
        <p:nvSpPr>
          <p:cNvPr id="4" name="Title 3">
            <a:extLst>
              <a:ext uri="{FF2B5EF4-FFF2-40B4-BE49-F238E27FC236}">
                <a16:creationId xmlns:a16="http://schemas.microsoft.com/office/drawing/2014/main" id="{76B1478E-9024-4746-8B06-C011F248E00B}"/>
              </a:ext>
            </a:extLst>
          </p:cNvPr>
          <p:cNvSpPr>
            <a:spLocks noGrp="1"/>
          </p:cNvSpPr>
          <p:nvPr>
            <p:ph type="ctrTitle"/>
          </p:nvPr>
        </p:nvSpPr>
        <p:spPr/>
        <p:txBody>
          <a:bodyPr>
            <a:normAutofit/>
          </a:bodyPr>
          <a:lstStyle/>
          <a:p>
            <a:r>
              <a:rPr lang="en-GB" sz="2800" dirty="0"/>
              <a:t>Learning about:</a:t>
            </a:r>
          </a:p>
        </p:txBody>
      </p:sp>
      <p:sp>
        <p:nvSpPr>
          <p:cNvPr id="5" name="Subtitle 4">
            <a:extLst>
              <a:ext uri="{FF2B5EF4-FFF2-40B4-BE49-F238E27FC236}">
                <a16:creationId xmlns:a16="http://schemas.microsoft.com/office/drawing/2014/main" id="{F76FEEA3-7EC7-4805-8D62-9E41657CD26D}"/>
              </a:ext>
            </a:extLst>
          </p:cNvPr>
          <p:cNvSpPr>
            <a:spLocks noGrp="1"/>
          </p:cNvSpPr>
          <p:nvPr>
            <p:ph type="subTitle" idx="1"/>
          </p:nvPr>
        </p:nvSpPr>
        <p:spPr>
          <a:xfrm>
            <a:off x="1251586" y="3226296"/>
            <a:ext cx="4434835" cy="3578352"/>
          </a:xfrm>
        </p:spPr>
        <p:txBody>
          <a:bodyPr>
            <a:normAutofit/>
          </a:bodyPr>
          <a:lstStyle/>
          <a:p>
            <a:r>
              <a:rPr lang="en-US" sz="2400" b="1" dirty="0"/>
              <a:t>Do we undervalue acts of resistance by young people?</a:t>
            </a:r>
          </a:p>
        </p:txBody>
      </p:sp>
      <p:sp>
        <p:nvSpPr>
          <p:cNvPr id="6" name="Text Placeholder 5">
            <a:extLst>
              <a:ext uri="{FF2B5EF4-FFF2-40B4-BE49-F238E27FC236}">
                <a16:creationId xmlns:a16="http://schemas.microsoft.com/office/drawing/2014/main" id="{D744B972-5C25-4D53-9964-0F32934E2E89}"/>
              </a:ext>
            </a:extLst>
          </p:cNvPr>
          <p:cNvSpPr>
            <a:spLocks noGrp="1"/>
          </p:cNvSpPr>
          <p:nvPr>
            <p:ph type="body" sz="quarter" idx="10"/>
          </p:nvPr>
        </p:nvSpPr>
        <p:spPr/>
        <p:txBody>
          <a:bodyPr/>
          <a:lstStyle/>
          <a:p>
            <a:r>
              <a:rPr lang="en-GB" dirty="0"/>
              <a:t>Learning to:</a:t>
            </a:r>
          </a:p>
        </p:txBody>
      </p:sp>
      <p:sp>
        <p:nvSpPr>
          <p:cNvPr id="7" name="Text Placeholder 6">
            <a:extLst>
              <a:ext uri="{FF2B5EF4-FFF2-40B4-BE49-F238E27FC236}">
                <a16:creationId xmlns:a16="http://schemas.microsoft.com/office/drawing/2014/main" id="{2EB375A0-0A60-4466-8131-29D5BB3C9F7F}"/>
              </a:ext>
            </a:extLst>
          </p:cNvPr>
          <p:cNvSpPr>
            <a:spLocks noGrp="1"/>
          </p:cNvSpPr>
          <p:nvPr>
            <p:ph type="body" sz="quarter" idx="11"/>
          </p:nvPr>
        </p:nvSpPr>
        <p:spPr>
          <a:xfrm>
            <a:off x="6812281" y="2549236"/>
            <a:ext cx="4435475" cy="2969957"/>
          </a:xfrm>
        </p:spPr>
        <p:txBody>
          <a:bodyPr>
            <a:normAutofit lnSpcReduction="10000"/>
          </a:bodyPr>
          <a:lstStyle/>
          <a:p>
            <a:r>
              <a:rPr lang="en-US" sz="2000" dirty="0"/>
              <a:t>read and understand a primary source</a:t>
            </a:r>
          </a:p>
          <a:p>
            <a:endParaRPr lang="en-US" sz="2000" dirty="0"/>
          </a:p>
          <a:p>
            <a:r>
              <a:rPr lang="en-US" sz="2000" dirty="0"/>
              <a:t>identify the way enslaved young people were described by their enslavers</a:t>
            </a:r>
          </a:p>
          <a:p>
            <a:endParaRPr lang="en-US" sz="2000" dirty="0"/>
          </a:p>
          <a:p>
            <a:r>
              <a:rPr lang="en-US" sz="2000" dirty="0"/>
              <a:t>evaluate whether young people’s acts of resistance challenged slavery</a:t>
            </a:r>
          </a:p>
        </p:txBody>
      </p:sp>
    </p:spTree>
    <p:extLst>
      <p:ext uri="{BB962C8B-B14F-4D97-AF65-F5344CB8AC3E}">
        <p14:creationId xmlns:p14="http://schemas.microsoft.com/office/powerpoint/2010/main" val="96626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B805A-14CD-3537-3CBC-96708964A517}"/>
              </a:ext>
            </a:extLst>
          </p:cNvPr>
          <p:cNvSpPr>
            <a:spLocks noGrp="1"/>
          </p:cNvSpPr>
          <p:nvPr>
            <p:ph type="title"/>
          </p:nvPr>
        </p:nvSpPr>
        <p:spPr>
          <a:xfrm>
            <a:off x="719688" y="1682832"/>
            <a:ext cx="4331209" cy="2733087"/>
          </a:xfrm>
        </p:spPr>
        <p:txBody>
          <a:bodyPr anchor="b">
            <a:normAutofit/>
          </a:bodyPr>
          <a:lstStyle/>
          <a:p>
            <a:r>
              <a:rPr lang="en-GB" sz="2800" dirty="0">
                <a:solidFill>
                  <a:srgbClr val="000000"/>
                </a:solidFill>
                <a:latin typeface="Calibri" panose="020F0502020204030204" pitchFamily="34" charset="0"/>
              </a:rPr>
              <a:t>Source B </a:t>
            </a:r>
            <a:r>
              <a:rPr lang="en-GB" sz="2800" b="0" dirty="0">
                <a:solidFill>
                  <a:srgbClr val="000000"/>
                </a:solidFill>
                <a:latin typeface="Calibri" panose="020F0502020204030204" pitchFamily="34" charset="0"/>
              </a:rPr>
              <a:t>is an excerpt a newspaper </a:t>
            </a:r>
            <a:r>
              <a:rPr lang="en-GB" sz="2800" b="0" i="0" u="none" strike="noStrike" dirty="0">
                <a:solidFill>
                  <a:srgbClr val="000000"/>
                </a:solidFill>
                <a:effectLst/>
                <a:latin typeface="Calibri" panose="020F0502020204030204" pitchFamily="34" charset="0"/>
              </a:rPr>
              <a:t>printed in Bridgetown, Barbados, between 1822-1861. This article is from June 5</a:t>
            </a:r>
            <a:r>
              <a:rPr lang="en-GB" sz="2800" b="0" i="0" u="none" strike="noStrike" baseline="30000" dirty="0">
                <a:solidFill>
                  <a:srgbClr val="000000"/>
                </a:solidFill>
                <a:effectLst/>
                <a:latin typeface="Calibri" panose="020F0502020204030204" pitchFamily="34" charset="0"/>
              </a:rPr>
              <a:t>th</a:t>
            </a:r>
            <a:r>
              <a:rPr lang="en-GB" sz="2800" b="0" i="0" u="none" strike="noStrike" dirty="0">
                <a:solidFill>
                  <a:srgbClr val="000000"/>
                </a:solidFill>
                <a:effectLst/>
                <a:latin typeface="Calibri" panose="020F0502020204030204" pitchFamily="34" charset="0"/>
              </a:rPr>
              <a:t>, 1827. </a:t>
            </a:r>
            <a:endParaRPr lang="en-US" sz="2800" i="1" dirty="0"/>
          </a:p>
        </p:txBody>
      </p:sp>
      <p:sp>
        <p:nvSpPr>
          <p:cNvPr id="2" name="Title 2">
            <a:extLst>
              <a:ext uri="{FF2B5EF4-FFF2-40B4-BE49-F238E27FC236}">
                <a16:creationId xmlns:a16="http://schemas.microsoft.com/office/drawing/2014/main" id="{1756C0F9-5E90-FB42-D836-CBFD8EDE40D5}"/>
              </a:ext>
            </a:extLst>
          </p:cNvPr>
          <p:cNvSpPr txBox="1">
            <a:spLocks/>
          </p:cNvSpPr>
          <p:nvPr/>
        </p:nvSpPr>
        <p:spPr>
          <a:xfrm>
            <a:off x="632895" y="1010651"/>
            <a:ext cx="5796426" cy="63162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b="0" i="0" kern="1200" cap="none" baseline="0">
                <a:solidFill>
                  <a:schemeClr val="tx1"/>
                </a:solidFill>
                <a:latin typeface="+mj-lt"/>
                <a:ea typeface="+mj-ea"/>
                <a:cs typeface="+mj-cs"/>
              </a:defRPr>
            </a:lvl1pPr>
          </a:lstStyle>
          <a:p>
            <a:r>
              <a:rPr lang="en-US" b="1" dirty="0">
                <a:solidFill>
                  <a:schemeClr val="accent5"/>
                </a:solidFill>
              </a:rPr>
              <a:t>Task 1: </a:t>
            </a:r>
            <a:r>
              <a:rPr lang="en-US" b="1" i="1" dirty="0">
                <a:solidFill>
                  <a:schemeClr val="accent5"/>
                </a:solidFill>
              </a:rPr>
              <a:t>The Barbadian</a:t>
            </a:r>
          </a:p>
        </p:txBody>
      </p:sp>
      <p:pic>
        <p:nvPicPr>
          <p:cNvPr id="10" name="Picture 9" descr="A newspaper with a black text&#10;&#10;Description automatically generated">
            <a:extLst>
              <a:ext uri="{FF2B5EF4-FFF2-40B4-BE49-F238E27FC236}">
                <a16:creationId xmlns:a16="http://schemas.microsoft.com/office/drawing/2014/main" id="{D4AAB466-E906-6AF5-88AC-14B5D8F8FE64}"/>
              </a:ext>
            </a:extLst>
          </p:cNvPr>
          <p:cNvPicPr>
            <a:picLocks noChangeAspect="1"/>
          </p:cNvPicPr>
          <p:nvPr/>
        </p:nvPicPr>
        <p:blipFill>
          <a:blip r:embed="rId3"/>
          <a:stretch>
            <a:fillRect/>
          </a:stretch>
        </p:blipFill>
        <p:spPr>
          <a:xfrm>
            <a:off x="4755631" y="1809717"/>
            <a:ext cx="6044710" cy="3871650"/>
          </a:xfrm>
          <a:prstGeom prst="rect">
            <a:avLst/>
          </a:prstGeom>
          <a:ln w="63500">
            <a:solidFill>
              <a:schemeClr val="accent5"/>
            </a:solidFill>
          </a:ln>
        </p:spPr>
      </p:pic>
      <p:sp>
        <p:nvSpPr>
          <p:cNvPr id="12" name="TextBox 11">
            <a:extLst>
              <a:ext uri="{FF2B5EF4-FFF2-40B4-BE49-F238E27FC236}">
                <a16:creationId xmlns:a16="http://schemas.microsoft.com/office/drawing/2014/main" id="{30BEA46B-0BD2-27D8-14CF-DF4830F3C9B5}"/>
              </a:ext>
            </a:extLst>
          </p:cNvPr>
          <p:cNvSpPr txBox="1"/>
          <p:nvPr/>
        </p:nvSpPr>
        <p:spPr>
          <a:xfrm>
            <a:off x="4782528" y="5867589"/>
            <a:ext cx="6506412" cy="646331"/>
          </a:xfrm>
          <a:prstGeom prst="rect">
            <a:avLst/>
          </a:prstGeom>
          <a:noFill/>
        </p:spPr>
        <p:txBody>
          <a:bodyPr wrap="square">
            <a:spAutoFit/>
          </a:bodyPr>
          <a:lstStyle/>
          <a:p>
            <a:r>
              <a:rPr lang="en-GB" i="1" dirty="0">
                <a:latin typeface="Arial" panose="020B0604020202020204" pitchFamily="34" charset="0"/>
                <a:cs typeface="Arial" panose="020B0604020202020204" pitchFamily="34" charset="0"/>
              </a:rPr>
              <a:t>The Barbadian, </a:t>
            </a:r>
            <a:r>
              <a:rPr lang="en-GB" dirty="0">
                <a:latin typeface="Arial" panose="020B0604020202020204" pitchFamily="34" charset="0"/>
                <a:cs typeface="Arial" panose="020B0604020202020204" pitchFamily="34" charset="0"/>
              </a:rPr>
              <a:t>05 Jun 1827, British Library, EAP1251/1/6/6/2.</a:t>
            </a:r>
          </a:p>
          <a:p>
            <a:r>
              <a:rPr lang="en-GB" dirty="0">
                <a:latin typeface="Arial" panose="020B0604020202020204" pitchFamily="34" charset="0"/>
                <a:cs typeface="Arial" panose="020B0604020202020204" pitchFamily="34" charset="0"/>
                <a:hlinkClick r:id="rId4"/>
              </a:rPr>
              <a:t>https://eap.bl.uk/archive-file/EAP1251-1-6-6-2</a:t>
            </a:r>
            <a:r>
              <a:rPr lang="en-GB"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B996674B-381A-27DE-6208-DEDE1003A9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643" y="3861925"/>
            <a:ext cx="5048885" cy="1633220"/>
          </a:xfrm>
          <a:prstGeom prst="rect">
            <a:avLst/>
          </a:prstGeom>
        </p:spPr>
      </p:pic>
      <p:sp>
        <p:nvSpPr>
          <p:cNvPr id="4" name="Content Placeholder 3">
            <a:extLst>
              <a:ext uri="{FF2B5EF4-FFF2-40B4-BE49-F238E27FC236}">
                <a16:creationId xmlns:a16="http://schemas.microsoft.com/office/drawing/2014/main" id="{B2E3C766-5FCA-6266-B115-9CDDF1543561}"/>
              </a:ext>
            </a:extLst>
          </p:cNvPr>
          <p:cNvSpPr>
            <a:spLocks noGrp="1"/>
          </p:cNvSpPr>
          <p:nvPr>
            <p:ph idx="1"/>
          </p:nvPr>
        </p:nvSpPr>
        <p:spPr>
          <a:xfrm>
            <a:off x="7141103" y="4125968"/>
            <a:ext cx="4331209" cy="817390"/>
          </a:xfrm>
        </p:spPr>
        <p:txBody>
          <a:bodyPr>
            <a:noAutofit/>
          </a:bodyPr>
          <a:lstStyle/>
          <a:p>
            <a:r>
              <a:rPr lang="en-US" sz="2400" b="0" u="none" strike="noStrike" dirty="0">
                <a:effectLst/>
              </a:rPr>
              <a:t>Read </a:t>
            </a:r>
            <a:r>
              <a:rPr lang="en-US" sz="2400" b="1" u="none" strike="noStrike" dirty="0">
                <a:effectLst/>
              </a:rPr>
              <a:t>Source </a:t>
            </a:r>
            <a:r>
              <a:rPr lang="en-US" sz="2400" b="1" dirty="0"/>
              <a:t>B </a:t>
            </a:r>
            <a:r>
              <a:rPr lang="en-US" sz="2400" u="none" strike="noStrike" dirty="0">
                <a:effectLst/>
              </a:rPr>
              <a:t>and </a:t>
            </a:r>
            <a:r>
              <a:rPr lang="en-US" sz="2400" u="sng" strike="noStrike" dirty="0">
                <a:effectLst/>
              </a:rPr>
              <a:t>underline</a:t>
            </a:r>
            <a:r>
              <a:rPr lang="en-US" sz="2400" u="none" strike="noStrike" dirty="0">
                <a:effectLst/>
              </a:rPr>
              <a:t> any words you cannot confidently define.</a:t>
            </a:r>
            <a:endParaRPr lang="en-US" sz="2400" dirty="0"/>
          </a:p>
        </p:txBody>
      </p:sp>
    </p:spTree>
    <p:extLst>
      <p:ext uri="{BB962C8B-B14F-4D97-AF65-F5344CB8AC3E}">
        <p14:creationId xmlns:p14="http://schemas.microsoft.com/office/powerpoint/2010/main" val="4261293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7E7C-6A6D-E3BC-9C53-8AE2ABEBAB89}"/>
              </a:ext>
            </a:extLst>
          </p:cNvPr>
          <p:cNvSpPr>
            <a:spLocks noGrp="1"/>
          </p:cNvSpPr>
          <p:nvPr>
            <p:ph type="title"/>
          </p:nvPr>
        </p:nvSpPr>
        <p:spPr>
          <a:xfrm>
            <a:off x="804671" y="588724"/>
            <a:ext cx="7382887" cy="796920"/>
          </a:xfrm>
        </p:spPr>
        <p:txBody>
          <a:bodyPr>
            <a:noAutofit/>
          </a:bodyPr>
          <a:lstStyle/>
          <a:p>
            <a:r>
              <a:rPr lang="en-US" sz="3800" dirty="0"/>
              <a:t>Source B</a:t>
            </a:r>
          </a:p>
        </p:txBody>
      </p:sp>
      <p:sp>
        <p:nvSpPr>
          <p:cNvPr id="4" name="Content Placeholder 3">
            <a:extLst>
              <a:ext uri="{FF2B5EF4-FFF2-40B4-BE49-F238E27FC236}">
                <a16:creationId xmlns:a16="http://schemas.microsoft.com/office/drawing/2014/main" id="{72683B91-C589-E8E9-E4E8-95FCD8797BE4}"/>
              </a:ext>
            </a:extLst>
          </p:cNvPr>
          <p:cNvSpPr>
            <a:spLocks noGrp="1"/>
          </p:cNvSpPr>
          <p:nvPr>
            <p:ph idx="1"/>
          </p:nvPr>
        </p:nvSpPr>
        <p:spPr>
          <a:xfrm>
            <a:off x="804672" y="2125652"/>
            <a:ext cx="6190488" cy="3346704"/>
          </a:xfrm>
        </p:spPr>
        <p:txBody>
          <a:bodyPr>
            <a:normAutofit/>
          </a:bodyPr>
          <a:lstStyle/>
          <a:p>
            <a:pPr algn="l" rtl="0" fontAlgn="base"/>
            <a:endParaRPr lang="en-US" b="0" i="0" dirty="0">
              <a:effectLst/>
            </a:endParaRPr>
          </a:p>
          <a:p>
            <a:endParaRPr lang="en-US" dirty="0"/>
          </a:p>
        </p:txBody>
      </p:sp>
      <p:sp>
        <p:nvSpPr>
          <p:cNvPr id="8" name="TextBox 7">
            <a:extLst>
              <a:ext uri="{FF2B5EF4-FFF2-40B4-BE49-F238E27FC236}">
                <a16:creationId xmlns:a16="http://schemas.microsoft.com/office/drawing/2014/main" id="{7BD50246-ADF7-D614-81D3-778562E25528}"/>
              </a:ext>
            </a:extLst>
          </p:cNvPr>
          <p:cNvSpPr txBox="1"/>
          <p:nvPr/>
        </p:nvSpPr>
        <p:spPr>
          <a:xfrm>
            <a:off x="704193" y="1547582"/>
            <a:ext cx="11046373" cy="4802790"/>
          </a:xfrm>
          <a:prstGeom prst="rect">
            <a:avLst/>
          </a:prstGeom>
          <a:noFill/>
        </p:spPr>
        <p:txBody>
          <a:bodyPr wrap="square" rtlCol="0">
            <a:spAutoFit/>
          </a:bodyPr>
          <a:lstStyle/>
          <a:p>
            <a:pPr>
              <a:lnSpc>
                <a:spcPct val="114000"/>
              </a:lnSpc>
            </a:pPr>
            <a:r>
              <a:rPr lang="en-US" dirty="0"/>
              <a:t>"A premeditated, and most diabolical attempt was made yesterday by a black girl about twelve years of age, to produce a fire in a house in </a:t>
            </a:r>
            <a:r>
              <a:rPr lang="en-US" dirty="0" err="1"/>
              <a:t>Palmeto</a:t>
            </a:r>
            <a:r>
              <a:rPr lang="en-US" dirty="0"/>
              <a:t> Street ... This young criminal, who is said to be a vile thief, was confined in a closet (her master and mistress having gone to spend the day out of town), which she broke open, and then deliberately emptied the draws of her mistresses' wardrobe of various articles, and placed them on the bed; searched her masters room for some gunpowder, laid it under the bed, drew the counterpane down to the side of the bedstead, procured fire, and applied to the powder. It was a most providential circumstance that an opposite </a:t>
            </a:r>
            <a:r>
              <a:rPr lang="en-US" dirty="0" err="1"/>
              <a:t>neighbour</a:t>
            </a:r>
            <a:r>
              <a:rPr lang="en-US" dirty="0"/>
              <a:t> saw the flash and the smoke issuing from the house; he and other </a:t>
            </a:r>
            <a:r>
              <a:rPr lang="en-US" dirty="0" err="1"/>
              <a:t>neighbours</a:t>
            </a:r>
            <a:r>
              <a:rPr lang="en-US" dirty="0"/>
              <a:t> rushed in and speedily extinguished the fire. The wicked incendiary jumped out of a window, but was caught, and we hope will be brought to trial. We have thus has a narrow escape of being involved in a most awful conflagration, for the house in which the horrid attempt was made in a central, and very crowded part of the town...If there should be any relaxation in the attention and vigilance of the associated Fire-Companies, we trust that this merciful escape from a tremendous fire will operate as a warning...we hope that if any merchant is so thoughtless of his own, and of his </a:t>
            </a:r>
            <a:r>
              <a:rPr lang="en-US" dirty="0" err="1"/>
              <a:t>neighbours</a:t>
            </a:r>
            <a:r>
              <a:rPr lang="en-US" dirty="0"/>
              <a:t>, safety and so contemptuously neglectful of the law, as to keep any large quantity of gunpowder in his store, he will attend to this warning, and think seriously of the awful consequences which may result from his neglect."</a:t>
            </a:r>
          </a:p>
        </p:txBody>
      </p:sp>
    </p:spTree>
    <p:extLst>
      <p:ext uri="{BB962C8B-B14F-4D97-AF65-F5344CB8AC3E}">
        <p14:creationId xmlns:p14="http://schemas.microsoft.com/office/powerpoint/2010/main" val="297970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D9E69B80-5D2F-1EF1-EBA3-5D5C0415D11D}"/>
              </a:ext>
            </a:extLst>
          </p:cNvPr>
          <p:cNvSpPr>
            <a:spLocks noGrp="1"/>
          </p:cNvSpPr>
          <p:nvPr>
            <p:ph type="ctrTitle"/>
          </p:nvPr>
        </p:nvSpPr>
        <p:spPr>
          <a:xfrm>
            <a:off x="6391650" y="554862"/>
            <a:ext cx="4434840" cy="695244"/>
          </a:xfrm>
        </p:spPr>
        <p:txBody>
          <a:bodyPr/>
          <a:lstStyle/>
          <a:p>
            <a:r>
              <a:rPr lang="en-US" dirty="0"/>
              <a:t>Vocabulary</a:t>
            </a:r>
          </a:p>
        </p:txBody>
      </p:sp>
      <p:sp>
        <p:nvSpPr>
          <p:cNvPr id="5" name="Title 1">
            <a:extLst>
              <a:ext uri="{FF2B5EF4-FFF2-40B4-BE49-F238E27FC236}">
                <a16:creationId xmlns:a16="http://schemas.microsoft.com/office/drawing/2014/main" id="{9AA8791B-15CF-65BC-2A89-ADF146AD817C}"/>
              </a:ext>
            </a:extLst>
          </p:cNvPr>
          <p:cNvSpPr txBox="1">
            <a:spLocks/>
          </p:cNvSpPr>
          <p:nvPr/>
        </p:nvSpPr>
        <p:spPr>
          <a:xfrm>
            <a:off x="6391650" y="2051271"/>
            <a:ext cx="4434840" cy="2518348"/>
          </a:xfrm>
          <a:prstGeom prst="rect">
            <a:avLst/>
          </a:prstGeom>
        </p:spPr>
        <p:txBody>
          <a:bodyPr vert="horz" lIns="91440" tIns="45720" rIns="91440" bIns="45720" rtlCol="0" anchor="b">
            <a:normAutofit/>
          </a:bodyPr>
          <a:lstStyle>
            <a:lvl1pPr algn="l" defTabSz="914400" rtl="0" eaLnBrk="1" latinLnBrk="0" hangingPunct="1">
              <a:lnSpc>
                <a:spcPct val="110000"/>
              </a:lnSpc>
              <a:spcBef>
                <a:spcPts val="1000"/>
              </a:spcBef>
              <a:buNone/>
              <a:defRPr sz="3600" b="1" i="0" kern="1200" cap="none" baseline="0">
                <a:solidFill>
                  <a:schemeClr val="tx1"/>
                </a:solidFill>
                <a:latin typeface="+mj-lt"/>
                <a:ea typeface="+mj-ea"/>
                <a:cs typeface="+mj-cs"/>
              </a:defRPr>
            </a:lvl1pPr>
          </a:lstStyle>
          <a:p>
            <a:pPr>
              <a:lnSpc>
                <a:spcPct val="100000"/>
              </a:lnSpc>
            </a:pPr>
            <a:endParaRPr lang="en-US" sz="1700" dirty="0"/>
          </a:p>
        </p:txBody>
      </p:sp>
      <p:sp>
        <p:nvSpPr>
          <p:cNvPr id="3" name="TextBox 2">
            <a:extLst>
              <a:ext uri="{FF2B5EF4-FFF2-40B4-BE49-F238E27FC236}">
                <a16:creationId xmlns:a16="http://schemas.microsoft.com/office/drawing/2014/main" id="{E889A1C5-3D36-6C0B-B1EC-7527F19AE7A0}"/>
              </a:ext>
            </a:extLst>
          </p:cNvPr>
          <p:cNvSpPr txBox="1"/>
          <p:nvPr/>
        </p:nvSpPr>
        <p:spPr>
          <a:xfrm>
            <a:off x="6391650" y="1519161"/>
            <a:ext cx="4869533" cy="5109091"/>
          </a:xfrm>
          <a:prstGeom prst="rect">
            <a:avLst/>
          </a:prstGeom>
          <a:noFill/>
        </p:spPr>
        <p:txBody>
          <a:bodyPr wrap="square" rtlCol="0">
            <a:spAutoFit/>
          </a:bodyPr>
          <a:lstStyle/>
          <a:p>
            <a:pPr>
              <a:spcAft>
                <a:spcPts val="1200"/>
              </a:spcAft>
            </a:pPr>
            <a:r>
              <a:rPr lang="en-US" b="1" dirty="0"/>
              <a:t>Premeditated: </a:t>
            </a:r>
            <a:r>
              <a:rPr lang="en-US" dirty="0"/>
              <a:t>Planned beforehand</a:t>
            </a:r>
            <a:r>
              <a:rPr lang="en-US" b="1" dirty="0"/>
              <a:t>.</a:t>
            </a:r>
          </a:p>
          <a:p>
            <a:pPr>
              <a:spcAft>
                <a:spcPts val="1200"/>
              </a:spcAft>
            </a:pPr>
            <a:r>
              <a:rPr lang="en-US" b="1" dirty="0"/>
              <a:t>Diabolical: </a:t>
            </a:r>
            <a:r>
              <a:rPr lang="en-US" dirty="0"/>
              <a:t>Devilish</a:t>
            </a:r>
            <a:r>
              <a:rPr lang="en-US" b="1" dirty="0"/>
              <a:t>.</a:t>
            </a:r>
          </a:p>
          <a:p>
            <a:pPr>
              <a:spcAft>
                <a:spcPts val="1200"/>
              </a:spcAft>
            </a:pPr>
            <a:r>
              <a:rPr lang="en-US" b="1" dirty="0"/>
              <a:t>Vile: </a:t>
            </a:r>
            <a:r>
              <a:rPr lang="en-US" dirty="0"/>
              <a:t>Repulsive</a:t>
            </a:r>
            <a:r>
              <a:rPr lang="en-US" b="1" dirty="0"/>
              <a:t>.</a:t>
            </a:r>
          </a:p>
          <a:p>
            <a:pPr>
              <a:spcAft>
                <a:spcPts val="1200"/>
              </a:spcAft>
            </a:pPr>
            <a:r>
              <a:rPr lang="en-US" b="1" dirty="0"/>
              <a:t>Confined: </a:t>
            </a:r>
            <a:r>
              <a:rPr lang="en-US" dirty="0"/>
              <a:t>Restricted within a small space</a:t>
            </a:r>
            <a:r>
              <a:rPr lang="en-US" b="1" dirty="0"/>
              <a:t>.</a:t>
            </a:r>
          </a:p>
          <a:p>
            <a:pPr>
              <a:spcAft>
                <a:spcPts val="1200"/>
              </a:spcAft>
            </a:pPr>
            <a:r>
              <a:rPr lang="en-US" b="1" dirty="0"/>
              <a:t>Counterpane: </a:t>
            </a:r>
            <a:r>
              <a:rPr lang="en-US" dirty="0"/>
              <a:t>Bedspread (duvet/quilt)</a:t>
            </a:r>
            <a:r>
              <a:rPr lang="en-US" b="1" dirty="0"/>
              <a:t>.</a:t>
            </a:r>
          </a:p>
          <a:p>
            <a:pPr>
              <a:spcAft>
                <a:spcPts val="1200"/>
              </a:spcAft>
            </a:pPr>
            <a:r>
              <a:rPr lang="en-US" b="1" dirty="0"/>
              <a:t>Providential: </a:t>
            </a:r>
            <a:r>
              <a:rPr lang="en-US" dirty="0"/>
              <a:t>Fortunate, lucky</a:t>
            </a:r>
            <a:r>
              <a:rPr lang="en-US" b="1" dirty="0"/>
              <a:t>.</a:t>
            </a:r>
          </a:p>
          <a:p>
            <a:pPr>
              <a:spcAft>
                <a:spcPts val="1200"/>
              </a:spcAft>
            </a:pPr>
            <a:r>
              <a:rPr lang="en-US" b="1" dirty="0"/>
              <a:t>Extinguished: </a:t>
            </a:r>
            <a:r>
              <a:rPr lang="en-US" dirty="0"/>
              <a:t>Put out.</a:t>
            </a:r>
          </a:p>
          <a:p>
            <a:pPr>
              <a:spcAft>
                <a:spcPts val="1200"/>
              </a:spcAft>
            </a:pPr>
            <a:r>
              <a:rPr lang="en-US" b="1" dirty="0"/>
              <a:t>Incendiary: </a:t>
            </a:r>
            <a:r>
              <a:rPr lang="en-US" dirty="0"/>
              <a:t>Fire-starter</a:t>
            </a:r>
            <a:r>
              <a:rPr lang="en-US" b="1" dirty="0"/>
              <a:t>.</a:t>
            </a:r>
          </a:p>
          <a:p>
            <a:pPr>
              <a:spcAft>
                <a:spcPts val="1200"/>
              </a:spcAft>
            </a:pPr>
            <a:r>
              <a:rPr lang="en-US" b="1" dirty="0"/>
              <a:t>Conflagration: </a:t>
            </a:r>
            <a:r>
              <a:rPr lang="en-US" dirty="0"/>
              <a:t>Huge fire.</a:t>
            </a:r>
          </a:p>
          <a:p>
            <a:pPr>
              <a:spcAft>
                <a:spcPts val="1200"/>
              </a:spcAft>
            </a:pPr>
            <a:r>
              <a:rPr lang="en-US" b="1" dirty="0"/>
              <a:t>Vigilance: </a:t>
            </a:r>
            <a:r>
              <a:rPr lang="en-US" dirty="0"/>
              <a:t>Watchfulness</a:t>
            </a:r>
            <a:r>
              <a:rPr lang="en-US" b="1" dirty="0"/>
              <a:t>.</a:t>
            </a:r>
          </a:p>
          <a:p>
            <a:pPr>
              <a:spcAft>
                <a:spcPts val="1200"/>
              </a:spcAft>
            </a:pPr>
            <a:r>
              <a:rPr lang="en-US" b="1" dirty="0"/>
              <a:t>Contemptuously: </a:t>
            </a:r>
            <a:r>
              <a:rPr lang="en-US" dirty="0"/>
              <a:t>Scornfully</a:t>
            </a:r>
            <a:r>
              <a:rPr lang="en-US" b="1" dirty="0"/>
              <a:t>.</a:t>
            </a:r>
          </a:p>
          <a:p>
            <a:endParaRPr lang="en-US" b="1" dirty="0"/>
          </a:p>
        </p:txBody>
      </p:sp>
      <p:pic>
        <p:nvPicPr>
          <p:cNvPr id="2" name="Picture 12">
            <a:extLst>
              <a:ext uri="{FF2B5EF4-FFF2-40B4-BE49-F238E27FC236}">
                <a16:creationId xmlns:a16="http://schemas.microsoft.com/office/drawing/2014/main" id="{B82190DF-4540-4F29-E56F-5A65C13106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06" t="6414" r="3130" b="6330"/>
          <a:stretch/>
        </p:blipFill>
        <p:spPr bwMode="auto">
          <a:xfrm>
            <a:off x="358722" y="229747"/>
            <a:ext cx="5062122" cy="6398505"/>
          </a:xfrm>
          <a:prstGeom prst="rect">
            <a:avLst/>
          </a:prstGeom>
          <a:solidFill>
            <a:srgbClr val="FFFFFF"/>
          </a:solidFill>
        </p:spPr>
      </p:pic>
    </p:spTree>
    <p:extLst>
      <p:ext uri="{BB962C8B-B14F-4D97-AF65-F5344CB8AC3E}">
        <p14:creationId xmlns:p14="http://schemas.microsoft.com/office/powerpoint/2010/main" val="328295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CF84A-965A-4E5C-0C2E-47CB5D31EADD}"/>
              </a:ext>
            </a:extLst>
          </p:cNvPr>
          <p:cNvSpPr>
            <a:spLocks noGrp="1"/>
          </p:cNvSpPr>
          <p:nvPr>
            <p:ph type="title"/>
          </p:nvPr>
        </p:nvSpPr>
        <p:spPr>
          <a:xfrm>
            <a:off x="838200" y="365125"/>
            <a:ext cx="10515600" cy="1325563"/>
          </a:xfrm>
        </p:spPr>
        <p:txBody>
          <a:bodyPr anchor="ctr">
            <a:normAutofit/>
          </a:bodyPr>
          <a:lstStyle/>
          <a:p>
            <a:r>
              <a:rPr lang="en-US" sz="3800" b="1" dirty="0"/>
              <a:t>Task 2: Think, Pair, Share</a:t>
            </a:r>
          </a:p>
        </p:txBody>
      </p:sp>
      <p:sp>
        <p:nvSpPr>
          <p:cNvPr id="4" name="Text Placeholder 3">
            <a:extLst>
              <a:ext uri="{FF2B5EF4-FFF2-40B4-BE49-F238E27FC236}">
                <a16:creationId xmlns:a16="http://schemas.microsoft.com/office/drawing/2014/main" id="{21F4A373-07B1-C0B4-F631-884DE2A5DFC1}"/>
              </a:ext>
            </a:extLst>
          </p:cNvPr>
          <p:cNvSpPr>
            <a:spLocks noGrp="1"/>
          </p:cNvSpPr>
          <p:nvPr>
            <p:ph sz="half" idx="1"/>
          </p:nvPr>
        </p:nvSpPr>
        <p:spPr>
          <a:xfrm>
            <a:off x="853441" y="1825625"/>
            <a:ext cx="5145023" cy="4344084"/>
          </a:xfrm>
        </p:spPr>
        <p:txBody>
          <a:bodyPr>
            <a:normAutofit/>
          </a:bodyPr>
          <a:lstStyle/>
          <a:p>
            <a:pPr marL="0" indent="0">
              <a:buNone/>
            </a:pPr>
            <a:r>
              <a:rPr lang="en-GB" dirty="0">
                <a:latin typeface="Arial" panose="020B0604020202020204" pitchFamily="34" charset="0"/>
                <a:cs typeface="Arial" panose="020B0604020202020204" pitchFamily="34" charset="0"/>
              </a:rPr>
              <a:t>Read </a:t>
            </a:r>
            <a:r>
              <a:rPr lang="en-GB" b="1" dirty="0">
                <a:latin typeface="Arial" panose="020B0604020202020204" pitchFamily="34" charset="0"/>
                <a:cs typeface="Arial" panose="020B0604020202020204" pitchFamily="34" charset="0"/>
              </a:rPr>
              <a:t>Source B </a:t>
            </a:r>
            <a:r>
              <a:rPr lang="en-GB" dirty="0">
                <a:latin typeface="Arial" panose="020B0604020202020204" pitchFamily="34" charset="0"/>
                <a:cs typeface="Arial" panose="020B0604020202020204" pitchFamily="34" charset="0"/>
              </a:rPr>
              <a:t>again.</a:t>
            </a: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1. Highlight words that describe the twelve-year-old girl.</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2. Discuss with your partner:</a:t>
            </a:r>
          </a:p>
          <a:p>
            <a:pPr lvl="0"/>
            <a:r>
              <a:rPr lang="en-GB" dirty="0">
                <a:latin typeface="Arial" panose="020B0604020202020204" pitchFamily="34" charset="0"/>
                <a:cs typeface="Arial" panose="020B0604020202020204" pitchFamily="34" charset="0"/>
              </a:rPr>
              <a:t>How is the girl characterised?</a:t>
            </a:r>
            <a:endParaRPr lang="en-US"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Why do you think she is characterised in this way?</a:t>
            </a:r>
            <a:endParaRPr lang="en-US"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026" name="Picture 2" descr=" The three girls (Kag’ne, Mar’gru, and Te’me), detail of a lithograph by John Childs, c. 1839">
            <a:extLst>
              <a:ext uri="{FF2B5EF4-FFF2-40B4-BE49-F238E27FC236}">
                <a16:creationId xmlns:a16="http://schemas.microsoft.com/office/drawing/2014/main" id="{2AC2935C-9EBC-B2A2-E183-98FDEC734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00" r="-2" b="48716"/>
          <a:stretch/>
        </p:blipFill>
        <p:spPr bwMode="auto">
          <a:xfrm>
            <a:off x="6784847" y="1420677"/>
            <a:ext cx="4553712" cy="4351338"/>
          </a:xfrm>
          <a:prstGeom prst="rect">
            <a:avLst/>
          </a:prstGeom>
          <a:solidFill>
            <a:srgbClr val="FFFFFF"/>
          </a:solidFill>
        </p:spPr>
      </p:pic>
      <p:sp>
        <p:nvSpPr>
          <p:cNvPr id="12" name="TextBox 11">
            <a:extLst>
              <a:ext uri="{FF2B5EF4-FFF2-40B4-BE49-F238E27FC236}">
                <a16:creationId xmlns:a16="http://schemas.microsoft.com/office/drawing/2014/main" id="{99F648CD-E0FF-7AAA-6C73-700E61AF4ABB}"/>
              </a:ext>
            </a:extLst>
          </p:cNvPr>
          <p:cNvSpPr txBox="1"/>
          <p:nvPr/>
        </p:nvSpPr>
        <p:spPr>
          <a:xfrm>
            <a:off x="6784847" y="5938876"/>
            <a:ext cx="4568953" cy="461665"/>
          </a:xfrm>
          <a:prstGeom prst="rect">
            <a:avLst/>
          </a:prstGeom>
          <a:noFill/>
        </p:spPr>
        <p:txBody>
          <a:bodyPr wrap="square">
            <a:spAutoFit/>
          </a:bodyPr>
          <a:lstStyle/>
          <a:p>
            <a:r>
              <a:rPr lang="en-GB" sz="1200" dirty="0"/>
              <a:t>The three girls (</a:t>
            </a:r>
            <a:r>
              <a:rPr lang="en-GB" sz="1200" dirty="0" err="1"/>
              <a:t>Kag’ne</a:t>
            </a:r>
            <a:r>
              <a:rPr lang="en-GB" sz="1200" dirty="0"/>
              <a:t>, </a:t>
            </a:r>
            <a:r>
              <a:rPr lang="en-GB" sz="1200" dirty="0" err="1"/>
              <a:t>Mar’gru</a:t>
            </a:r>
            <a:r>
              <a:rPr lang="en-GB" sz="1200" dirty="0"/>
              <a:t>, and </a:t>
            </a:r>
            <a:r>
              <a:rPr lang="en-GB" sz="1200" dirty="0" err="1"/>
              <a:t>Te’me</a:t>
            </a:r>
            <a:r>
              <a:rPr lang="en-GB" sz="1200" dirty="0"/>
              <a:t>), detail of a lithograph by John Childs, c. 1839</a:t>
            </a:r>
            <a:endParaRPr lang="en-US" sz="1200" dirty="0"/>
          </a:p>
        </p:txBody>
      </p:sp>
    </p:spTree>
    <p:extLst>
      <p:ext uri="{BB962C8B-B14F-4D97-AF65-F5344CB8AC3E}">
        <p14:creationId xmlns:p14="http://schemas.microsoft.com/office/powerpoint/2010/main" val="264240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0748B-3AB4-D1F7-5652-F224EB44DC31}"/>
              </a:ext>
            </a:extLst>
          </p:cNvPr>
          <p:cNvSpPr>
            <a:spLocks noGrp="1"/>
          </p:cNvSpPr>
          <p:nvPr>
            <p:ph type="title"/>
          </p:nvPr>
        </p:nvSpPr>
        <p:spPr>
          <a:xfrm>
            <a:off x="1173337" y="632105"/>
            <a:ext cx="6190488" cy="1179576"/>
          </a:xfrm>
        </p:spPr>
        <p:txBody>
          <a:bodyPr>
            <a:normAutofit/>
          </a:bodyPr>
          <a:lstStyle/>
          <a:p>
            <a:r>
              <a:rPr lang="en-US" sz="3800" dirty="0"/>
              <a:t>Recap</a:t>
            </a:r>
          </a:p>
        </p:txBody>
      </p:sp>
      <p:sp>
        <p:nvSpPr>
          <p:cNvPr id="11" name="TextBox 10">
            <a:extLst>
              <a:ext uri="{FF2B5EF4-FFF2-40B4-BE49-F238E27FC236}">
                <a16:creationId xmlns:a16="http://schemas.microsoft.com/office/drawing/2014/main" id="{B4AEB0D8-D124-9D3A-D220-58BBBE1909FB}"/>
              </a:ext>
            </a:extLst>
          </p:cNvPr>
          <p:cNvSpPr txBox="1"/>
          <p:nvPr/>
        </p:nvSpPr>
        <p:spPr>
          <a:xfrm>
            <a:off x="1440966" y="2255235"/>
            <a:ext cx="8164628" cy="2791085"/>
          </a:xfrm>
          <a:prstGeom prst="rect">
            <a:avLst/>
          </a:prstGeom>
          <a:noFill/>
        </p:spPr>
        <p:txBody>
          <a:bodyPr wrap="square" rtlCol="0">
            <a:spAutoFit/>
          </a:bodyPr>
          <a:lstStyle/>
          <a:p>
            <a:pPr>
              <a:lnSpc>
                <a:spcPct val="114000"/>
              </a:lnSpc>
            </a:pPr>
            <a:r>
              <a:rPr lang="en-US" sz="2600" dirty="0"/>
              <a:t>Did this story surprise you?</a:t>
            </a:r>
          </a:p>
          <a:p>
            <a:pPr>
              <a:lnSpc>
                <a:spcPct val="114000"/>
              </a:lnSpc>
            </a:pPr>
            <a:endParaRPr lang="en-US" sz="2600" dirty="0"/>
          </a:p>
          <a:p>
            <a:pPr>
              <a:lnSpc>
                <a:spcPct val="114000"/>
              </a:lnSpc>
            </a:pPr>
            <a:r>
              <a:rPr lang="en-US" sz="2600" dirty="0"/>
              <a:t>Why do you think that is? </a:t>
            </a:r>
          </a:p>
          <a:p>
            <a:pPr>
              <a:lnSpc>
                <a:spcPct val="114000"/>
              </a:lnSpc>
            </a:pPr>
            <a:endParaRPr lang="en-US" sz="2600" dirty="0"/>
          </a:p>
          <a:p>
            <a:pPr>
              <a:lnSpc>
                <a:spcPct val="114000"/>
              </a:lnSpc>
            </a:pPr>
            <a:r>
              <a:rPr lang="en-US" sz="2600" dirty="0"/>
              <a:t>What did you imagine resistance would look like? Who did you imagine? </a:t>
            </a:r>
          </a:p>
        </p:txBody>
      </p:sp>
    </p:spTree>
    <p:extLst>
      <p:ext uri="{BB962C8B-B14F-4D97-AF65-F5344CB8AC3E}">
        <p14:creationId xmlns:p14="http://schemas.microsoft.com/office/powerpoint/2010/main" val="14666890"/>
      </p:ext>
    </p:extLst>
  </p:cSld>
  <p:clrMapOvr>
    <a:masterClrMapping/>
  </p:clrMapOvr>
</p:sld>
</file>

<file path=ppt/theme/theme1.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S23-Financial-Institutions2" id="{665E58F1-6198-2F4F-B2F6-4E5A0E3702F4}" vid="{8BC3C8DF-93B2-0841-9C45-7D57890EC7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51928B37005745BF16473A59AEADAF" ma:contentTypeVersion="4" ma:contentTypeDescription="Create a new document." ma:contentTypeScope="" ma:versionID="af61333cc4a4ad90fb4940bc6f7261df">
  <xsd:schema xmlns:xsd="http://www.w3.org/2001/XMLSchema" xmlns:xs="http://www.w3.org/2001/XMLSchema" xmlns:p="http://schemas.microsoft.com/office/2006/metadata/properties" xmlns:ns2="83eeaa69-1326-445b-a2d4-831f21218ca1" targetNamespace="http://schemas.microsoft.com/office/2006/metadata/properties" ma:root="true" ma:fieldsID="47c1f4cf61cb49d60e614055f545ab95" ns2:_="">
    <xsd:import namespace="83eeaa69-1326-445b-a2d4-831f21218c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eeaa69-1326-445b-a2d4-831f21218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72CC5-CDCB-4693-849D-2E4C0E14F5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eeaa69-1326-445b-a2d4-831f21218c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0F65C4-658C-4D4C-B003-06BF600FF2A3}">
  <ds:schemaRefs>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www.w3.org/XML/1998/namespace"/>
    <ds:schemaRef ds:uri="http://purl.org/dc/elements/1.1/"/>
    <ds:schemaRef ds:uri="http://schemas.microsoft.com/office/2006/documentManagement/types"/>
    <ds:schemaRef ds:uri="83eeaa69-1326-445b-a2d4-831f21218ca1"/>
    <ds:schemaRef ds:uri="http://purl.org/dc/dcmitype/"/>
  </ds:schemaRefs>
</ds:datastoreItem>
</file>

<file path=customXml/itemProps3.xml><?xml version="1.0" encoding="utf-8"?>
<ds:datastoreItem xmlns:ds="http://schemas.openxmlformats.org/officeDocument/2006/customXml" ds:itemID="{5984955E-BF57-43EB-9BA0-B8B411CE37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1319</TotalTime>
  <Words>1247</Words>
  <Application>Microsoft Macintosh PowerPoint</Application>
  <PresentationFormat>Widescreen</PresentationFormat>
  <Paragraphs>106</Paragraphs>
  <Slides>14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Calibri</vt:lpstr>
      <vt:lpstr>Teaching Slavery in Scotland 2023</vt:lpstr>
      <vt:lpstr>PowerPoint Presentation</vt:lpstr>
      <vt:lpstr>PowerPoint Presentation</vt:lpstr>
      <vt:lpstr>Urban Resistance by children</vt:lpstr>
      <vt:lpstr>Learning about:</vt:lpstr>
      <vt:lpstr>Source B is an excerpt a newspaper printed in Bridgetown, Barbados, between 1822-1861. This article is from June 5th, 1827. </vt:lpstr>
      <vt:lpstr>Source B</vt:lpstr>
      <vt:lpstr>Vocabulary</vt:lpstr>
      <vt:lpstr>Task 2: Think, Pair, Share</vt:lpstr>
      <vt:lpstr>Recap</vt:lpstr>
      <vt:lpstr>Task 3: Do we undervalue acts of resistance by young people?</vt:lpstr>
      <vt:lpstr>Acts and Impacts of Resistance</vt:lpstr>
      <vt:lpstr>Plenary</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Slavery in Scotland</dc:title>
  <dc:creator>Katherine Burns</dc:creator>
  <cp:lastModifiedBy>Christine Whyte</cp:lastModifiedBy>
  <cp:revision>27</cp:revision>
  <dcterms:created xsi:type="dcterms:W3CDTF">2023-02-08T13:19:14Z</dcterms:created>
  <dcterms:modified xsi:type="dcterms:W3CDTF">2025-02-18T21:52:12Z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0x010100F251928B37005745BF16473A59AEADAF</vt:lpwstr>
  </property>
</Properties>
</file>