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79" r:id="rId2"/>
    <p:sldId id="256" r:id="rId3"/>
    <p:sldId id="257" r:id="rId4"/>
    <p:sldId id="280" r:id="rId5"/>
    <p:sldId id="259" r:id="rId6"/>
    <p:sldId id="281"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G3sk/HGWrOLwZA8Yj+CD+4J20N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F6443-FEE7-9446-8715-A73A052814B3}" v="55" dt="2025-01-20T00:26:23.747"/>
  </p1510:revLst>
</p1510:revInfo>
</file>

<file path=ppt/tableStyles.xml><?xml version="1.0" encoding="utf-8"?>
<a:tblStyleLst xmlns:a="http://schemas.openxmlformats.org/drawingml/2006/main" def="{2443D75E-26D1-46A0-B79F-69B2E47B7A51}">
  <a:tblStyle styleId="{2443D75E-26D1-46A0-B79F-69B2E47B7A5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8E7"/>
          </a:solidFill>
        </a:fill>
      </a:tcStyle>
    </a:wholeTbl>
    <a:band1H>
      <a:tcTxStyle/>
      <a:tcStyle>
        <a:tcBdr/>
        <a:fill>
          <a:solidFill>
            <a:srgbClr val="FCCFCB"/>
          </a:solidFill>
        </a:fill>
      </a:tcStyle>
    </a:band1H>
    <a:band2H>
      <a:tcTxStyle/>
      <a:tcStyle>
        <a:tcBdr/>
      </a:tcStyle>
    </a:band2H>
    <a:band1V>
      <a:tcTxStyle/>
      <a:tcStyle>
        <a:tcBdr/>
        <a:fill>
          <a:solidFill>
            <a:srgbClr val="FCCFC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05"/>
    <p:restoredTop sz="75901"/>
  </p:normalViewPr>
  <p:slideViewPr>
    <p:cSldViewPr snapToGrid="0">
      <p:cViewPr varScale="1">
        <p:scale>
          <a:sx n="59" d="100"/>
          <a:sy n="59" d="100"/>
        </p:scale>
        <p:origin x="208"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Whyte" userId="f1eade6e-79ce-47ef-99b0-73de0bf4cde4" providerId="ADAL" clId="{4A6F6443-FEE7-9446-8715-A73A052814B3}"/>
    <pc:docChg chg="undo custSel addSld delSld modSld sldOrd">
      <pc:chgData name="Christine Whyte" userId="f1eade6e-79ce-47ef-99b0-73de0bf4cde4" providerId="ADAL" clId="{4A6F6443-FEE7-9446-8715-A73A052814B3}" dt="2025-01-20T00:46:33.110" v="1473" actId="20577"/>
      <pc:docMkLst>
        <pc:docMk/>
      </pc:docMkLst>
      <pc:sldChg chg="addSp delSp modSp mod">
        <pc:chgData name="Christine Whyte" userId="f1eade6e-79ce-47ef-99b0-73de0bf4cde4" providerId="ADAL" clId="{4A6F6443-FEE7-9446-8715-A73A052814B3}" dt="2025-01-19T23:34:03.146" v="453" actId="1076"/>
        <pc:sldMkLst>
          <pc:docMk/>
          <pc:sldMk cId="0" sldId="256"/>
        </pc:sldMkLst>
        <pc:spChg chg="add del mod">
          <ac:chgData name="Christine Whyte" userId="f1eade6e-79ce-47ef-99b0-73de0bf4cde4" providerId="ADAL" clId="{4A6F6443-FEE7-9446-8715-A73A052814B3}" dt="2025-01-19T23:05:26.912" v="5" actId="478"/>
          <ac:spMkLst>
            <pc:docMk/>
            <pc:sldMk cId="0" sldId="256"/>
            <ac:spMk id="3" creationId="{3162A0A5-8938-84B2-2292-3270A9C67187}"/>
          </ac:spMkLst>
        </pc:spChg>
        <pc:spChg chg="add del mod">
          <ac:chgData name="Christine Whyte" userId="f1eade6e-79ce-47ef-99b0-73de0bf4cde4" providerId="ADAL" clId="{4A6F6443-FEE7-9446-8715-A73A052814B3}" dt="2025-01-19T23:07:20.611" v="23" actId="478"/>
          <ac:spMkLst>
            <pc:docMk/>
            <pc:sldMk cId="0" sldId="256"/>
            <ac:spMk id="5" creationId="{7DFD0C95-B3ED-26F9-BF5A-11608574E03D}"/>
          </ac:spMkLst>
        </pc:spChg>
        <pc:spChg chg="add mod">
          <ac:chgData name="Christine Whyte" userId="f1eade6e-79ce-47ef-99b0-73de0bf4cde4" providerId="ADAL" clId="{4A6F6443-FEE7-9446-8715-A73A052814B3}" dt="2025-01-19T23:11:55.510" v="117"/>
          <ac:spMkLst>
            <pc:docMk/>
            <pc:sldMk cId="0" sldId="256"/>
            <ac:spMk id="6" creationId="{3D0107F5-B6F2-D3AD-5070-BFC1814354AB}"/>
          </ac:spMkLst>
        </pc:spChg>
        <pc:spChg chg="add del mod">
          <ac:chgData name="Christine Whyte" userId="f1eade6e-79ce-47ef-99b0-73de0bf4cde4" providerId="ADAL" clId="{4A6F6443-FEE7-9446-8715-A73A052814B3}" dt="2025-01-19T23:10:34.084" v="80" actId="478"/>
          <ac:spMkLst>
            <pc:docMk/>
            <pc:sldMk cId="0" sldId="256"/>
            <ac:spMk id="7" creationId="{76D32D09-8733-1A69-E04B-C8E6003DD4A6}"/>
          </ac:spMkLst>
        </pc:spChg>
        <pc:spChg chg="add del mod">
          <ac:chgData name="Christine Whyte" userId="f1eade6e-79ce-47ef-99b0-73de0bf4cde4" providerId="ADAL" clId="{4A6F6443-FEE7-9446-8715-A73A052814B3}" dt="2025-01-19T23:08:44.092" v="47" actId="478"/>
          <ac:spMkLst>
            <pc:docMk/>
            <pc:sldMk cId="0" sldId="256"/>
            <ac:spMk id="8" creationId="{A06047E1-D74B-B504-4AB0-FE30C2AEC218}"/>
          </ac:spMkLst>
        </pc:spChg>
        <pc:spChg chg="add mod">
          <ac:chgData name="Christine Whyte" userId="f1eade6e-79ce-47ef-99b0-73de0bf4cde4" providerId="ADAL" clId="{4A6F6443-FEE7-9446-8715-A73A052814B3}" dt="2025-01-19T23:08:54.266" v="52" actId="14100"/>
          <ac:spMkLst>
            <pc:docMk/>
            <pc:sldMk cId="0" sldId="256"/>
            <ac:spMk id="9" creationId="{CCC28C50-7F5A-7234-0859-0A8CD6733815}"/>
          </ac:spMkLst>
        </pc:spChg>
        <pc:spChg chg="add mod">
          <ac:chgData name="Christine Whyte" userId="f1eade6e-79ce-47ef-99b0-73de0bf4cde4" providerId="ADAL" clId="{4A6F6443-FEE7-9446-8715-A73A052814B3}" dt="2025-01-19T23:11:55.510" v="117"/>
          <ac:spMkLst>
            <pc:docMk/>
            <pc:sldMk cId="0" sldId="256"/>
            <ac:spMk id="10" creationId="{13D4B1AD-E6AA-0A17-1050-F3FA4287F6CB}"/>
          </ac:spMkLst>
        </pc:spChg>
        <pc:spChg chg="add del mod">
          <ac:chgData name="Christine Whyte" userId="f1eade6e-79ce-47ef-99b0-73de0bf4cde4" providerId="ADAL" clId="{4A6F6443-FEE7-9446-8715-A73A052814B3}" dt="2025-01-19T23:13:44.516" v="177" actId="478"/>
          <ac:spMkLst>
            <pc:docMk/>
            <pc:sldMk cId="0" sldId="256"/>
            <ac:spMk id="12" creationId="{E74517DB-3F8E-8E23-003F-EF22C30C9C8C}"/>
          </ac:spMkLst>
        </pc:spChg>
        <pc:spChg chg="add mod">
          <ac:chgData name="Christine Whyte" userId="f1eade6e-79ce-47ef-99b0-73de0bf4cde4" providerId="ADAL" clId="{4A6F6443-FEE7-9446-8715-A73A052814B3}" dt="2025-01-19T23:17:11.372" v="183" actId="207"/>
          <ac:spMkLst>
            <pc:docMk/>
            <pc:sldMk cId="0" sldId="256"/>
            <ac:spMk id="13" creationId="{5F97BFB7-D0B7-A287-9A26-4E9898707EDD}"/>
          </ac:spMkLst>
        </pc:spChg>
        <pc:spChg chg="add mod">
          <ac:chgData name="Christine Whyte" userId="f1eade6e-79ce-47ef-99b0-73de0bf4cde4" providerId="ADAL" clId="{4A6F6443-FEE7-9446-8715-A73A052814B3}" dt="2025-01-19T23:19:04.403" v="233" actId="167"/>
          <ac:spMkLst>
            <pc:docMk/>
            <pc:sldMk cId="0" sldId="256"/>
            <ac:spMk id="14" creationId="{D8F23DFC-D924-7C6A-82D4-B5E9E5ED4005}"/>
          </ac:spMkLst>
        </pc:spChg>
        <pc:spChg chg="add mod">
          <ac:chgData name="Christine Whyte" userId="f1eade6e-79ce-47ef-99b0-73de0bf4cde4" providerId="ADAL" clId="{4A6F6443-FEE7-9446-8715-A73A052814B3}" dt="2025-01-19T23:18:30.266" v="229" actId="1035"/>
          <ac:spMkLst>
            <pc:docMk/>
            <pc:sldMk cId="0" sldId="256"/>
            <ac:spMk id="22" creationId="{66B923B6-0F21-7194-3C3C-F7528721929F}"/>
          </ac:spMkLst>
        </pc:spChg>
        <pc:spChg chg="del mod topLvl">
          <ac:chgData name="Christine Whyte" userId="f1eade6e-79ce-47ef-99b0-73de0bf4cde4" providerId="ADAL" clId="{4A6F6443-FEE7-9446-8715-A73A052814B3}" dt="2025-01-19T23:21:52.171" v="287" actId="478"/>
          <ac:spMkLst>
            <pc:docMk/>
            <pc:sldMk cId="0" sldId="256"/>
            <ac:spMk id="33" creationId="{76846AF7-5E74-E7E0-5935-1738B26D495C}"/>
          </ac:spMkLst>
        </pc:spChg>
        <pc:spChg chg="del mod topLvl">
          <ac:chgData name="Christine Whyte" userId="f1eade6e-79ce-47ef-99b0-73de0bf4cde4" providerId="ADAL" clId="{4A6F6443-FEE7-9446-8715-A73A052814B3}" dt="2025-01-19T23:21:38.106" v="284" actId="478"/>
          <ac:spMkLst>
            <pc:docMk/>
            <pc:sldMk cId="0" sldId="256"/>
            <ac:spMk id="34" creationId="{FF2A9320-97D3-7961-800C-FB684DC0601F}"/>
          </ac:spMkLst>
        </pc:spChg>
        <pc:spChg chg="del mod topLvl">
          <ac:chgData name="Christine Whyte" userId="f1eade6e-79ce-47ef-99b0-73de0bf4cde4" providerId="ADAL" clId="{4A6F6443-FEE7-9446-8715-A73A052814B3}" dt="2025-01-19T23:21:36.935" v="283" actId="478"/>
          <ac:spMkLst>
            <pc:docMk/>
            <pc:sldMk cId="0" sldId="256"/>
            <ac:spMk id="35" creationId="{DCB973E2-BB20-06E0-342A-93E7B16D06A5}"/>
          </ac:spMkLst>
        </pc:spChg>
        <pc:spChg chg="add mod">
          <ac:chgData name="Christine Whyte" userId="f1eade6e-79ce-47ef-99b0-73de0bf4cde4" providerId="ADAL" clId="{4A6F6443-FEE7-9446-8715-A73A052814B3}" dt="2025-01-19T23:22:46.617" v="298" actId="14100"/>
          <ac:spMkLst>
            <pc:docMk/>
            <pc:sldMk cId="0" sldId="256"/>
            <ac:spMk id="36" creationId="{786B920B-D2EB-83AE-E18C-D40B4A8D306F}"/>
          </ac:spMkLst>
        </pc:spChg>
        <pc:spChg chg="add mod">
          <ac:chgData name="Christine Whyte" userId="f1eade6e-79ce-47ef-99b0-73de0bf4cde4" providerId="ADAL" clId="{4A6F6443-FEE7-9446-8715-A73A052814B3}" dt="2025-01-19T23:34:03.146" v="453" actId="1076"/>
          <ac:spMkLst>
            <pc:docMk/>
            <pc:sldMk cId="0" sldId="256"/>
            <ac:spMk id="43" creationId="{DE354210-02B9-A762-1C28-EEA662E575E6}"/>
          </ac:spMkLst>
        </pc:spChg>
        <pc:spChg chg="add mod">
          <ac:chgData name="Christine Whyte" userId="f1eade6e-79ce-47ef-99b0-73de0bf4cde4" providerId="ADAL" clId="{4A6F6443-FEE7-9446-8715-A73A052814B3}" dt="2025-01-19T23:33:55.039" v="452" actId="14100"/>
          <ac:spMkLst>
            <pc:docMk/>
            <pc:sldMk cId="0" sldId="256"/>
            <ac:spMk id="45" creationId="{9C3C7FC4-8B18-586A-A6E9-E35D28A89B0D}"/>
          </ac:spMkLst>
        </pc:spChg>
        <pc:spChg chg="add mod">
          <ac:chgData name="Christine Whyte" userId="f1eade6e-79ce-47ef-99b0-73de0bf4cde4" providerId="ADAL" clId="{4A6F6443-FEE7-9446-8715-A73A052814B3}" dt="2025-01-19T23:33:13.191" v="404" actId="1076"/>
          <ac:spMkLst>
            <pc:docMk/>
            <pc:sldMk cId="0" sldId="256"/>
            <ac:spMk id="46" creationId="{D4970E85-0201-9644-2F2E-7F5A55F427A5}"/>
          </ac:spMkLst>
        </pc:spChg>
        <pc:spChg chg="del">
          <ac:chgData name="Christine Whyte" userId="f1eade6e-79ce-47ef-99b0-73de0bf4cde4" providerId="ADAL" clId="{4A6F6443-FEE7-9446-8715-A73A052814B3}" dt="2025-01-19T23:05:24.160" v="4" actId="478"/>
          <ac:spMkLst>
            <pc:docMk/>
            <pc:sldMk cId="0" sldId="256"/>
            <ac:spMk id="158" creationId="{00000000-0000-0000-0000-000000000000}"/>
          </ac:spMkLst>
        </pc:spChg>
        <pc:spChg chg="mod">
          <ac:chgData name="Christine Whyte" userId="f1eade6e-79ce-47ef-99b0-73de0bf4cde4" providerId="ADAL" clId="{4A6F6443-FEE7-9446-8715-A73A052814B3}" dt="2025-01-19T23:33:49.680" v="451" actId="14100"/>
          <ac:spMkLst>
            <pc:docMk/>
            <pc:sldMk cId="0" sldId="256"/>
            <ac:spMk id="159" creationId="{00000000-0000-0000-0000-000000000000}"/>
          </ac:spMkLst>
        </pc:spChg>
        <pc:grpChg chg="add del mod">
          <ac:chgData name="Christine Whyte" userId="f1eade6e-79ce-47ef-99b0-73de0bf4cde4" providerId="ADAL" clId="{4A6F6443-FEE7-9446-8715-A73A052814B3}" dt="2025-01-19T23:11:58.247" v="118" actId="478"/>
          <ac:grpSpMkLst>
            <pc:docMk/>
            <pc:sldMk cId="0" sldId="256"/>
            <ac:grpSpMk id="11" creationId="{DAAD13F3-6C0A-4709-39E0-2ED58FA40EE1}"/>
          </ac:grpSpMkLst>
        </pc:grpChg>
        <pc:grpChg chg="add mod topLvl">
          <ac:chgData name="Christine Whyte" userId="f1eade6e-79ce-47ef-99b0-73de0bf4cde4" providerId="ADAL" clId="{4A6F6443-FEE7-9446-8715-A73A052814B3}" dt="2025-01-19T23:22:59.548" v="301" actId="688"/>
          <ac:grpSpMkLst>
            <pc:docMk/>
            <pc:sldMk cId="0" sldId="256"/>
            <ac:grpSpMk id="23" creationId="{0A829B50-CF5C-C4EB-9982-07DEEA1DA98D}"/>
          </ac:grpSpMkLst>
        </pc:grpChg>
        <pc:grpChg chg="add del mod topLvl">
          <ac:chgData name="Christine Whyte" userId="f1eade6e-79ce-47ef-99b0-73de0bf4cde4" providerId="ADAL" clId="{4A6F6443-FEE7-9446-8715-A73A052814B3}" dt="2025-01-19T23:21:21.638" v="279" actId="165"/>
          <ac:grpSpMkLst>
            <pc:docMk/>
            <pc:sldMk cId="0" sldId="256"/>
            <ac:grpSpMk id="24" creationId="{177CC958-8D15-3297-2261-3A9EB38BDD27}"/>
          </ac:grpSpMkLst>
        </pc:grpChg>
        <pc:grpChg chg="add del mod">
          <ac:chgData name="Christine Whyte" userId="f1eade6e-79ce-47ef-99b0-73de0bf4cde4" providerId="ADAL" clId="{4A6F6443-FEE7-9446-8715-A73A052814B3}" dt="2025-01-19T23:20:57.934" v="270" actId="165"/>
          <ac:grpSpMkLst>
            <pc:docMk/>
            <pc:sldMk cId="0" sldId="256"/>
            <ac:grpSpMk id="25" creationId="{DC1CD7C6-004A-044D-6392-71A8C0A5DEF9}"/>
          </ac:grpSpMkLst>
        </pc:grpChg>
        <pc:grpChg chg="add del mod">
          <ac:chgData name="Christine Whyte" userId="f1eade6e-79ce-47ef-99b0-73de0bf4cde4" providerId="ADAL" clId="{4A6F6443-FEE7-9446-8715-A73A052814B3}" dt="2025-01-19T23:21:04.533" v="273" actId="478"/>
          <ac:grpSpMkLst>
            <pc:docMk/>
            <pc:sldMk cId="0" sldId="256"/>
            <ac:grpSpMk id="26" creationId="{49AB288B-E182-A4B0-130C-F12F69D4BBE6}"/>
          </ac:grpSpMkLst>
        </pc:grpChg>
        <pc:grpChg chg="add del mod">
          <ac:chgData name="Christine Whyte" userId="f1eade6e-79ce-47ef-99b0-73de0bf4cde4" providerId="ADAL" clId="{4A6F6443-FEE7-9446-8715-A73A052814B3}" dt="2025-01-19T23:21:12.996" v="278" actId="478"/>
          <ac:grpSpMkLst>
            <pc:docMk/>
            <pc:sldMk cId="0" sldId="256"/>
            <ac:grpSpMk id="29" creationId="{18CD2099-D7AA-D6A1-CC1B-94A86CB0C137}"/>
          </ac:grpSpMkLst>
        </pc:grpChg>
        <pc:grpChg chg="add del mod">
          <ac:chgData name="Christine Whyte" userId="f1eade6e-79ce-47ef-99b0-73de0bf4cde4" providerId="ADAL" clId="{4A6F6443-FEE7-9446-8715-A73A052814B3}" dt="2025-01-19T23:21:34.468" v="282" actId="165"/>
          <ac:grpSpMkLst>
            <pc:docMk/>
            <pc:sldMk cId="0" sldId="256"/>
            <ac:grpSpMk id="32" creationId="{B22D14AA-748B-5309-E7EC-8BF6ABCA287A}"/>
          </ac:grpSpMkLst>
        </pc:grpChg>
        <pc:grpChg chg="add">
          <ac:chgData name="Christine Whyte" userId="f1eade6e-79ce-47ef-99b0-73de0bf4cde4" providerId="ADAL" clId="{4A6F6443-FEE7-9446-8715-A73A052814B3}" dt="2025-01-19T23:22:55.571" v="299" actId="164"/>
          <ac:grpSpMkLst>
            <pc:docMk/>
            <pc:sldMk cId="0" sldId="256"/>
            <ac:grpSpMk id="37" creationId="{239E50FB-8803-5735-DC8F-7C08E1A87CE6}"/>
          </ac:grpSpMkLst>
        </pc:grpChg>
        <pc:grpChg chg="add mod">
          <ac:chgData name="Christine Whyte" userId="f1eade6e-79ce-47ef-99b0-73de0bf4cde4" providerId="ADAL" clId="{4A6F6443-FEE7-9446-8715-A73A052814B3}" dt="2025-01-19T23:25:23.222" v="332" actId="1076"/>
          <ac:grpSpMkLst>
            <pc:docMk/>
            <pc:sldMk cId="0" sldId="256"/>
            <ac:grpSpMk id="41" creationId="{62F74F16-EB41-EE13-A2D1-BBA97EF6A66F}"/>
          </ac:grpSpMkLst>
        </pc:grpChg>
        <pc:graphicFrameChg chg="add del">
          <ac:chgData name="Christine Whyte" userId="f1eade6e-79ce-47ef-99b0-73de0bf4cde4" providerId="ADAL" clId="{4A6F6443-FEE7-9446-8715-A73A052814B3}" dt="2025-01-19T23:30:50.534" v="345" actId="478"/>
          <ac:graphicFrameMkLst>
            <pc:docMk/>
            <pc:sldMk cId="0" sldId="256"/>
            <ac:graphicFrameMk id="44" creationId="{30DF9C76-E35A-A9D8-A5A0-3FBEF6A87A7C}"/>
          </ac:graphicFrameMkLst>
        </pc:graphicFrameChg>
        <pc:graphicFrameChg chg="del mod modGraphic">
          <ac:chgData name="Christine Whyte" userId="f1eade6e-79ce-47ef-99b0-73de0bf4cde4" providerId="ADAL" clId="{4A6F6443-FEE7-9446-8715-A73A052814B3}" dt="2025-01-19T23:31:08.629" v="350" actId="478"/>
          <ac:graphicFrameMkLst>
            <pc:docMk/>
            <pc:sldMk cId="0" sldId="256"/>
            <ac:graphicFrameMk id="160" creationId="{00000000-0000-0000-0000-000000000000}"/>
          </ac:graphicFrameMkLst>
        </pc:graphicFrameChg>
        <pc:picChg chg="add mod">
          <ac:chgData name="Christine Whyte" userId="f1eade6e-79ce-47ef-99b0-73de0bf4cde4" providerId="ADAL" clId="{4A6F6443-FEE7-9446-8715-A73A052814B3}" dt="2025-01-19T23:05:27.623" v="6"/>
          <ac:picMkLst>
            <pc:docMk/>
            <pc:sldMk cId="0" sldId="256"/>
            <ac:picMk id="4" creationId="{D36538D8-4E3B-1E48-4AA9-3D2F262CEEA1}"/>
          </ac:picMkLst>
        </pc:picChg>
        <pc:cxnChg chg="add del">
          <ac:chgData name="Christine Whyte" userId="f1eade6e-79ce-47ef-99b0-73de0bf4cde4" providerId="ADAL" clId="{4A6F6443-FEE7-9446-8715-A73A052814B3}" dt="2025-01-19T23:19:39.059" v="248" actId="478"/>
          <ac:cxnSpMkLst>
            <pc:docMk/>
            <pc:sldMk cId="0" sldId="256"/>
            <ac:cxnSpMk id="16" creationId="{CD5C9F20-C8AE-F0A1-3CB7-F969787EA26B}"/>
          </ac:cxnSpMkLst>
        </pc:cxnChg>
        <pc:cxnChg chg="add mod topLvl">
          <ac:chgData name="Christine Whyte" userId="f1eade6e-79ce-47ef-99b0-73de0bf4cde4" providerId="ADAL" clId="{4A6F6443-FEE7-9446-8715-A73A052814B3}" dt="2025-01-19T23:23:34.263" v="306" actId="14100"/>
          <ac:cxnSpMkLst>
            <pc:docMk/>
            <pc:sldMk cId="0" sldId="256"/>
            <ac:cxnSpMk id="18" creationId="{3283ED0D-0847-D75C-B084-2F6684B47898}"/>
          </ac:cxnSpMkLst>
        </pc:cxnChg>
        <pc:cxnChg chg="add mod topLvl">
          <ac:chgData name="Christine Whyte" userId="f1eade6e-79ce-47ef-99b0-73de0bf4cde4" providerId="ADAL" clId="{4A6F6443-FEE7-9446-8715-A73A052814B3}" dt="2025-01-19T23:23:19.688" v="304" actId="14100"/>
          <ac:cxnSpMkLst>
            <pc:docMk/>
            <pc:sldMk cId="0" sldId="256"/>
            <ac:cxnSpMk id="21" creationId="{6C913F2C-3912-A76F-7CA1-ECBACEC665B0}"/>
          </ac:cxnSpMkLst>
        </pc:cxnChg>
        <pc:cxnChg chg="mod">
          <ac:chgData name="Christine Whyte" userId="f1eade6e-79ce-47ef-99b0-73de0bf4cde4" providerId="ADAL" clId="{4A6F6443-FEE7-9446-8715-A73A052814B3}" dt="2025-01-19T23:21:01.694" v="271"/>
          <ac:cxnSpMkLst>
            <pc:docMk/>
            <pc:sldMk cId="0" sldId="256"/>
            <ac:cxnSpMk id="27" creationId="{68EE3266-12F9-E9A8-0E2D-198C2DD5ED53}"/>
          </ac:cxnSpMkLst>
        </pc:cxnChg>
        <pc:cxnChg chg="mod">
          <ac:chgData name="Christine Whyte" userId="f1eade6e-79ce-47ef-99b0-73de0bf4cde4" providerId="ADAL" clId="{4A6F6443-FEE7-9446-8715-A73A052814B3}" dt="2025-01-19T23:21:01.694" v="271"/>
          <ac:cxnSpMkLst>
            <pc:docMk/>
            <pc:sldMk cId="0" sldId="256"/>
            <ac:cxnSpMk id="28" creationId="{46A3B660-D31C-6FC9-6690-CAE58A731E1F}"/>
          </ac:cxnSpMkLst>
        </pc:cxnChg>
        <pc:cxnChg chg="mod">
          <ac:chgData name="Christine Whyte" userId="f1eade6e-79ce-47ef-99b0-73de0bf4cde4" providerId="ADAL" clId="{4A6F6443-FEE7-9446-8715-A73A052814B3}" dt="2025-01-19T23:21:08.261" v="274"/>
          <ac:cxnSpMkLst>
            <pc:docMk/>
            <pc:sldMk cId="0" sldId="256"/>
            <ac:cxnSpMk id="30" creationId="{41CB19E6-CE69-6C01-B037-59554E546485}"/>
          </ac:cxnSpMkLst>
        </pc:cxnChg>
        <pc:cxnChg chg="mod">
          <ac:chgData name="Christine Whyte" userId="f1eade6e-79ce-47ef-99b0-73de0bf4cde4" providerId="ADAL" clId="{4A6F6443-FEE7-9446-8715-A73A052814B3}" dt="2025-01-19T23:21:08.261" v="274"/>
          <ac:cxnSpMkLst>
            <pc:docMk/>
            <pc:sldMk cId="0" sldId="256"/>
            <ac:cxnSpMk id="31" creationId="{30B4AD64-479E-327B-964B-5173DF66B11B}"/>
          </ac:cxnSpMkLst>
        </pc:cxnChg>
      </pc:sldChg>
      <pc:sldChg chg="modSp mod modNotesTx">
        <pc:chgData name="Christine Whyte" userId="f1eade6e-79ce-47ef-99b0-73de0bf4cde4" providerId="ADAL" clId="{4A6F6443-FEE7-9446-8715-A73A052814B3}" dt="2025-01-19T23:40:58.376" v="486"/>
        <pc:sldMkLst>
          <pc:docMk/>
          <pc:sldMk cId="0" sldId="257"/>
        </pc:sldMkLst>
        <pc:spChg chg="mod">
          <ac:chgData name="Christine Whyte" userId="f1eade6e-79ce-47ef-99b0-73de0bf4cde4" providerId="ADAL" clId="{4A6F6443-FEE7-9446-8715-A73A052814B3}" dt="2025-01-19T23:36:15.540" v="475" actId="255"/>
          <ac:spMkLst>
            <pc:docMk/>
            <pc:sldMk cId="0" sldId="257"/>
            <ac:spMk id="166" creationId="{00000000-0000-0000-0000-000000000000}"/>
          </ac:spMkLst>
        </pc:spChg>
      </pc:sldChg>
      <pc:sldChg chg="del">
        <pc:chgData name="Christine Whyte" userId="f1eade6e-79ce-47ef-99b0-73de0bf4cde4" providerId="ADAL" clId="{4A6F6443-FEE7-9446-8715-A73A052814B3}" dt="2025-01-19T23:35:27.735" v="459" actId="2696"/>
        <pc:sldMkLst>
          <pc:docMk/>
          <pc:sldMk cId="0" sldId="258"/>
        </pc:sldMkLst>
      </pc:sldChg>
      <pc:sldChg chg="addSp delSp modSp mod">
        <pc:chgData name="Christine Whyte" userId="f1eade6e-79ce-47ef-99b0-73de0bf4cde4" providerId="ADAL" clId="{4A6F6443-FEE7-9446-8715-A73A052814B3}" dt="2025-01-20T00:10:48.289" v="758" actId="1036"/>
        <pc:sldMkLst>
          <pc:docMk/>
          <pc:sldMk cId="0" sldId="259"/>
        </pc:sldMkLst>
        <pc:spChg chg="mod">
          <ac:chgData name="Christine Whyte" userId="f1eade6e-79ce-47ef-99b0-73de0bf4cde4" providerId="ADAL" clId="{4A6F6443-FEE7-9446-8715-A73A052814B3}" dt="2025-01-20T00:10:48.289" v="758" actId="1036"/>
          <ac:spMkLst>
            <pc:docMk/>
            <pc:sldMk cId="0" sldId="259"/>
            <ac:spMk id="183" creationId="{00000000-0000-0000-0000-000000000000}"/>
          </ac:spMkLst>
        </pc:spChg>
        <pc:spChg chg="mod">
          <ac:chgData name="Christine Whyte" userId="f1eade6e-79ce-47ef-99b0-73de0bf4cde4" providerId="ADAL" clId="{4A6F6443-FEE7-9446-8715-A73A052814B3}" dt="2025-01-20T00:10:23.033" v="745" actId="27636"/>
          <ac:spMkLst>
            <pc:docMk/>
            <pc:sldMk cId="0" sldId="259"/>
            <ac:spMk id="184" creationId="{00000000-0000-0000-0000-000000000000}"/>
          </ac:spMkLst>
        </pc:spChg>
        <pc:graphicFrameChg chg="del modGraphic">
          <ac:chgData name="Christine Whyte" userId="f1eade6e-79ce-47ef-99b0-73de0bf4cde4" providerId="ADAL" clId="{4A6F6443-FEE7-9446-8715-A73A052814B3}" dt="2025-01-20T00:00:53.015" v="519" actId="478"/>
          <ac:graphicFrameMkLst>
            <pc:docMk/>
            <pc:sldMk cId="0" sldId="259"/>
            <ac:graphicFrameMk id="185" creationId="{00000000-0000-0000-0000-000000000000}"/>
          </ac:graphicFrameMkLst>
        </pc:graphicFrameChg>
        <pc:graphicFrameChg chg="del">
          <ac:chgData name="Christine Whyte" userId="f1eade6e-79ce-47ef-99b0-73de0bf4cde4" providerId="ADAL" clId="{4A6F6443-FEE7-9446-8715-A73A052814B3}" dt="2025-01-20T00:01:18.345" v="547" actId="21"/>
          <ac:graphicFrameMkLst>
            <pc:docMk/>
            <pc:sldMk cId="0" sldId="259"/>
            <ac:graphicFrameMk id="186" creationId="{00000000-0000-0000-0000-000000000000}"/>
          </ac:graphicFrameMkLst>
        </pc:graphicFrameChg>
        <pc:picChg chg="add mod">
          <ac:chgData name="Christine Whyte" userId="f1eade6e-79ce-47ef-99b0-73de0bf4cde4" providerId="ADAL" clId="{4A6F6443-FEE7-9446-8715-A73A052814B3}" dt="2025-01-20T00:10:32.173" v="747" actId="1076"/>
          <ac:picMkLst>
            <pc:docMk/>
            <pc:sldMk cId="0" sldId="259"/>
            <ac:picMk id="2" creationId="{A4199266-EE3C-D689-B35B-AFDEF8B5544C}"/>
          </ac:picMkLst>
        </pc:picChg>
      </pc:sldChg>
      <pc:sldChg chg="addSp delSp modSp mod">
        <pc:chgData name="Christine Whyte" userId="f1eade6e-79ce-47ef-99b0-73de0bf4cde4" providerId="ADAL" clId="{4A6F6443-FEE7-9446-8715-A73A052814B3}" dt="2025-01-20T00:11:25.480" v="767" actId="20577"/>
        <pc:sldMkLst>
          <pc:docMk/>
          <pc:sldMk cId="0" sldId="260"/>
        </pc:sldMkLst>
        <pc:spChg chg="add del mod">
          <ac:chgData name="Christine Whyte" userId="f1eade6e-79ce-47ef-99b0-73de0bf4cde4" providerId="ADAL" clId="{4A6F6443-FEE7-9446-8715-A73A052814B3}" dt="2025-01-20T00:11:07.568" v="760" actId="478"/>
          <ac:spMkLst>
            <pc:docMk/>
            <pc:sldMk cId="0" sldId="260"/>
            <ac:spMk id="2" creationId="{E41DF950-C9A8-A93E-DAC5-D4B69D607129}"/>
          </ac:spMkLst>
        </pc:spChg>
        <pc:spChg chg="add del mod">
          <ac:chgData name="Christine Whyte" userId="f1eade6e-79ce-47ef-99b0-73de0bf4cde4" providerId="ADAL" clId="{4A6F6443-FEE7-9446-8715-A73A052814B3}" dt="2025-01-20T00:11:15.855" v="764" actId="478"/>
          <ac:spMkLst>
            <pc:docMk/>
            <pc:sldMk cId="0" sldId="260"/>
            <ac:spMk id="4" creationId="{68AC6E86-6E5A-2D74-36C5-BC61B8D0AA61}"/>
          </ac:spMkLst>
        </pc:spChg>
        <pc:spChg chg="add mod">
          <ac:chgData name="Christine Whyte" userId="f1eade6e-79ce-47ef-99b0-73de0bf4cde4" providerId="ADAL" clId="{4A6F6443-FEE7-9446-8715-A73A052814B3}" dt="2025-01-20T00:11:12.898" v="763"/>
          <ac:spMkLst>
            <pc:docMk/>
            <pc:sldMk cId="0" sldId="260"/>
            <ac:spMk id="5" creationId="{9D13922C-682E-82D9-1F8D-1DEF2CF979FC}"/>
          </ac:spMkLst>
        </pc:spChg>
        <pc:spChg chg="add mod">
          <ac:chgData name="Christine Whyte" userId="f1eade6e-79ce-47ef-99b0-73de0bf4cde4" providerId="ADAL" clId="{4A6F6443-FEE7-9446-8715-A73A052814B3}" dt="2025-01-20T00:11:16.532" v="765"/>
          <ac:spMkLst>
            <pc:docMk/>
            <pc:sldMk cId="0" sldId="260"/>
            <ac:spMk id="6" creationId="{2193188F-2FE7-01D6-BA05-507767622033}"/>
          </ac:spMkLst>
        </pc:spChg>
        <pc:spChg chg="del">
          <ac:chgData name="Christine Whyte" userId="f1eade6e-79ce-47ef-99b0-73de0bf4cde4" providerId="ADAL" clId="{4A6F6443-FEE7-9446-8715-A73A052814B3}" dt="2025-01-20T00:11:09.957" v="761" actId="478"/>
          <ac:spMkLst>
            <pc:docMk/>
            <pc:sldMk cId="0" sldId="260"/>
            <ac:spMk id="191" creationId="{00000000-0000-0000-0000-000000000000}"/>
          </ac:spMkLst>
        </pc:spChg>
        <pc:graphicFrameChg chg="modGraphic">
          <ac:chgData name="Christine Whyte" userId="f1eade6e-79ce-47ef-99b0-73de0bf4cde4" providerId="ADAL" clId="{4A6F6443-FEE7-9446-8715-A73A052814B3}" dt="2025-01-20T00:11:25.480" v="767" actId="20577"/>
          <ac:graphicFrameMkLst>
            <pc:docMk/>
            <pc:sldMk cId="0" sldId="260"/>
            <ac:graphicFrameMk id="193" creationId="{00000000-0000-0000-0000-000000000000}"/>
          </ac:graphicFrameMkLst>
        </pc:graphicFrameChg>
      </pc:sldChg>
      <pc:sldChg chg="modSp mod">
        <pc:chgData name="Christine Whyte" userId="f1eade6e-79ce-47ef-99b0-73de0bf4cde4" providerId="ADAL" clId="{4A6F6443-FEE7-9446-8715-A73A052814B3}" dt="2025-01-20T00:14:18.773" v="800" actId="20577"/>
        <pc:sldMkLst>
          <pc:docMk/>
          <pc:sldMk cId="0" sldId="261"/>
        </pc:sldMkLst>
        <pc:spChg chg="mod">
          <ac:chgData name="Christine Whyte" userId="f1eade6e-79ce-47ef-99b0-73de0bf4cde4" providerId="ADAL" clId="{4A6F6443-FEE7-9446-8715-A73A052814B3}" dt="2025-01-20T00:11:57.874" v="796" actId="14100"/>
          <ac:spMkLst>
            <pc:docMk/>
            <pc:sldMk cId="0" sldId="261"/>
            <ac:spMk id="198" creationId="{00000000-0000-0000-0000-000000000000}"/>
          </ac:spMkLst>
        </pc:spChg>
        <pc:spChg chg="mod">
          <ac:chgData name="Christine Whyte" userId="f1eade6e-79ce-47ef-99b0-73de0bf4cde4" providerId="ADAL" clId="{4A6F6443-FEE7-9446-8715-A73A052814B3}" dt="2025-01-20T00:14:18.773" v="800" actId="20577"/>
          <ac:spMkLst>
            <pc:docMk/>
            <pc:sldMk cId="0" sldId="261"/>
            <ac:spMk id="199" creationId="{00000000-0000-0000-0000-000000000000}"/>
          </ac:spMkLst>
        </pc:spChg>
      </pc:sldChg>
      <pc:sldChg chg="modSp mod modNotesTx">
        <pc:chgData name="Christine Whyte" userId="f1eade6e-79ce-47ef-99b0-73de0bf4cde4" providerId="ADAL" clId="{4A6F6443-FEE7-9446-8715-A73A052814B3}" dt="2025-01-20T00:20:03.564" v="1153" actId="20577"/>
        <pc:sldMkLst>
          <pc:docMk/>
          <pc:sldMk cId="0" sldId="262"/>
        </pc:sldMkLst>
        <pc:spChg chg="mod">
          <ac:chgData name="Christine Whyte" userId="f1eade6e-79ce-47ef-99b0-73de0bf4cde4" providerId="ADAL" clId="{4A6F6443-FEE7-9446-8715-A73A052814B3}" dt="2025-01-20T00:16:01.496" v="836" actId="20577"/>
          <ac:spMkLst>
            <pc:docMk/>
            <pc:sldMk cId="0" sldId="262"/>
            <ac:spMk id="204" creationId="{00000000-0000-0000-0000-000000000000}"/>
          </ac:spMkLst>
        </pc:spChg>
        <pc:spChg chg="mod">
          <ac:chgData name="Christine Whyte" userId="f1eade6e-79ce-47ef-99b0-73de0bf4cde4" providerId="ADAL" clId="{4A6F6443-FEE7-9446-8715-A73A052814B3}" dt="2025-01-20T00:19:02.256" v="887" actId="20577"/>
          <ac:spMkLst>
            <pc:docMk/>
            <pc:sldMk cId="0" sldId="262"/>
            <ac:spMk id="205" creationId="{00000000-0000-0000-0000-000000000000}"/>
          </ac:spMkLst>
        </pc:spChg>
      </pc:sldChg>
      <pc:sldChg chg="addSp delSp modSp mod">
        <pc:chgData name="Christine Whyte" userId="f1eade6e-79ce-47ef-99b0-73de0bf4cde4" providerId="ADAL" clId="{4A6F6443-FEE7-9446-8715-A73A052814B3}" dt="2025-01-20T00:18:22.078" v="878" actId="1035"/>
        <pc:sldMkLst>
          <pc:docMk/>
          <pc:sldMk cId="0" sldId="263"/>
        </pc:sldMkLst>
        <pc:spChg chg="add mod">
          <ac:chgData name="Christine Whyte" userId="f1eade6e-79ce-47ef-99b0-73de0bf4cde4" providerId="ADAL" clId="{4A6F6443-FEE7-9446-8715-A73A052814B3}" dt="2025-01-20T00:17:49.932" v="866"/>
          <ac:spMkLst>
            <pc:docMk/>
            <pc:sldMk cId="0" sldId="263"/>
            <ac:spMk id="2" creationId="{DCABD5DD-92AE-1ACA-446A-349A3A3A2DEA}"/>
          </ac:spMkLst>
        </pc:spChg>
        <pc:spChg chg="add mod">
          <ac:chgData name="Christine Whyte" userId="f1eade6e-79ce-47ef-99b0-73de0bf4cde4" providerId="ADAL" clId="{4A6F6443-FEE7-9446-8715-A73A052814B3}" dt="2025-01-20T00:17:49.932" v="866"/>
          <ac:spMkLst>
            <pc:docMk/>
            <pc:sldMk cId="0" sldId="263"/>
            <ac:spMk id="3" creationId="{80239380-7779-4D01-6364-3C5734F66BB6}"/>
          </ac:spMkLst>
        </pc:spChg>
        <pc:spChg chg="add mod">
          <ac:chgData name="Christine Whyte" userId="f1eade6e-79ce-47ef-99b0-73de0bf4cde4" providerId="ADAL" clId="{4A6F6443-FEE7-9446-8715-A73A052814B3}" dt="2025-01-20T00:18:13.444" v="872" actId="1076"/>
          <ac:spMkLst>
            <pc:docMk/>
            <pc:sldMk cId="0" sldId="263"/>
            <ac:spMk id="4" creationId="{27CFB9E6-4B30-ECC9-F353-6B35A2BD3C93}"/>
          </ac:spMkLst>
        </pc:spChg>
        <pc:spChg chg="add del mod">
          <ac:chgData name="Christine Whyte" userId="f1eade6e-79ce-47ef-99b0-73de0bf4cde4" providerId="ADAL" clId="{4A6F6443-FEE7-9446-8715-A73A052814B3}" dt="2025-01-20T00:18:04.357" v="870" actId="478"/>
          <ac:spMkLst>
            <pc:docMk/>
            <pc:sldMk cId="0" sldId="263"/>
            <ac:spMk id="6" creationId="{3CE7C736-8E8D-DB21-33A0-3B4B805BE680}"/>
          </ac:spMkLst>
        </pc:spChg>
        <pc:spChg chg="del mod">
          <ac:chgData name="Christine Whyte" userId="f1eade6e-79ce-47ef-99b0-73de0bf4cde4" providerId="ADAL" clId="{4A6F6443-FEE7-9446-8715-A73A052814B3}" dt="2025-01-20T00:18:00.890" v="869" actId="478"/>
          <ac:spMkLst>
            <pc:docMk/>
            <pc:sldMk cId="0" sldId="263"/>
            <ac:spMk id="210" creationId="{00000000-0000-0000-0000-000000000000}"/>
          </ac:spMkLst>
        </pc:spChg>
        <pc:spChg chg="mod">
          <ac:chgData name="Christine Whyte" userId="f1eade6e-79ce-47ef-99b0-73de0bf4cde4" providerId="ADAL" clId="{4A6F6443-FEE7-9446-8715-A73A052814B3}" dt="2025-01-20T00:18:22.078" v="878" actId="1035"/>
          <ac:spMkLst>
            <pc:docMk/>
            <pc:sldMk cId="0" sldId="263"/>
            <ac:spMk id="211" creationId="{00000000-0000-0000-0000-000000000000}"/>
          </ac:spMkLst>
        </pc:spChg>
      </pc:sldChg>
      <pc:sldChg chg="addSp delSp modSp mod modNotesTx">
        <pc:chgData name="Christine Whyte" userId="f1eade6e-79ce-47ef-99b0-73de0bf4cde4" providerId="ADAL" clId="{4A6F6443-FEE7-9446-8715-A73A052814B3}" dt="2025-01-20T00:28:43.454" v="1299" actId="1076"/>
        <pc:sldMkLst>
          <pc:docMk/>
          <pc:sldMk cId="0" sldId="264"/>
        </pc:sldMkLst>
        <pc:spChg chg="add mod">
          <ac:chgData name="Christine Whyte" userId="f1eade6e-79ce-47ef-99b0-73de0bf4cde4" providerId="ADAL" clId="{4A6F6443-FEE7-9446-8715-A73A052814B3}" dt="2025-01-20T00:22:06.328" v="1195" actId="1076"/>
          <ac:spMkLst>
            <pc:docMk/>
            <pc:sldMk cId="0" sldId="264"/>
            <ac:spMk id="5" creationId="{D76CC996-E384-FC56-3FF2-AE0F0701284F}"/>
          </ac:spMkLst>
        </pc:spChg>
        <pc:spChg chg="add mod">
          <ac:chgData name="Christine Whyte" userId="f1eade6e-79ce-47ef-99b0-73de0bf4cde4" providerId="ADAL" clId="{4A6F6443-FEE7-9446-8715-A73A052814B3}" dt="2025-01-20T00:26:44.744" v="1271" actId="1076"/>
          <ac:spMkLst>
            <pc:docMk/>
            <pc:sldMk cId="0" sldId="264"/>
            <ac:spMk id="7" creationId="{BC0C0998-4145-6D43-98A0-2195DDFC62DF}"/>
          </ac:spMkLst>
        </pc:spChg>
        <pc:spChg chg="add mod">
          <ac:chgData name="Christine Whyte" userId="f1eade6e-79ce-47ef-99b0-73de0bf4cde4" providerId="ADAL" clId="{4A6F6443-FEE7-9446-8715-A73A052814B3}" dt="2025-01-20T00:27:03.335" v="1274" actId="14100"/>
          <ac:spMkLst>
            <pc:docMk/>
            <pc:sldMk cId="0" sldId="264"/>
            <ac:spMk id="9" creationId="{2F129867-8892-42A3-51A9-5B4E0D43B8E4}"/>
          </ac:spMkLst>
        </pc:spChg>
        <pc:spChg chg="add mod">
          <ac:chgData name="Christine Whyte" userId="f1eade6e-79ce-47ef-99b0-73de0bf4cde4" providerId="ADAL" clId="{4A6F6443-FEE7-9446-8715-A73A052814B3}" dt="2025-01-20T00:27:41.285" v="1286" actId="1076"/>
          <ac:spMkLst>
            <pc:docMk/>
            <pc:sldMk cId="0" sldId="264"/>
            <ac:spMk id="13" creationId="{FB4A144A-AA7D-0E1A-0F37-3D4526221EC4}"/>
          </ac:spMkLst>
        </pc:spChg>
        <pc:spChg chg="add mod">
          <ac:chgData name="Christine Whyte" userId="f1eade6e-79ce-47ef-99b0-73de0bf4cde4" providerId="ADAL" clId="{4A6F6443-FEE7-9446-8715-A73A052814B3}" dt="2025-01-20T00:27:14.431" v="1281" actId="1076"/>
          <ac:spMkLst>
            <pc:docMk/>
            <pc:sldMk cId="0" sldId="264"/>
            <ac:spMk id="15" creationId="{FF0D4131-1CCD-6CDC-9079-977249C0144C}"/>
          </ac:spMkLst>
        </pc:spChg>
        <pc:spChg chg="add mod">
          <ac:chgData name="Christine Whyte" userId="f1eade6e-79ce-47ef-99b0-73de0bf4cde4" providerId="ADAL" clId="{4A6F6443-FEE7-9446-8715-A73A052814B3}" dt="2025-01-20T00:28:43.454" v="1299" actId="1076"/>
          <ac:spMkLst>
            <pc:docMk/>
            <pc:sldMk cId="0" sldId="264"/>
            <ac:spMk id="21" creationId="{568A605F-FE97-5109-8041-91AA411644F8}"/>
          </ac:spMkLst>
        </pc:spChg>
        <pc:spChg chg="mod">
          <ac:chgData name="Christine Whyte" userId="f1eade6e-79ce-47ef-99b0-73de0bf4cde4" providerId="ADAL" clId="{4A6F6443-FEE7-9446-8715-A73A052814B3}" dt="2025-01-20T00:20:54.786" v="1181" actId="313"/>
          <ac:spMkLst>
            <pc:docMk/>
            <pc:sldMk cId="0" sldId="264"/>
            <ac:spMk id="216" creationId="{00000000-0000-0000-0000-000000000000}"/>
          </ac:spMkLst>
        </pc:spChg>
        <pc:spChg chg="mod">
          <ac:chgData name="Christine Whyte" userId="f1eade6e-79ce-47ef-99b0-73de0bf4cde4" providerId="ADAL" clId="{4A6F6443-FEE7-9446-8715-A73A052814B3}" dt="2025-01-20T00:28:17.537" v="1293" actId="20577"/>
          <ac:spMkLst>
            <pc:docMk/>
            <pc:sldMk cId="0" sldId="264"/>
            <ac:spMk id="218" creationId="{00000000-0000-0000-0000-000000000000}"/>
          </ac:spMkLst>
        </pc:spChg>
        <pc:graphicFrameChg chg="add">
          <ac:chgData name="Christine Whyte" userId="f1eade6e-79ce-47ef-99b0-73de0bf4cde4" providerId="ADAL" clId="{4A6F6443-FEE7-9446-8715-A73A052814B3}" dt="2025-01-20T00:22:34.116" v="1204"/>
          <ac:graphicFrameMkLst>
            <pc:docMk/>
            <pc:sldMk cId="0" sldId="264"/>
            <ac:graphicFrameMk id="10" creationId="{20BD5D0B-34C6-93B9-B8F4-063AE760FEE8}"/>
          </ac:graphicFrameMkLst>
        </pc:graphicFrameChg>
        <pc:graphicFrameChg chg="add del mod modGraphic">
          <ac:chgData name="Christine Whyte" userId="f1eade6e-79ce-47ef-99b0-73de0bf4cde4" providerId="ADAL" clId="{4A6F6443-FEE7-9446-8715-A73A052814B3}" dt="2025-01-20T00:23:07.109" v="1213" actId="478"/>
          <ac:graphicFrameMkLst>
            <pc:docMk/>
            <pc:sldMk cId="0" sldId="264"/>
            <ac:graphicFrameMk id="11" creationId="{F6126D42-6063-3804-B8A8-F20E5962DE18}"/>
          </ac:graphicFrameMkLst>
        </pc:graphicFrameChg>
        <pc:graphicFrameChg chg="del mod modGraphic">
          <ac:chgData name="Christine Whyte" userId="f1eade6e-79ce-47ef-99b0-73de0bf4cde4" providerId="ADAL" clId="{4A6F6443-FEE7-9446-8715-A73A052814B3}" dt="2025-01-20T00:23:04.165" v="1212" actId="478"/>
          <ac:graphicFrameMkLst>
            <pc:docMk/>
            <pc:sldMk cId="0" sldId="264"/>
            <ac:graphicFrameMk id="217" creationId="{00000000-0000-0000-0000-000000000000}"/>
          </ac:graphicFrameMkLst>
        </pc:graphicFrameChg>
        <pc:picChg chg="add mod">
          <ac:chgData name="Christine Whyte" userId="f1eade6e-79ce-47ef-99b0-73de0bf4cde4" providerId="ADAL" clId="{4A6F6443-FEE7-9446-8715-A73A052814B3}" dt="2025-01-20T00:21:59.385" v="1194" actId="1076"/>
          <ac:picMkLst>
            <pc:docMk/>
            <pc:sldMk cId="0" sldId="264"/>
            <ac:picMk id="2" creationId="{E1D62BCD-D69F-0462-F8B6-72211A66ED8D}"/>
          </ac:picMkLst>
        </pc:picChg>
        <pc:picChg chg="add mod">
          <ac:chgData name="Christine Whyte" userId="f1eade6e-79ce-47ef-99b0-73de0bf4cde4" providerId="ADAL" clId="{4A6F6443-FEE7-9446-8715-A73A052814B3}" dt="2025-01-20T00:21:40.558" v="1187" actId="1076"/>
          <ac:picMkLst>
            <pc:docMk/>
            <pc:sldMk cId="0" sldId="264"/>
            <ac:picMk id="3" creationId="{4C4CC1C9-78E1-E508-AF28-C472B93A33BF}"/>
          </ac:picMkLst>
        </pc:picChg>
        <pc:picChg chg="add mod">
          <ac:chgData name="Christine Whyte" userId="f1eade6e-79ce-47ef-99b0-73de0bf4cde4" providerId="ADAL" clId="{4A6F6443-FEE7-9446-8715-A73A052814B3}" dt="2025-01-20T00:26:44.744" v="1271" actId="1076"/>
          <ac:picMkLst>
            <pc:docMk/>
            <pc:sldMk cId="0" sldId="264"/>
            <ac:picMk id="16" creationId="{687FFEF4-E144-2C31-A881-5E36DC39BA58}"/>
          </ac:picMkLst>
        </pc:picChg>
        <pc:picChg chg="add mod">
          <ac:chgData name="Christine Whyte" userId="f1eade6e-79ce-47ef-99b0-73de0bf4cde4" providerId="ADAL" clId="{4A6F6443-FEE7-9446-8715-A73A052814B3}" dt="2025-01-20T00:27:36.805" v="1285" actId="1076"/>
          <ac:picMkLst>
            <pc:docMk/>
            <pc:sldMk cId="0" sldId="264"/>
            <ac:picMk id="17" creationId="{F38A6F35-3351-5D30-73D5-4CDDE091E911}"/>
          </ac:picMkLst>
        </pc:picChg>
        <pc:picChg chg="add mod">
          <ac:chgData name="Christine Whyte" userId="f1eade6e-79ce-47ef-99b0-73de0bf4cde4" providerId="ADAL" clId="{4A6F6443-FEE7-9446-8715-A73A052814B3}" dt="2025-01-20T00:27:25.017" v="1282" actId="1076"/>
          <ac:picMkLst>
            <pc:docMk/>
            <pc:sldMk cId="0" sldId="264"/>
            <ac:picMk id="18" creationId="{3966C451-ADF7-C658-EF41-9DF1C10CD964}"/>
          </ac:picMkLst>
        </pc:picChg>
        <pc:picChg chg="add mod">
          <ac:chgData name="Christine Whyte" userId="f1eade6e-79ce-47ef-99b0-73de0bf4cde4" providerId="ADAL" clId="{4A6F6443-FEE7-9446-8715-A73A052814B3}" dt="2025-01-20T00:27:08.501" v="1280" actId="1035"/>
          <ac:picMkLst>
            <pc:docMk/>
            <pc:sldMk cId="0" sldId="264"/>
            <ac:picMk id="19" creationId="{0D2C65A7-1457-A5B5-EBDC-40BF07ED5725}"/>
          </ac:picMkLst>
        </pc:picChg>
      </pc:sldChg>
      <pc:sldChg chg="modSp mod">
        <pc:chgData name="Christine Whyte" userId="f1eade6e-79ce-47ef-99b0-73de0bf4cde4" providerId="ADAL" clId="{4A6F6443-FEE7-9446-8715-A73A052814B3}" dt="2025-01-20T00:46:19.281" v="1467" actId="20577"/>
        <pc:sldMkLst>
          <pc:docMk/>
          <pc:sldMk cId="0" sldId="265"/>
        </pc:sldMkLst>
        <pc:spChg chg="mod">
          <ac:chgData name="Christine Whyte" userId="f1eade6e-79ce-47ef-99b0-73de0bf4cde4" providerId="ADAL" clId="{4A6F6443-FEE7-9446-8715-A73A052814B3}" dt="2025-01-20T00:46:19.281" v="1467" actId="20577"/>
          <ac:spMkLst>
            <pc:docMk/>
            <pc:sldMk cId="0" sldId="265"/>
            <ac:spMk id="223" creationId="{00000000-0000-0000-0000-000000000000}"/>
          </ac:spMkLst>
        </pc:spChg>
        <pc:spChg chg="mod">
          <ac:chgData name="Christine Whyte" userId="f1eade6e-79ce-47ef-99b0-73de0bf4cde4" providerId="ADAL" clId="{4A6F6443-FEE7-9446-8715-A73A052814B3}" dt="2025-01-20T00:42:47.583" v="1452" actId="255"/>
          <ac:spMkLst>
            <pc:docMk/>
            <pc:sldMk cId="0" sldId="265"/>
            <ac:spMk id="224" creationId="{00000000-0000-0000-0000-000000000000}"/>
          </ac:spMkLst>
        </pc:spChg>
        <pc:spChg chg="mod">
          <ac:chgData name="Christine Whyte" userId="f1eade6e-79ce-47ef-99b0-73de0bf4cde4" providerId="ADAL" clId="{4A6F6443-FEE7-9446-8715-A73A052814B3}" dt="2025-01-20T00:42:50.938" v="1453" actId="255"/>
          <ac:spMkLst>
            <pc:docMk/>
            <pc:sldMk cId="0" sldId="265"/>
            <ac:spMk id="225" creationId="{00000000-0000-0000-0000-000000000000}"/>
          </ac:spMkLst>
        </pc:spChg>
      </pc:sldChg>
      <pc:sldChg chg="modSp mod modNotesTx">
        <pc:chgData name="Christine Whyte" userId="f1eade6e-79ce-47ef-99b0-73de0bf4cde4" providerId="ADAL" clId="{4A6F6443-FEE7-9446-8715-A73A052814B3}" dt="2025-01-20T00:46:22.689" v="1469" actId="20577"/>
        <pc:sldMkLst>
          <pc:docMk/>
          <pc:sldMk cId="0" sldId="266"/>
        </pc:sldMkLst>
        <pc:spChg chg="mod">
          <ac:chgData name="Christine Whyte" userId="f1eade6e-79ce-47ef-99b0-73de0bf4cde4" providerId="ADAL" clId="{4A6F6443-FEE7-9446-8715-A73A052814B3}" dt="2025-01-20T00:46:22.689" v="1469" actId="20577"/>
          <ac:spMkLst>
            <pc:docMk/>
            <pc:sldMk cId="0" sldId="266"/>
            <ac:spMk id="230" creationId="{00000000-0000-0000-0000-000000000000}"/>
          </ac:spMkLst>
        </pc:spChg>
        <pc:spChg chg="mod">
          <ac:chgData name="Christine Whyte" userId="f1eade6e-79ce-47ef-99b0-73de0bf4cde4" providerId="ADAL" clId="{4A6F6443-FEE7-9446-8715-A73A052814B3}" dt="2025-01-20T00:43:05.693" v="1457" actId="5793"/>
          <ac:spMkLst>
            <pc:docMk/>
            <pc:sldMk cId="0" sldId="266"/>
            <ac:spMk id="231" creationId="{00000000-0000-0000-0000-000000000000}"/>
          </ac:spMkLst>
        </pc:spChg>
      </pc:sldChg>
      <pc:sldChg chg="modSp mod">
        <pc:chgData name="Christine Whyte" userId="f1eade6e-79ce-47ef-99b0-73de0bf4cde4" providerId="ADAL" clId="{4A6F6443-FEE7-9446-8715-A73A052814B3}" dt="2025-01-20T00:46:27.648" v="1471" actId="20577"/>
        <pc:sldMkLst>
          <pc:docMk/>
          <pc:sldMk cId="0" sldId="267"/>
        </pc:sldMkLst>
        <pc:spChg chg="mod">
          <ac:chgData name="Christine Whyte" userId="f1eade6e-79ce-47ef-99b0-73de0bf4cde4" providerId="ADAL" clId="{4A6F6443-FEE7-9446-8715-A73A052814B3}" dt="2025-01-20T00:46:27.648" v="1471" actId="20577"/>
          <ac:spMkLst>
            <pc:docMk/>
            <pc:sldMk cId="0" sldId="267"/>
            <ac:spMk id="236" creationId="{00000000-0000-0000-0000-000000000000}"/>
          </ac:spMkLst>
        </pc:spChg>
      </pc:sldChg>
      <pc:sldChg chg="modSp mod">
        <pc:chgData name="Christine Whyte" userId="f1eade6e-79ce-47ef-99b0-73de0bf4cde4" providerId="ADAL" clId="{4A6F6443-FEE7-9446-8715-A73A052814B3}" dt="2025-01-20T00:46:33.110" v="1473" actId="20577"/>
        <pc:sldMkLst>
          <pc:docMk/>
          <pc:sldMk cId="0" sldId="268"/>
        </pc:sldMkLst>
        <pc:spChg chg="mod">
          <ac:chgData name="Christine Whyte" userId="f1eade6e-79ce-47ef-99b0-73de0bf4cde4" providerId="ADAL" clId="{4A6F6443-FEE7-9446-8715-A73A052814B3}" dt="2025-01-20T00:46:33.110" v="1473" actId="20577"/>
          <ac:spMkLst>
            <pc:docMk/>
            <pc:sldMk cId="0" sldId="268"/>
            <ac:spMk id="242" creationId="{00000000-0000-0000-0000-000000000000}"/>
          </ac:spMkLst>
        </pc:spChg>
        <pc:spChg chg="mod">
          <ac:chgData name="Christine Whyte" userId="f1eade6e-79ce-47ef-99b0-73de0bf4cde4" providerId="ADAL" clId="{4A6F6443-FEE7-9446-8715-A73A052814B3}" dt="2025-01-20T00:44:23.810" v="1465" actId="5793"/>
          <ac:spMkLst>
            <pc:docMk/>
            <pc:sldMk cId="0" sldId="268"/>
            <ac:spMk id="243" creationId="{00000000-0000-0000-0000-000000000000}"/>
          </ac:spMkLst>
        </pc:spChg>
      </pc:sldChg>
      <pc:sldChg chg="addSp modSp mod">
        <pc:chgData name="Christine Whyte" userId="f1eade6e-79ce-47ef-99b0-73de0bf4cde4" providerId="ADAL" clId="{4A6F6443-FEE7-9446-8715-A73A052814B3}" dt="2025-01-20T00:31:58.803" v="1321" actId="1076"/>
        <pc:sldMkLst>
          <pc:docMk/>
          <pc:sldMk cId="0" sldId="269"/>
        </pc:sldMkLst>
        <pc:spChg chg="add mod">
          <ac:chgData name="Christine Whyte" userId="f1eade6e-79ce-47ef-99b0-73de0bf4cde4" providerId="ADAL" clId="{4A6F6443-FEE7-9446-8715-A73A052814B3}" dt="2025-01-20T00:31:58.803" v="1321" actId="1076"/>
          <ac:spMkLst>
            <pc:docMk/>
            <pc:sldMk cId="0" sldId="269"/>
            <ac:spMk id="3" creationId="{743B77A7-4EC4-D376-AB81-830041EDA268}"/>
          </ac:spMkLst>
        </pc:spChg>
        <pc:spChg chg="mod">
          <ac:chgData name="Christine Whyte" userId="f1eade6e-79ce-47ef-99b0-73de0bf4cde4" providerId="ADAL" clId="{4A6F6443-FEE7-9446-8715-A73A052814B3}" dt="2025-01-20T00:31:08.755" v="1304" actId="255"/>
          <ac:spMkLst>
            <pc:docMk/>
            <pc:sldMk cId="0" sldId="269"/>
            <ac:spMk id="248" creationId="{00000000-0000-0000-0000-000000000000}"/>
          </ac:spMkLst>
        </pc:spChg>
        <pc:spChg chg="mod">
          <ac:chgData name="Christine Whyte" userId="f1eade6e-79ce-47ef-99b0-73de0bf4cde4" providerId="ADAL" clId="{4A6F6443-FEE7-9446-8715-A73A052814B3}" dt="2025-01-20T00:31:50.100" v="1320" actId="20577"/>
          <ac:spMkLst>
            <pc:docMk/>
            <pc:sldMk cId="0" sldId="269"/>
            <ac:spMk id="249" creationId="{00000000-0000-0000-0000-000000000000}"/>
          </ac:spMkLst>
        </pc:spChg>
      </pc:sldChg>
      <pc:sldChg chg="addSp modSp mod">
        <pc:chgData name="Christine Whyte" userId="f1eade6e-79ce-47ef-99b0-73de0bf4cde4" providerId="ADAL" clId="{4A6F6443-FEE7-9446-8715-A73A052814B3}" dt="2025-01-20T00:36:31.023" v="1382" actId="1076"/>
        <pc:sldMkLst>
          <pc:docMk/>
          <pc:sldMk cId="0" sldId="270"/>
        </pc:sldMkLst>
        <pc:spChg chg="add mod">
          <ac:chgData name="Christine Whyte" userId="f1eade6e-79ce-47ef-99b0-73de0bf4cde4" providerId="ADAL" clId="{4A6F6443-FEE7-9446-8715-A73A052814B3}" dt="2025-01-20T00:33:21.429" v="1347" actId="1076"/>
          <ac:spMkLst>
            <pc:docMk/>
            <pc:sldMk cId="0" sldId="270"/>
            <ac:spMk id="3" creationId="{3EE61CBC-A640-E925-969D-33B2D543F1C0}"/>
          </ac:spMkLst>
        </pc:spChg>
        <pc:spChg chg="mod">
          <ac:chgData name="Christine Whyte" userId="f1eade6e-79ce-47ef-99b0-73de0bf4cde4" providerId="ADAL" clId="{4A6F6443-FEE7-9446-8715-A73A052814B3}" dt="2025-01-20T00:33:26.252" v="1348" actId="20577"/>
          <ac:spMkLst>
            <pc:docMk/>
            <pc:sldMk cId="0" sldId="270"/>
            <ac:spMk id="254" creationId="{00000000-0000-0000-0000-000000000000}"/>
          </ac:spMkLst>
        </pc:spChg>
        <pc:spChg chg="mod">
          <ac:chgData name="Christine Whyte" userId="f1eade6e-79ce-47ef-99b0-73de0bf4cde4" providerId="ADAL" clId="{4A6F6443-FEE7-9446-8715-A73A052814B3}" dt="2025-01-20T00:36:31.023" v="1382" actId="1076"/>
          <ac:spMkLst>
            <pc:docMk/>
            <pc:sldMk cId="0" sldId="270"/>
            <ac:spMk id="255" creationId="{00000000-0000-0000-0000-000000000000}"/>
          </ac:spMkLst>
        </pc:spChg>
      </pc:sldChg>
      <pc:sldChg chg="addSp modSp mod">
        <pc:chgData name="Christine Whyte" userId="f1eade6e-79ce-47ef-99b0-73de0bf4cde4" providerId="ADAL" clId="{4A6F6443-FEE7-9446-8715-A73A052814B3}" dt="2025-01-20T00:36:19.757" v="1377" actId="1076"/>
        <pc:sldMkLst>
          <pc:docMk/>
          <pc:sldMk cId="0" sldId="271"/>
        </pc:sldMkLst>
        <pc:spChg chg="add mod">
          <ac:chgData name="Christine Whyte" userId="f1eade6e-79ce-47ef-99b0-73de0bf4cde4" providerId="ADAL" clId="{4A6F6443-FEE7-9446-8715-A73A052814B3}" dt="2025-01-20T00:34:22.938" v="1357" actId="1076"/>
          <ac:spMkLst>
            <pc:docMk/>
            <pc:sldMk cId="0" sldId="271"/>
            <ac:spMk id="3" creationId="{A9B01196-A80C-45CC-9545-C29FAF51B71D}"/>
          </ac:spMkLst>
        </pc:spChg>
        <pc:spChg chg="mod">
          <ac:chgData name="Christine Whyte" userId="f1eade6e-79ce-47ef-99b0-73de0bf4cde4" providerId="ADAL" clId="{4A6F6443-FEE7-9446-8715-A73A052814B3}" dt="2025-01-20T00:36:10.927" v="1376" actId="255"/>
          <ac:spMkLst>
            <pc:docMk/>
            <pc:sldMk cId="0" sldId="271"/>
            <ac:spMk id="260" creationId="{00000000-0000-0000-0000-000000000000}"/>
          </ac:spMkLst>
        </pc:spChg>
        <pc:spChg chg="mod">
          <ac:chgData name="Christine Whyte" userId="f1eade6e-79ce-47ef-99b0-73de0bf4cde4" providerId="ADAL" clId="{4A6F6443-FEE7-9446-8715-A73A052814B3}" dt="2025-01-20T00:36:19.757" v="1377" actId="1076"/>
          <ac:spMkLst>
            <pc:docMk/>
            <pc:sldMk cId="0" sldId="271"/>
            <ac:spMk id="261" creationId="{00000000-0000-0000-0000-000000000000}"/>
          </ac:spMkLst>
        </pc:spChg>
      </pc:sldChg>
      <pc:sldChg chg="addSp modSp mod">
        <pc:chgData name="Christine Whyte" userId="f1eade6e-79ce-47ef-99b0-73de0bf4cde4" providerId="ADAL" clId="{4A6F6443-FEE7-9446-8715-A73A052814B3}" dt="2025-01-20T00:37:19.114" v="1397" actId="1076"/>
        <pc:sldMkLst>
          <pc:docMk/>
          <pc:sldMk cId="0" sldId="272"/>
        </pc:sldMkLst>
        <pc:spChg chg="add mod">
          <ac:chgData name="Christine Whyte" userId="f1eade6e-79ce-47ef-99b0-73de0bf4cde4" providerId="ADAL" clId="{4A6F6443-FEE7-9446-8715-A73A052814B3}" dt="2025-01-20T00:37:15.843" v="1396" actId="1076"/>
          <ac:spMkLst>
            <pc:docMk/>
            <pc:sldMk cId="0" sldId="272"/>
            <ac:spMk id="3" creationId="{4D0C2A96-4AD7-4E19-9E39-1B58192BA7D1}"/>
          </ac:spMkLst>
        </pc:spChg>
        <pc:spChg chg="mod">
          <ac:chgData name="Christine Whyte" userId="f1eade6e-79ce-47ef-99b0-73de0bf4cde4" providerId="ADAL" clId="{4A6F6443-FEE7-9446-8715-A73A052814B3}" dt="2025-01-20T00:36:49.107" v="1383" actId="255"/>
          <ac:spMkLst>
            <pc:docMk/>
            <pc:sldMk cId="0" sldId="272"/>
            <ac:spMk id="266" creationId="{00000000-0000-0000-0000-000000000000}"/>
          </ac:spMkLst>
        </pc:spChg>
        <pc:spChg chg="mod">
          <ac:chgData name="Christine Whyte" userId="f1eade6e-79ce-47ef-99b0-73de0bf4cde4" providerId="ADAL" clId="{4A6F6443-FEE7-9446-8715-A73A052814B3}" dt="2025-01-20T00:37:19.114" v="1397" actId="1076"/>
          <ac:spMkLst>
            <pc:docMk/>
            <pc:sldMk cId="0" sldId="272"/>
            <ac:spMk id="267" creationId="{00000000-0000-0000-0000-000000000000}"/>
          </ac:spMkLst>
        </pc:spChg>
      </pc:sldChg>
      <pc:sldChg chg="delSp modSp mod">
        <pc:chgData name="Christine Whyte" userId="f1eade6e-79ce-47ef-99b0-73de0bf4cde4" providerId="ADAL" clId="{4A6F6443-FEE7-9446-8715-A73A052814B3}" dt="2025-01-20T00:41:39.116" v="1437" actId="27636"/>
        <pc:sldMkLst>
          <pc:docMk/>
          <pc:sldMk cId="0" sldId="273"/>
        </pc:sldMkLst>
        <pc:spChg chg="mod">
          <ac:chgData name="Christine Whyte" userId="f1eade6e-79ce-47ef-99b0-73de0bf4cde4" providerId="ADAL" clId="{4A6F6443-FEE7-9446-8715-A73A052814B3}" dt="2025-01-20T00:41:39.116" v="1437" actId="27636"/>
          <ac:spMkLst>
            <pc:docMk/>
            <pc:sldMk cId="0" sldId="273"/>
            <ac:spMk id="273" creationId="{00000000-0000-0000-0000-000000000000}"/>
          </ac:spMkLst>
        </pc:spChg>
        <pc:grpChg chg="del">
          <ac:chgData name="Christine Whyte" userId="f1eade6e-79ce-47ef-99b0-73de0bf4cde4" providerId="ADAL" clId="{4A6F6443-FEE7-9446-8715-A73A052814B3}" dt="2025-01-20T00:37:32.400" v="1398" actId="478"/>
          <ac:grpSpMkLst>
            <pc:docMk/>
            <pc:sldMk cId="0" sldId="273"/>
            <ac:grpSpMk id="274" creationId="{00000000-0000-0000-0000-000000000000}"/>
          </ac:grpSpMkLst>
        </pc:grpChg>
      </pc:sldChg>
      <pc:sldChg chg="add del ord">
        <pc:chgData name="Christine Whyte" userId="f1eade6e-79ce-47ef-99b0-73de0bf4cde4" providerId="ADAL" clId="{4A6F6443-FEE7-9446-8715-A73A052814B3}" dt="2025-01-19T23:04:47.095" v="3" actId="20578"/>
        <pc:sldMkLst>
          <pc:docMk/>
          <pc:sldMk cId="4267078056" sldId="279"/>
        </pc:sldMkLst>
      </pc:sldChg>
      <pc:sldChg chg="modSp add mod">
        <pc:chgData name="Christine Whyte" userId="f1eade6e-79ce-47ef-99b0-73de0bf4cde4" providerId="ADAL" clId="{4A6F6443-FEE7-9446-8715-A73A052814B3}" dt="2025-01-19T23:36:44.922" v="485" actId="20577"/>
        <pc:sldMkLst>
          <pc:docMk/>
          <pc:sldMk cId="0" sldId="280"/>
        </pc:sldMkLst>
        <pc:spChg chg="mod">
          <ac:chgData name="Christine Whyte" userId="f1eade6e-79ce-47ef-99b0-73de0bf4cde4" providerId="ADAL" clId="{4A6F6443-FEE7-9446-8715-A73A052814B3}" dt="2025-01-19T23:35:06.350" v="457" actId="1076"/>
          <ac:spMkLst>
            <pc:docMk/>
            <pc:sldMk cId="0" sldId="280"/>
            <ac:spMk id="3" creationId="{AC1BCAA2-660D-C4E1-E15E-3A3B230ACC4E}"/>
          </ac:spMkLst>
        </pc:spChg>
        <pc:spChg chg="mod">
          <ac:chgData name="Christine Whyte" userId="f1eade6e-79ce-47ef-99b0-73de0bf4cde4" providerId="ADAL" clId="{4A6F6443-FEE7-9446-8715-A73A052814B3}" dt="2025-01-19T23:36:44.922" v="485" actId="20577"/>
          <ac:spMkLst>
            <pc:docMk/>
            <pc:sldMk cId="0" sldId="280"/>
            <ac:spMk id="139" creationId="{00000000-0000-0000-0000-000000000000}"/>
          </ac:spMkLst>
        </pc:spChg>
      </pc:sldChg>
      <pc:sldChg chg="new del">
        <pc:chgData name="Christine Whyte" userId="f1eade6e-79ce-47ef-99b0-73de0bf4cde4" providerId="ADAL" clId="{4A6F6443-FEE7-9446-8715-A73A052814B3}" dt="2025-01-20T00:01:31.637" v="550" actId="2696"/>
        <pc:sldMkLst>
          <pc:docMk/>
          <pc:sldMk cId="1505753252" sldId="281"/>
        </pc:sldMkLst>
      </pc:sldChg>
      <pc:sldChg chg="addSp delSp modSp add mod">
        <pc:chgData name="Christine Whyte" userId="f1eade6e-79ce-47ef-99b0-73de0bf4cde4" providerId="ADAL" clId="{4A6F6443-FEE7-9446-8715-A73A052814B3}" dt="2025-01-20T00:09:43.158" v="737" actId="255"/>
        <pc:sldMkLst>
          <pc:docMk/>
          <pc:sldMk cId="1696153646" sldId="281"/>
        </pc:sldMkLst>
        <pc:spChg chg="add mod">
          <ac:chgData name="Christine Whyte" userId="f1eade6e-79ce-47ef-99b0-73de0bf4cde4" providerId="ADAL" clId="{4A6F6443-FEE7-9446-8715-A73A052814B3}" dt="2025-01-20T00:03:59.033" v="600" actId="1076"/>
          <ac:spMkLst>
            <pc:docMk/>
            <pc:sldMk cId="1696153646" sldId="281"/>
            <ac:spMk id="5" creationId="{AB16844C-AAD9-4F99-7AAF-5F06136B7578}"/>
          </ac:spMkLst>
        </pc:spChg>
        <pc:spChg chg="add mod">
          <ac:chgData name="Christine Whyte" userId="f1eade6e-79ce-47ef-99b0-73de0bf4cde4" providerId="ADAL" clId="{4A6F6443-FEE7-9446-8715-A73A052814B3}" dt="2025-01-20T00:06:15.566" v="646" actId="1037"/>
          <ac:spMkLst>
            <pc:docMk/>
            <pc:sldMk cId="1696153646" sldId="281"/>
            <ac:spMk id="7" creationId="{FABA10A2-98E4-AB71-E59E-D83367D2F5C7}"/>
          </ac:spMkLst>
        </pc:spChg>
        <pc:spChg chg="add mod">
          <ac:chgData name="Christine Whyte" userId="f1eade6e-79ce-47ef-99b0-73de0bf4cde4" providerId="ADAL" clId="{4A6F6443-FEE7-9446-8715-A73A052814B3}" dt="2025-01-20T00:04:30.238" v="609" actId="1076"/>
          <ac:spMkLst>
            <pc:docMk/>
            <pc:sldMk cId="1696153646" sldId="281"/>
            <ac:spMk id="9" creationId="{170E4DF2-D263-3418-2B49-4AB3A1C5873E}"/>
          </ac:spMkLst>
        </pc:spChg>
        <pc:spChg chg="add mod">
          <ac:chgData name="Christine Whyte" userId="f1eade6e-79ce-47ef-99b0-73de0bf4cde4" providerId="ADAL" clId="{4A6F6443-FEE7-9446-8715-A73A052814B3}" dt="2025-01-20T00:04:52.681" v="614" actId="1076"/>
          <ac:spMkLst>
            <pc:docMk/>
            <pc:sldMk cId="1696153646" sldId="281"/>
            <ac:spMk id="11" creationId="{FC7E0D9E-6E62-3260-49AE-4BDB4FEB55A7}"/>
          </ac:spMkLst>
        </pc:spChg>
        <pc:spChg chg="add mod">
          <ac:chgData name="Christine Whyte" userId="f1eade6e-79ce-47ef-99b0-73de0bf4cde4" providerId="ADAL" clId="{4A6F6443-FEE7-9446-8715-A73A052814B3}" dt="2025-01-20T00:05:15.260" v="620" actId="1076"/>
          <ac:spMkLst>
            <pc:docMk/>
            <pc:sldMk cId="1696153646" sldId="281"/>
            <ac:spMk id="13" creationId="{00354AF2-E785-4EF8-2F05-829C5D9FA54F}"/>
          </ac:spMkLst>
        </pc:spChg>
        <pc:spChg chg="add mod">
          <ac:chgData name="Christine Whyte" userId="f1eade6e-79ce-47ef-99b0-73de0bf4cde4" providerId="ADAL" clId="{4A6F6443-FEE7-9446-8715-A73A052814B3}" dt="2025-01-20T00:06:11.472" v="644" actId="1035"/>
          <ac:spMkLst>
            <pc:docMk/>
            <pc:sldMk cId="1696153646" sldId="281"/>
            <ac:spMk id="15" creationId="{79EF1CB8-263A-FC35-B115-B2DC539FDAEF}"/>
          </ac:spMkLst>
        </pc:spChg>
        <pc:spChg chg="add mod">
          <ac:chgData name="Christine Whyte" userId="f1eade6e-79ce-47ef-99b0-73de0bf4cde4" providerId="ADAL" clId="{4A6F6443-FEE7-9446-8715-A73A052814B3}" dt="2025-01-20T00:06:58.826" v="663" actId="1076"/>
          <ac:spMkLst>
            <pc:docMk/>
            <pc:sldMk cId="1696153646" sldId="281"/>
            <ac:spMk id="16" creationId="{B4646FDF-5E83-5B82-060B-C377CB1C6919}"/>
          </ac:spMkLst>
        </pc:spChg>
        <pc:spChg chg="add mod">
          <ac:chgData name="Christine Whyte" userId="f1eade6e-79ce-47ef-99b0-73de0bf4cde4" providerId="ADAL" clId="{4A6F6443-FEE7-9446-8715-A73A052814B3}" dt="2025-01-20T00:07:31.083" v="670" actId="207"/>
          <ac:spMkLst>
            <pc:docMk/>
            <pc:sldMk cId="1696153646" sldId="281"/>
            <ac:spMk id="17" creationId="{6BBF4625-43CC-EE8C-E254-EE1621B597F3}"/>
          </ac:spMkLst>
        </pc:spChg>
        <pc:spChg chg="add mod">
          <ac:chgData name="Christine Whyte" userId="f1eade6e-79ce-47ef-99b0-73de0bf4cde4" providerId="ADAL" clId="{4A6F6443-FEE7-9446-8715-A73A052814B3}" dt="2025-01-20T00:07:56.925" v="674"/>
          <ac:spMkLst>
            <pc:docMk/>
            <pc:sldMk cId="1696153646" sldId="281"/>
            <ac:spMk id="18" creationId="{D7147AD6-8F1B-2ACB-FD26-62AEC89C0F1E}"/>
          </ac:spMkLst>
        </pc:spChg>
        <pc:spChg chg="add mod">
          <ac:chgData name="Christine Whyte" userId="f1eade6e-79ce-47ef-99b0-73de0bf4cde4" providerId="ADAL" clId="{4A6F6443-FEE7-9446-8715-A73A052814B3}" dt="2025-01-20T00:08:25.091" v="679" actId="20577"/>
          <ac:spMkLst>
            <pc:docMk/>
            <pc:sldMk cId="1696153646" sldId="281"/>
            <ac:spMk id="19" creationId="{C4C91AB1-8AA6-7CAC-7EC3-C25B5BB60F5D}"/>
          </ac:spMkLst>
        </pc:spChg>
        <pc:spChg chg="add mod">
          <ac:chgData name="Christine Whyte" userId="f1eade6e-79ce-47ef-99b0-73de0bf4cde4" providerId="ADAL" clId="{4A6F6443-FEE7-9446-8715-A73A052814B3}" dt="2025-01-20T00:08:46.403" v="684"/>
          <ac:spMkLst>
            <pc:docMk/>
            <pc:sldMk cId="1696153646" sldId="281"/>
            <ac:spMk id="20" creationId="{339F3327-D046-6DD6-4AAE-BDFAD62FA89E}"/>
          </ac:spMkLst>
        </pc:spChg>
        <pc:spChg chg="add mod">
          <ac:chgData name="Christine Whyte" userId="f1eade6e-79ce-47ef-99b0-73de0bf4cde4" providerId="ADAL" clId="{4A6F6443-FEE7-9446-8715-A73A052814B3}" dt="2025-01-20T00:09:09.759" v="687"/>
          <ac:spMkLst>
            <pc:docMk/>
            <pc:sldMk cId="1696153646" sldId="281"/>
            <ac:spMk id="21" creationId="{35D4FEED-2A3D-730A-586D-7C178E7B10C6}"/>
          </ac:spMkLst>
        </pc:spChg>
        <pc:spChg chg="mod">
          <ac:chgData name="Christine Whyte" userId="f1eade6e-79ce-47ef-99b0-73de0bf4cde4" providerId="ADAL" clId="{4A6F6443-FEE7-9446-8715-A73A052814B3}" dt="2025-01-20T00:09:43.158" v="737" actId="255"/>
          <ac:spMkLst>
            <pc:docMk/>
            <pc:sldMk cId="1696153646" sldId="281"/>
            <ac:spMk id="183" creationId="{C07B9532-35F6-1751-4C3D-0C21CAE24FF7}"/>
          </ac:spMkLst>
        </pc:spChg>
        <pc:spChg chg="mod">
          <ac:chgData name="Christine Whyte" userId="f1eade6e-79ce-47ef-99b0-73de0bf4cde4" providerId="ADAL" clId="{4A6F6443-FEE7-9446-8715-A73A052814B3}" dt="2025-01-20T00:02:19.341" v="580"/>
          <ac:spMkLst>
            <pc:docMk/>
            <pc:sldMk cId="1696153646" sldId="281"/>
            <ac:spMk id="184" creationId="{A1E15529-9BE5-32AA-001E-3FD2189DCC7F}"/>
          </ac:spMkLst>
        </pc:spChg>
        <pc:graphicFrameChg chg="add mod">
          <ac:chgData name="Christine Whyte" userId="f1eade6e-79ce-47ef-99b0-73de0bf4cde4" providerId="ADAL" clId="{4A6F6443-FEE7-9446-8715-A73A052814B3}" dt="2025-01-20T00:01:40.484" v="560"/>
          <ac:graphicFrameMkLst>
            <pc:docMk/>
            <pc:sldMk cId="1696153646" sldId="281"/>
            <ac:graphicFrameMk id="2" creationId="{4ED50B9E-592D-720C-C68D-070F32982FC1}"/>
          </ac:graphicFrameMkLst>
        </pc:graphicFrameChg>
        <pc:graphicFrameChg chg="add del mod modGraphic">
          <ac:chgData name="Christine Whyte" userId="f1eade6e-79ce-47ef-99b0-73de0bf4cde4" providerId="ADAL" clId="{4A6F6443-FEE7-9446-8715-A73A052814B3}" dt="2025-01-20T00:09:15.339" v="689" actId="478"/>
          <ac:graphicFrameMkLst>
            <pc:docMk/>
            <pc:sldMk cId="1696153646" sldId="281"/>
            <ac:graphicFrameMk id="3" creationId="{4401D18E-9988-B511-AD26-5DAFE05091A1}"/>
          </ac:graphicFrameMkLst>
        </pc:graphicFrameChg>
      </pc:sldChg>
      <pc:sldMasterChg chg="delSldLayout">
        <pc:chgData name="Christine Whyte" userId="f1eade6e-79ce-47ef-99b0-73de0bf4cde4" providerId="ADAL" clId="{4A6F6443-FEE7-9446-8715-A73A052814B3}" dt="2025-01-19T23:35:27.735" v="459" actId="2696"/>
        <pc:sldMasterMkLst>
          <pc:docMk/>
          <pc:sldMasterMk cId="0" sldId="2147483648"/>
        </pc:sldMasterMkLst>
        <pc:sldLayoutChg chg="del">
          <pc:chgData name="Christine Whyte" userId="f1eade6e-79ce-47ef-99b0-73de0bf4cde4" providerId="ADAL" clId="{4A6F6443-FEE7-9446-8715-A73A052814B3}" dt="2025-01-19T23:35:27.735" v="459" actId="2696"/>
          <pc:sldLayoutMkLst>
            <pc:docMk/>
            <pc:sldMasterMk cId="0" sldId="2147483648"/>
            <pc:sldLayoutMk cId="0"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effectLst/>
                <a:latin typeface="Aptos" panose="020B0004020202020204" pitchFamily="34" charset="0"/>
                <a:ea typeface="Aptos" panose="020B0004020202020204" pitchFamily="34" charset="0"/>
                <a:cs typeface="Times New Roman" panose="02020603050405020304" pitchFamily="18" charset="0"/>
              </a:rPr>
              <a:t>Consider how these acts were not impetuous decisions made on a whim. Planning and ordination were often part of these acts. Question 1: maybe young people could be encouraged to write or draw here? Would provide an opportunity for those who were less strong at writing to show their knowledge.</a:t>
            </a:r>
            <a:r>
              <a:rPr lang="en-GB" dirty="0">
                <a:effectLst/>
              </a:rPr>
              <a:t> </a:t>
            </a:r>
            <a:endParaRPr dirty="0"/>
          </a:p>
        </p:txBody>
      </p:sp>
      <p:sp>
        <p:nvSpPr>
          <p:cNvPr id="214" name="Google Shape;2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You could even include a discussion of whether the term ‘run away’ is a good one. Maybe include how fugitivity was also conceived as someone ‘stealing themselves’ because an enslaved person did not have ownership of themselves. Therefore, if they ran away, they were stealing from the enslaver. </a:t>
            </a:r>
          </a:p>
          <a:p>
            <a:pPr marL="0" lvl="0" indent="0" algn="l" rtl="0">
              <a:spcBef>
                <a:spcPts val="0"/>
              </a:spcBef>
              <a:spcAft>
                <a:spcPts val="0"/>
              </a:spcAft>
              <a:buNone/>
            </a:pPr>
            <a:endParaRPr dirty="0"/>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da3971d4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da3971d4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1" name="Google Shape;1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a:extLst>
            <a:ext uri="{FF2B5EF4-FFF2-40B4-BE49-F238E27FC236}">
              <a16:creationId xmlns:a16="http://schemas.microsoft.com/office/drawing/2014/main" id="{11869AA7-312F-BA25-EB7D-0A77CBF0C606}"/>
            </a:ext>
          </a:extLst>
        </p:cNvPr>
        <p:cNvGrpSpPr/>
        <p:nvPr/>
      </p:nvGrpSpPr>
      <p:grpSpPr>
        <a:xfrm>
          <a:off x="0" y="0"/>
          <a:ext cx="0" cy="0"/>
          <a:chOff x="0" y="0"/>
          <a:chExt cx="0" cy="0"/>
        </a:xfrm>
      </p:grpSpPr>
      <p:sp>
        <p:nvSpPr>
          <p:cNvPr id="180" name="Google Shape;180;p4:notes">
            <a:extLst>
              <a:ext uri="{FF2B5EF4-FFF2-40B4-BE49-F238E27FC236}">
                <a16:creationId xmlns:a16="http://schemas.microsoft.com/office/drawing/2014/main" id="{C507C067-B1A4-F95C-8C38-49921C86492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1" name="Google Shape;181;p4:notes">
            <a:extLst>
              <a:ext uri="{FF2B5EF4-FFF2-40B4-BE49-F238E27FC236}">
                <a16:creationId xmlns:a16="http://schemas.microsoft.com/office/drawing/2014/main" id="{11501D6E-7D5A-C667-7E51-7597B9E7D96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796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Maybe mention the phrase ‘reading against the grain’, because the only way that historians can recover the enslaved perspective in through using the sources kept by enslavers. ‘Reading against the grain’ means looking at a source that had one particular purpose (to recapture someone trying to get free) with a very different purpose in mind (to highlight their individual agency and courage). </a:t>
            </a:r>
          </a:p>
          <a:p>
            <a:pPr marL="0" lvl="0" indent="0" algn="l" rtl="0">
              <a:spcBef>
                <a:spcPts val="0"/>
              </a:spcBef>
              <a:spcAft>
                <a:spcPts val="0"/>
              </a:spcAft>
              <a:buNone/>
            </a:pPr>
            <a:endParaRPr dirty="0"/>
          </a:p>
        </p:txBody>
      </p:sp>
      <p:sp>
        <p:nvSpPr>
          <p:cNvPr id="202" name="Google Shape;2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8" name="Google Shape;2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Slide 1" type="obj">
  <p:cSld name="OBJEC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arning Intentions 2">
  <p:cSld name="Learning Intentions 2">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31"/>
          <p:cNvSpPr txBox="1">
            <a:spLocks noGrp="1"/>
          </p:cNvSpPr>
          <p:nvPr>
            <p:ph type="subTitle" idx="1"/>
          </p:nvPr>
        </p:nvSpPr>
        <p:spPr>
          <a:xfrm>
            <a:off x="944880" y="2590800"/>
            <a:ext cx="4434835" cy="35783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6" name="Google Shape;56;p31"/>
          <p:cNvPicPr preferRelativeResize="0"/>
          <p:nvPr/>
        </p:nvPicPr>
        <p:blipFill rotWithShape="1">
          <a:blip r:embed="rId3">
            <a:alphaModFix/>
          </a:blip>
          <a:srcRect/>
          <a:stretch/>
        </p:blipFill>
        <p:spPr>
          <a:xfrm>
            <a:off x="704847" y="1107948"/>
            <a:ext cx="4914900" cy="863600"/>
          </a:xfrm>
          <a:prstGeom prst="rect">
            <a:avLst/>
          </a:prstGeom>
          <a:noFill/>
          <a:ln>
            <a:noFill/>
          </a:ln>
        </p:spPr>
      </p:pic>
      <p:sp>
        <p:nvSpPr>
          <p:cNvPr id="57" name="Google Shape;57;p31"/>
          <p:cNvSpPr txBox="1">
            <a:spLocks noGrp="1"/>
          </p:cNvSpPr>
          <p:nvPr>
            <p:ph type="body" idx="2"/>
          </p:nvPr>
        </p:nvSpPr>
        <p:spPr>
          <a:xfrm>
            <a:off x="6811963" y="2590800"/>
            <a:ext cx="4435475" cy="35782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228600" algn="l">
              <a:lnSpc>
                <a:spcPct val="90000"/>
              </a:lnSpc>
              <a:spcBef>
                <a:spcPts val="500"/>
              </a:spcBef>
              <a:spcAft>
                <a:spcPts val="0"/>
              </a:spcAft>
              <a:buClr>
                <a:schemeClr val="dk1"/>
              </a:buClr>
              <a:buSzPts val="1800"/>
              <a:buNone/>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31"/>
          <p:cNvPicPr preferRelativeResize="0"/>
          <p:nvPr/>
        </p:nvPicPr>
        <p:blipFill rotWithShape="1">
          <a:blip r:embed="rId4">
            <a:alphaModFix/>
          </a:blip>
          <a:srcRect/>
          <a:stretch/>
        </p:blipFill>
        <p:spPr>
          <a:xfrm>
            <a:off x="6572255" y="1095248"/>
            <a:ext cx="4584700" cy="863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Slide 2">
  <p:cSld name="Intro Slide 2">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1"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ro Slide 3">
  <p:cSld name="Intro Slide 3">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33"/>
          <p:cNvSpPr>
            <a:spLocks noGrp="1"/>
          </p:cNvSpPr>
          <p:nvPr>
            <p:ph type="pic" idx="2"/>
          </p:nvPr>
        </p:nvSpPr>
        <p:spPr>
          <a:xfrm>
            <a:off x="7451965" y="1665520"/>
            <a:ext cx="4266960" cy="4266968"/>
          </a:xfrm>
          <a:prstGeom prst="rect">
            <a:avLst/>
          </a:prstGeom>
          <a:noFill/>
          <a:ln>
            <a:noFill/>
          </a:ln>
        </p:spPr>
      </p:sp>
      <p:sp>
        <p:nvSpPr>
          <p:cNvPr id="64" name="Google Shape;64;p33"/>
          <p:cNvSpPr txBox="1">
            <a:spLocks noGrp="1"/>
          </p:cNvSpPr>
          <p:nvPr>
            <p:ph type="title"/>
          </p:nvPr>
        </p:nvSpPr>
        <p:spPr>
          <a:xfrm>
            <a:off x="804672" y="1335024"/>
            <a:ext cx="6190488" cy="117957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3"/>
          <p:cNvSpPr txBox="1">
            <a:spLocks noGrp="1"/>
          </p:cNvSpPr>
          <p:nvPr>
            <p:ph type="body" idx="1"/>
          </p:nvPr>
        </p:nvSpPr>
        <p:spPr>
          <a:xfrm>
            <a:off x="850392" y="2825496"/>
            <a:ext cx="6190488" cy="334670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p:cSld name="Section Slide">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34"/>
          <p:cNvSpPr txBox="1">
            <a:spLocks noGrp="1"/>
          </p:cNvSpPr>
          <p:nvPr>
            <p:ph type="ctrTitle"/>
          </p:nvPr>
        </p:nvSpPr>
        <p:spPr>
          <a:xfrm>
            <a:off x="1524000" y="1463040"/>
            <a:ext cx="9144000" cy="2340864"/>
          </a:xfrm>
          <a:prstGeom prst="rect">
            <a:avLst/>
          </a:prstGeom>
          <a:solidFill>
            <a:schemeClr val="accent3"/>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5"/>
              </a:buClr>
              <a:buSzPts val="6000"/>
              <a:buFont typeface="Arial"/>
              <a:buNone/>
              <a:defRPr sz="6000" b="1" i="0" cap="none">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4"/>
          <p:cNvSpPr txBox="1">
            <a:spLocks noGrp="1"/>
          </p:cNvSpPr>
          <p:nvPr>
            <p:ph type="subTitle" idx="1"/>
          </p:nvPr>
        </p:nvSpPr>
        <p:spPr>
          <a:xfrm>
            <a:off x="1524000" y="3803904"/>
            <a:ext cx="9144000" cy="653022"/>
          </a:xfrm>
          <a:prstGeom prst="rect">
            <a:avLst/>
          </a:prstGeom>
          <a:solidFill>
            <a:schemeClr val="accent3"/>
          </a:solidFill>
          <a:ln>
            <a:noFill/>
          </a:ln>
        </p:spPr>
        <p:txBody>
          <a:bodyPr spcFirstLastPara="1" wrap="square" lIns="91425" tIns="45700" rIns="91425" bIns="45700" anchor="b" anchorCtr="0">
            <a:normAutofit/>
          </a:bodyPr>
          <a:lstStyle>
            <a:lvl1pPr lvl="0" algn="ctr">
              <a:lnSpc>
                <a:spcPct val="90000"/>
              </a:lnSpc>
              <a:spcBef>
                <a:spcPts val="1000"/>
              </a:spcBef>
              <a:spcAft>
                <a:spcPts val="0"/>
              </a:spcAft>
              <a:buClr>
                <a:schemeClr val="dk1"/>
              </a:buClr>
              <a:buSzPts val="2000"/>
              <a:buNone/>
              <a:defRPr sz="20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9" name="Google Shape;69;p34"/>
          <p:cNvSpPr/>
          <p:nvPr/>
        </p:nvSpPr>
        <p:spPr>
          <a:xfrm>
            <a:off x="10772266" y="3054359"/>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 name="Google Shape;70;p34"/>
          <p:cNvSpPr/>
          <p:nvPr/>
        </p:nvSpPr>
        <p:spPr>
          <a:xfrm>
            <a:off x="10724364" y="2515838"/>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 name="Google Shape;71;p34"/>
          <p:cNvSpPr/>
          <p:nvPr/>
        </p:nvSpPr>
        <p:spPr>
          <a:xfrm>
            <a:off x="11024834" y="2787572"/>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 name="Google Shape;72;p34"/>
          <p:cNvSpPr/>
          <p:nvPr/>
        </p:nvSpPr>
        <p:spPr>
          <a:xfrm>
            <a:off x="1261869" y="2633448"/>
            <a:ext cx="151536" cy="151536"/>
          </a:xfrm>
          <a:custGeom>
            <a:avLst/>
            <a:gdLst/>
            <a:ahLst/>
            <a:cxnLst/>
            <a:rect l="l" t="t" r="r" b="b"/>
            <a:pathLst>
              <a:path w="151536" h="151536" extrusionOk="0">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 name="Google Shape;73;p34"/>
          <p:cNvSpPr/>
          <p:nvPr/>
        </p:nvSpPr>
        <p:spPr>
          <a:xfrm>
            <a:off x="1064053" y="3083338"/>
            <a:ext cx="95759" cy="95759"/>
          </a:xfrm>
          <a:custGeom>
            <a:avLst/>
            <a:gdLst/>
            <a:ahLst/>
            <a:cxnLst/>
            <a:rect l="l" t="t" r="r" b="b"/>
            <a:pathLst>
              <a:path w="95759" h="95759" extrusionOk="0">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 name="Google Shape;74;p34"/>
          <p:cNvSpPr/>
          <p:nvPr/>
        </p:nvSpPr>
        <p:spPr>
          <a:xfrm>
            <a:off x="1413405" y="3492870"/>
            <a:ext cx="108625" cy="108625"/>
          </a:xfrm>
          <a:custGeom>
            <a:avLst/>
            <a:gdLst/>
            <a:ahLst/>
            <a:cxnLst/>
            <a:rect l="l" t="t" r="r" b="b"/>
            <a:pathLst>
              <a:path w="108625" h="108625" extrusionOk="0">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75"/>
        <p:cNvGrpSpPr/>
        <p:nvPr/>
      </p:nvGrpSpPr>
      <p:grpSpPr>
        <a:xfrm>
          <a:off x="0" y="0"/>
          <a:ext cx="0" cy="0"/>
          <a:chOff x="0" y="0"/>
          <a:chExt cx="0" cy="0"/>
        </a:xfrm>
      </p:grpSpPr>
      <p:sp>
        <p:nvSpPr>
          <p:cNvPr id="76" name="Google Shape;76;p35"/>
          <p:cNvSpPr txBox="1">
            <a:spLocks noGrp="1"/>
          </p:cNvSpPr>
          <p:nvPr>
            <p:ph type="ctrTitle"/>
          </p:nvPr>
        </p:nvSpPr>
        <p:spPr>
          <a:xfrm>
            <a:off x="6391656" y="841248"/>
            <a:ext cx="4434840" cy="2587752"/>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5"/>
          <p:cNvSpPr txBox="1">
            <a:spLocks noGrp="1"/>
          </p:cNvSpPr>
          <p:nvPr>
            <p:ph type="subTitle" idx="1"/>
          </p:nvPr>
        </p:nvSpPr>
        <p:spPr>
          <a:xfrm>
            <a:off x="6391655" y="3547555"/>
            <a:ext cx="4434835" cy="25877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35"/>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35"/>
          <p:cNvSpPr>
            <a:spLocks noGrp="1"/>
          </p:cNvSpPr>
          <p:nvPr>
            <p:ph type="pic" idx="2"/>
          </p:nvPr>
        </p:nvSpPr>
        <p:spPr>
          <a:xfrm>
            <a:off x="283464" y="301752"/>
            <a:ext cx="5221224" cy="626364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6"/>
          <p:cNvSpPr txBox="1">
            <a:spLocks noGrp="1"/>
          </p:cNvSpPr>
          <p:nvPr>
            <p:ph type="body" idx="1"/>
          </p:nvPr>
        </p:nvSpPr>
        <p:spPr>
          <a:xfrm>
            <a:off x="1444752" y="1681163"/>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36"/>
          <p:cNvSpPr txBox="1">
            <a:spLocks noGrp="1"/>
          </p:cNvSpPr>
          <p:nvPr>
            <p:ph type="body" idx="2"/>
          </p:nvPr>
        </p:nvSpPr>
        <p:spPr>
          <a:xfrm>
            <a:off x="1444752" y="2505075"/>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6"/>
          <p:cNvSpPr txBox="1">
            <a:spLocks noGrp="1"/>
          </p:cNvSpPr>
          <p:nvPr>
            <p:ph type="body" idx="3"/>
          </p:nvPr>
        </p:nvSpPr>
        <p:spPr>
          <a:xfrm>
            <a:off x="4983480" y="1681163"/>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36"/>
          <p:cNvSpPr txBox="1">
            <a:spLocks noGrp="1"/>
          </p:cNvSpPr>
          <p:nvPr>
            <p:ph type="body" idx="4"/>
          </p:nvPr>
        </p:nvSpPr>
        <p:spPr>
          <a:xfrm>
            <a:off x="4983480" y="2505075"/>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6"/>
          <p:cNvSpPr/>
          <p:nvPr/>
        </p:nvSpPr>
        <p:spPr>
          <a:xfrm>
            <a:off x="10508317" y="492206"/>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 name="Google Shape;87;p36"/>
          <p:cNvSpPr/>
          <p:nvPr/>
        </p:nvSpPr>
        <p:spPr>
          <a:xfrm>
            <a:off x="11477944" y="1055581"/>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 name="Google Shape;88;p36"/>
          <p:cNvSpPr/>
          <p:nvPr/>
        </p:nvSpPr>
        <p:spPr>
          <a:xfrm>
            <a:off x="11241555" y="446637"/>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 name="Google Shape;89;p36"/>
          <p:cNvSpPr txBox="1">
            <a:spLocks noGrp="1"/>
          </p:cNvSpPr>
          <p:nvPr>
            <p:ph type="body" idx="5"/>
          </p:nvPr>
        </p:nvSpPr>
        <p:spPr>
          <a:xfrm>
            <a:off x="8531352" y="1769269"/>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0" name="Google Shape;90;p36"/>
          <p:cNvSpPr txBox="1">
            <a:spLocks noGrp="1"/>
          </p:cNvSpPr>
          <p:nvPr>
            <p:ph type="body" idx="6"/>
          </p:nvPr>
        </p:nvSpPr>
        <p:spPr>
          <a:xfrm>
            <a:off x="8531352" y="2593181"/>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91"/>
        <p:cNvGrpSpPr/>
        <p:nvPr/>
      </p:nvGrpSpPr>
      <p:grpSpPr>
        <a:xfrm>
          <a:off x="0" y="0"/>
          <a:ext cx="0" cy="0"/>
          <a:chOff x="0" y="0"/>
          <a:chExt cx="0" cy="0"/>
        </a:xfrm>
      </p:grpSpPr>
      <p:sp>
        <p:nvSpPr>
          <p:cNvPr id="92" name="Google Shape;92;p37"/>
          <p:cNvSpPr txBox="1">
            <a:spLocks noGrp="1"/>
          </p:cNvSpPr>
          <p:nvPr>
            <p:ph type="ctrTitle"/>
          </p:nvPr>
        </p:nvSpPr>
        <p:spPr>
          <a:xfrm>
            <a:off x="6391656" y="804672"/>
            <a:ext cx="4434840" cy="886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37"/>
          <p:cNvSpPr txBox="1">
            <a:spLocks noGrp="1"/>
          </p:cNvSpPr>
          <p:nvPr>
            <p:ph type="subTitle" idx="1"/>
          </p:nvPr>
        </p:nvSpPr>
        <p:spPr>
          <a:xfrm>
            <a:off x="6391654" y="1801368"/>
            <a:ext cx="4434840" cy="475488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4" name="Google Shape;94;p37"/>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5" name="Google Shape;95;p37"/>
          <p:cNvSpPr>
            <a:spLocks noGrp="1"/>
          </p:cNvSpPr>
          <p:nvPr>
            <p:ph type="pic" idx="2"/>
          </p:nvPr>
        </p:nvSpPr>
        <p:spPr>
          <a:xfrm>
            <a:off x="283464" y="3108960"/>
            <a:ext cx="5221224" cy="3447288"/>
          </a:xfrm>
          <a:prstGeom prst="rect">
            <a:avLst/>
          </a:prstGeom>
          <a:noFill/>
          <a:ln>
            <a:noFill/>
          </a:ln>
        </p:spPr>
      </p:sp>
      <p:sp>
        <p:nvSpPr>
          <p:cNvPr id="96" name="Google Shape;96;p37"/>
          <p:cNvSpPr>
            <a:spLocks noGrp="1"/>
          </p:cNvSpPr>
          <p:nvPr>
            <p:ph type="pic" idx="3"/>
          </p:nvPr>
        </p:nvSpPr>
        <p:spPr>
          <a:xfrm>
            <a:off x="283464" y="301752"/>
            <a:ext cx="2459736" cy="2505456"/>
          </a:xfrm>
          <a:prstGeom prst="rect">
            <a:avLst/>
          </a:prstGeom>
          <a:noFill/>
          <a:ln>
            <a:noFill/>
          </a:ln>
        </p:spPr>
      </p:sp>
      <p:sp>
        <p:nvSpPr>
          <p:cNvPr id="97" name="Google Shape;97;p37"/>
          <p:cNvSpPr>
            <a:spLocks noGrp="1"/>
          </p:cNvSpPr>
          <p:nvPr>
            <p:ph type="pic" idx="4"/>
          </p:nvPr>
        </p:nvSpPr>
        <p:spPr>
          <a:xfrm>
            <a:off x="3044952" y="301752"/>
            <a:ext cx="2459736" cy="2505456"/>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98"/>
        <p:cNvGrpSpPr/>
        <p:nvPr/>
      </p:nvGrpSpPr>
      <p:grpSpPr>
        <a:xfrm>
          <a:off x="0" y="0"/>
          <a:ext cx="0" cy="0"/>
          <a:chOff x="0" y="0"/>
          <a:chExt cx="0" cy="0"/>
        </a:xfrm>
      </p:grpSpPr>
      <p:sp>
        <p:nvSpPr>
          <p:cNvPr id="99" name="Google Shape;99;p38"/>
          <p:cNvSpPr txBox="1">
            <a:spLocks noGrp="1"/>
          </p:cNvSpPr>
          <p:nvPr>
            <p:ph type="ctrTitle"/>
          </p:nvPr>
        </p:nvSpPr>
        <p:spPr>
          <a:xfrm>
            <a:off x="6391656" y="804672"/>
            <a:ext cx="4434840" cy="886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Arial"/>
              <a:buNone/>
              <a:defRPr sz="5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8"/>
          <p:cNvSpPr txBox="1">
            <a:spLocks noGrp="1"/>
          </p:cNvSpPr>
          <p:nvPr>
            <p:ph type="subTitle" idx="1"/>
          </p:nvPr>
        </p:nvSpPr>
        <p:spPr>
          <a:xfrm>
            <a:off x="6391654" y="1801368"/>
            <a:ext cx="4434840" cy="475488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38"/>
          <p:cNvSpPr/>
          <p:nvPr/>
        </p:nvSpPr>
        <p:spPr>
          <a:xfrm>
            <a:off x="0" y="0"/>
            <a:ext cx="5779911" cy="6858000"/>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38"/>
          <p:cNvSpPr/>
          <p:nvPr/>
        </p:nvSpPr>
        <p:spPr>
          <a:xfrm>
            <a:off x="433313" y="160019"/>
            <a:ext cx="4913284" cy="3200400"/>
          </a:xfrm>
          <a:custGeom>
            <a:avLst/>
            <a:gdLst/>
            <a:ahLst/>
            <a:cxnLst/>
            <a:rect l="l" t="t" r="r" b="b"/>
            <a:pathLst>
              <a:path w="4913284" h="1678971" extrusionOk="0">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 name="Google Shape;103;p38"/>
          <p:cNvSpPr txBox="1"/>
          <p:nvPr/>
        </p:nvSpPr>
        <p:spPr>
          <a:xfrm>
            <a:off x="605838" y="457199"/>
            <a:ext cx="4480512" cy="164592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a:solidFill>
                  <a:schemeClr val="lt2"/>
                </a:solidFill>
                <a:latin typeface="Arial"/>
                <a:ea typeface="Arial"/>
                <a:cs typeface="Arial"/>
                <a:sym typeface="Arial"/>
              </a:rPr>
              <a:t>“Click to edit quote text”</a:t>
            </a:r>
            <a:endParaRPr/>
          </a:p>
        </p:txBody>
      </p:sp>
      <p:sp>
        <p:nvSpPr>
          <p:cNvPr id="104" name="Google Shape;104;p38"/>
          <p:cNvSpPr txBox="1"/>
          <p:nvPr/>
        </p:nvSpPr>
        <p:spPr>
          <a:xfrm>
            <a:off x="665675" y="2103119"/>
            <a:ext cx="4420675" cy="414337"/>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a:solidFill>
                  <a:schemeClr val="lt2"/>
                </a:solidFill>
                <a:latin typeface="Arial"/>
                <a:ea typeface="Arial"/>
                <a:cs typeface="Arial"/>
                <a:sym typeface="Arial"/>
              </a:rPr>
              <a:t>(Attribute quote here)</a:t>
            </a:r>
            <a:endParaRPr/>
          </a:p>
        </p:txBody>
      </p:sp>
      <p:sp>
        <p:nvSpPr>
          <p:cNvPr id="105" name="Google Shape;105;p38"/>
          <p:cNvSpPr/>
          <p:nvPr/>
        </p:nvSpPr>
        <p:spPr>
          <a:xfrm>
            <a:off x="423989" y="3384327"/>
            <a:ext cx="5081662" cy="3289745"/>
          </a:xfrm>
          <a:custGeom>
            <a:avLst/>
            <a:gdLst/>
            <a:ahLst/>
            <a:cxnLst/>
            <a:rect l="l" t="t" r="r" b="b"/>
            <a:pathLst>
              <a:path w="2973657" h="2866771" extrusionOk="0">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 name="Google Shape;106;p38"/>
          <p:cNvSpPr txBox="1"/>
          <p:nvPr/>
        </p:nvSpPr>
        <p:spPr>
          <a:xfrm>
            <a:off x="605837" y="3657599"/>
            <a:ext cx="4480512" cy="1847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2"/>
              </a:buClr>
              <a:buSzPts val="2400"/>
              <a:buFont typeface="Arial"/>
              <a:buNone/>
            </a:pPr>
            <a:r>
              <a:rPr lang="en-GB" sz="2400" b="1">
                <a:solidFill>
                  <a:schemeClr val="lt2"/>
                </a:solidFill>
                <a:latin typeface="Arial"/>
                <a:ea typeface="Arial"/>
                <a:cs typeface="Arial"/>
                <a:sym typeface="Arial"/>
              </a:rPr>
              <a:t>“Click to edit quote text”</a:t>
            </a:r>
            <a:endParaRPr/>
          </a:p>
        </p:txBody>
      </p:sp>
      <p:sp>
        <p:nvSpPr>
          <p:cNvPr id="107" name="Google Shape;107;p38"/>
          <p:cNvSpPr txBox="1"/>
          <p:nvPr/>
        </p:nvSpPr>
        <p:spPr>
          <a:xfrm>
            <a:off x="665674" y="5505499"/>
            <a:ext cx="4420675" cy="414337"/>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lt2"/>
              </a:buClr>
              <a:buSzPts val="1600"/>
              <a:buFont typeface="Arial"/>
              <a:buNone/>
            </a:pPr>
            <a:r>
              <a:rPr lang="en-GB" sz="1600">
                <a:solidFill>
                  <a:schemeClr val="lt2"/>
                </a:solidFill>
                <a:latin typeface="Arial"/>
                <a:ea typeface="Arial"/>
                <a:cs typeface="Arial"/>
                <a:sym typeface="Arial"/>
              </a:rPr>
              <a:t>(Attribute quote here)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08"/>
        <p:cNvGrpSpPr/>
        <p:nvPr/>
      </p:nvGrpSpPr>
      <p:grpSpPr>
        <a:xfrm>
          <a:off x="0" y="0"/>
          <a:ext cx="0" cy="0"/>
          <a:chOff x="0" y="0"/>
          <a:chExt cx="0" cy="0"/>
        </a:xfrm>
      </p:grpSpPr>
      <p:pic>
        <p:nvPicPr>
          <p:cNvPr id="109" name="Google Shape;109;p39"/>
          <p:cNvPicPr preferRelativeResize="0"/>
          <p:nvPr/>
        </p:nvPicPr>
        <p:blipFill rotWithShape="1">
          <a:blip r:embed="rId2">
            <a:alphaModFix/>
          </a:blip>
          <a:srcRect/>
          <a:stretch/>
        </p:blipFill>
        <p:spPr>
          <a:xfrm>
            <a:off x="6096000" y="0"/>
            <a:ext cx="6096000" cy="6858000"/>
          </a:xfrm>
          <a:prstGeom prst="rect">
            <a:avLst/>
          </a:prstGeom>
          <a:noFill/>
          <a:ln>
            <a:noFill/>
          </a:ln>
        </p:spPr>
      </p:pic>
      <p:sp>
        <p:nvSpPr>
          <p:cNvPr id="110" name="Google Shape;11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lt2"/>
                </a:solidFill>
                <a:latin typeface="Arial"/>
                <a:ea typeface="Arial"/>
                <a:cs typeface="Arial"/>
                <a:sym typeface="Arial"/>
              </a:defRPr>
            </a:lvl1pPr>
            <a:lvl2pPr marL="0" lvl="1" indent="0" algn="r">
              <a:spcBef>
                <a:spcPts val="0"/>
              </a:spcBef>
              <a:buNone/>
              <a:defRPr sz="1200" b="1" i="0" cap="none">
                <a:solidFill>
                  <a:schemeClr val="lt2"/>
                </a:solidFill>
                <a:latin typeface="Arial"/>
                <a:ea typeface="Arial"/>
                <a:cs typeface="Arial"/>
                <a:sym typeface="Arial"/>
              </a:defRPr>
            </a:lvl2pPr>
            <a:lvl3pPr marL="0" lvl="2" indent="0" algn="r">
              <a:spcBef>
                <a:spcPts val="0"/>
              </a:spcBef>
              <a:buNone/>
              <a:defRPr sz="1200" b="1" i="0" cap="none">
                <a:solidFill>
                  <a:schemeClr val="lt2"/>
                </a:solidFill>
                <a:latin typeface="Arial"/>
                <a:ea typeface="Arial"/>
                <a:cs typeface="Arial"/>
                <a:sym typeface="Arial"/>
              </a:defRPr>
            </a:lvl3pPr>
            <a:lvl4pPr marL="0" lvl="3" indent="0" algn="r">
              <a:spcBef>
                <a:spcPts val="0"/>
              </a:spcBef>
              <a:buNone/>
              <a:defRPr sz="1200" b="1" i="0" cap="none">
                <a:solidFill>
                  <a:schemeClr val="lt2"/>
                </a:solidFill>
                <a:latin typeface="Arial"/>
                <a:ea typeface="Arial"/>
                <a:cs typeface="Arial"/>
                <a:sym typeface="Arial"/>
              </a:defRPr>
            </a:lvl4pPr>
            <a:lvl5pPr marL="0" lvl="4" indent="0" algn="r">
              <a:spcBef>
                <a:spcPts val="0"/>
              </a:spcBef>
              <a:buNone/>
              <a:defRPr sz="1200" b="1" i="0" cap="none">
                <a:solidFill>
                  <a:schemeClr val="lt2"/>
                </a:solidFill>
                <a:latin typeface="Arial"/>
                <a:ea typeface="Arial"/>
                <a:cs typeface="Arial"/>
                <a:sym typeface="Arial"/>
              </a:defRPr>
            </a:lvl5pPr>
            <a:lvl6pPr marL="0" lvl="5" indent="0" algn="r">
              <a:spcBef>
                <a:spcPts val="0"/>
              </a:spcBef>
              <a:buNone/>
              <a:defRPr sz="1200" b="1" i="0" cap="none">
                <a:solidFill>
                  <a:schemeClr val="lt2"/>
                </a:solidFill>
                <a:latin typeface="Arial"/>
                <a:ea typeface="Arial"/>
                <a:cs typeface="Arial"/>
                <a:sym typeface="Arial"/>
              </a:defRPr>
            </a:lvl6pPr>
            <a:lvl7pPr marL="0" lvl="6" indent="0" algn="r">
              <a:spcBef>
                <a:spcPts val="0"/>
              </a:spcBef>
              <a:buNone/>
              <a:defRPr sz="1200" b="1" i="0" cap="none">
                <a:solidFill>
                  <a:schemeClr val="lt2"/>
                </a:solidFill>
                <a:latin typeface="Arial"/>
                <a:ea typeface="Arial"/>
                <a:cs typeface="Arial"/>
                <a:sym typeface="Arial"/>
              </a:defRPr>
            </a:lvl7pPr>
            <a:lvl8pPr marL="0" lvl="7" indent="0" algn="r">
              <a:spcBef>
                <a:spcPts val="0"/>
              </a:spcBef>
              <a:buNone/>
              <a:defRPr sz="1200" b="1" i="0" cap="none">
                <a:solidFill>
                  <a:schemeClr val="lt2"/>
                </a:solidFill>
                <a:latin typeface="Arial"/>
                <a:ea typeface="Arial"/>
                <a:cs typeface="Arial"/>
                <a:sym typeface="Arial"/>
              </a:defRPr>
            </a:lvl8pPr>
            <a:lvl9pPr marL="0" lvl="8" indent="0" algn="r">
              <a:spcBef>
                <a:spcPts val="0"/>
              </a:spcBef>
              <a:buNone/>
              <a:defRPr sz="1200" b="1" i="0"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1" name="Google Shape;111;p39"/>
          <p:cNvSpPr txBox="1">
            <a:spLocks noGrp="1"/>
          </p:cNvSpPr>
          <p:nvPr>
            <p:ph type="ctrTitle"/>
          </p:nvPr>
        </p:nvSpPr>
        <p:spPr>
          <a:xfrm>
            <a:off x="944881" y="841248"/>
            <a:ext cx="4434840" cy="323697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9"/>
          <p:cNvSpPr txBox="1">
            <a:spLocks noGrp="1"/>
          </p:cNvSpPr>
          <p:nvPr>
            <p:ph type="subTitle" idx="1"/>
          </p:nvPr>
        </p:nvSpPr>
        <p:spPr>
          <a:xfrm>
            <a:off x="944880" y="4498848"/>
            <a:ext cx="4434835" cy="510474"/>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39"/>
          <p:cNvSpPr txBox="1">
            <a:spLocks noGrp="1"/>
          </p:cNvSpPr>
          <p:nvPr>
            <p:ph type="body" idx="2"/>
          </p:nvPr>
        </p:nvSpPr>
        <p:spPr>
          <a:xfrm>
            <a:off x="7486331" y="841248"/>
            <a:ext cx="3760788" cy="4113389"/>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800"/>
              <a:buNone/>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9"/>
          <p:cNvSpPr txBox="1">
            <a:spLocks noGrp="1"/>
          </p:cNvSpPr>
          <p:nvPr>
            <p:ph type="body" idx="3"/>
          </p:nvPr>
        </p:nvSpPr>
        <p:spPr>
          <a:xfrm>
            <a:off x="7486331" y="5089652"/>
            <a:ext cx="3760788" cy="411124"/>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15"/>
        <p:cNvGrpSpPr/>
        <p:nvPr/>
      </p:nvGrpSpPr>
      <p:grpSpPr>
        <a:xfrm>
          <a:off x="0" y="0"/>
          <a:ext cx="0" cy="0"/>
          <a:chOff x="0" y="0"/>
          <a:chExt cx="0" cy="0"/>
        </a:xfrm>
      </p:grpSpPr>
      <p:sp>
        <p:nvSpPr>
          <p:cNvPr id="116" name="Google Shape;11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lt2"/>
                </a:solidFill>
                <a:latin typeface="Arial"/>
                <a:ea typeface="Arial"/>
                <a:cs typeface="Arial"/>
                <a:sym typeface="Arial"/>
              </a:defRPr>
            </a:lvl1pPr>
            <a:lvl2pPr marL="0" lvl="1" indent="0" algn="r">
              <a:spcBef>
                <a:spcPts val="0"/>
              </a:spcBef>
              <a:buNone/>
              <a:defRPr sz="1200" b="1" i="0" cap="none">
                <a:solidFill>
                  <a:schemeClr val="lt2"/>
                </a:solidFill>
                <a:latin typeface="Arial"/>
                <a:ea typeface="Arial"/>
                <a:cs typeface="Arial"/>
                <a:sym typeface="Arial"/>
              </a:defRPr>
            </a:lvl2pPr>
            <a:lvl3pPr marL="0" lvl="2" indent="0" algn="r">
              <a:spcBef>
                <a:spcPts val="0"/>
              </a:spcBef>
              <a:buNone/>
              <a:defRPr sz="1200" b="1" i="0" cap="none">
                <a:solidFill>
                  <a:schemeClr val="lt2"/>
                </a:solidFill>
                <a:latin typeface="Arial"/>
                <a:ea typeface="Arial"/>
                <a:cs typeface="Arial"/>
                <a:sym typeface="Arial"/>
              </a:defRPr>
            </a:lvl3pPr>
            <a:lvl4pPr marL="0" lvl="3" indent="0" algn="r">
              <a:spcBef>
                <a:spcPts val="0"/>
              </a:spcBef>
              <a:buNone/>
              <a:defRPr sz="1200" b="1" i="0" cap="none">
                <a:solidFill>
                  <a:schemeClr val="lt2"/>
                </a:solidFill>
                <a:latin typeface="Arial"/>
                <a:ea typeface="Arial"/>
                <a:cs typeface="Arial"/>
                <a:sym typeface="Arial"/>
              </a:defRPr>
            </a:lvl4pPr>
            <a:lvl5pPr marL="0" lvl="4" indent="0" algn="r">
              <a:spcBef>
                <a:spcPts val="0"/>
              </a:spcBef>
              <a:buNone/>
              <a:defRPr sz="1200" b="1" i="0" cap="none">
                <a:solidFill>
                  <a:schemeClr val="lt2"/>
                </a:solidFill>
                <a:latin typeface="Arial"/>
                <a:ea typeface="Arial"/>
                <a:cs typeface="Arial"/>
                <a:sym typeface="Arial"/>
              </a:defRPr>
            </a:lvl5pPr>
            <a:lvl6pPr marL="0" lvl="5" indent="0" algn="r">
              <a:spcBef>
                <a:spcPts val="0"/>
              </a:spcBef>
              <a:buNone/>
              <a:defRPr sz="1200" b="1" i="0" cap="none">
                <a:solidFill>
                  <a:schemeClr val="lt2"/>
                </a:solidFill>
                <a:latin typeface="Arial"/>
                <a:ea typeface="Arial"/>
                <a:cs typeface="Arial"/>
                <a:sym typeface="Arial"/>
              </a:defRPr>
            </a:lvl6pPr>
            <a:lvl7pPr marL="0" lvl="6" indent="0" algn="r">
              <a:spcBef>
                <a:spcPts val="0"/>
              </a:spcBef>
              <a:buNone/>
              <a:defRPr sz="1200" b="1" i="0" cap="none">
                <a:solidFill>
                  <a:schemeClr val="lt2"/>
                </a:solidFill>
                <a:latin typeface="Arial"/>
                <a:ea typeface="Arial"/>
                <a:cs typeface="Arial"/>
                <a:sym typeface="Arial"/>
              </a:defRPr>
            </a:lvl7pPr>
            <a:lvl8pPr marL="0" lvl="7" indent="0" algn="r">
              <a:spcBef>
                <a:spcPts val="0"/>
              </a:spcBef>
              <a:buNone/>
              <a:defRPr sz="1200" b="1" i="0" cap="none">
                <a:solidFill>
                  <a:schemeClr val="lt2"/>
                </a:solidFill>
                <a:latin typeface="Arial"/>
                <a:ea typeface="Arial"/>
                <a:cs typeface="Arial"/>
                <a:sym typeface="Arial"/>
              </a:defRPr>
            </a:lvl8pPr>
            <a:lvl9pPr marL="0" lvl="8" indent="0" algn="r">
              <a:spcBef>
                <a:spcPts val="0"/>
              </a:spcBef>
              <a:buNone/>
              <a:defRPr sz="1200" b="1" i="0"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7" name="Google Shape;117;p40"/>
          <p:cNvSpPr txBox="1">
            <a:spLocks noGrp="1"/>
          </p:cNvSpPr>
          <p:nvPr>
            <p:ph type="ctrTitle"/>
          </p:nvPr>
        </p:nvSpPr>
        <p:spPr>
          <a:xfrm>
            <a:off x="944881" y="841248"/>
            <a:ext cx="4434840" cy="2587752"/>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Arial"/>
              <a:buNone/>
              <a:defRPr sz="3600" b="1"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0"/>
          <p:cNvSpPr txBox="1">
            <a:spLocks noGrp="1"/>
          </p:cNvSpPr>
          <p:nvPr>
            <p:ph type="subTitle" idx="1"/>
          </p:nvPr>
        </p:nvSpPr>
        <p:spPr>
          <a:xfrm>
            <a:off x="944880" y="3581400"/>
            <a:ext cx="4434835" cy="258775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9" name="Google Shape;119;p40" descr="A picture containing text, sign, vector graphics&#10;&#10;Description automatically generated"/>
          <p:cNvPicPr preferRelativeResize="0"/>
          <p:nvPr/>
        </p:nvPicPr>
        <p:blipFill rotWithShape="1">
          <a:blip r:embed="rId2">
            <a:alphaModFix/>
          </a:blip>
          <a:srcRect/>
          <a:stretch/>
        </p:blipFill>
        <p:spPr>
          <a:xfrm>
            <a:off x="6096000" y="0"/>
            <a:ext cx="6096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3" type="title">
  <p:cSld name="TITLE">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22"/>
          <p:cNvSpPr txBox="1">
            <a:spLocks noGrp="1"/>
          </p:cNvSpPr>
          <p:nvPr>
            <p:ph type="ctrTitle"/>
          </p:nvPr>
        </p:nvSpPr>
        <p:spPr>
          <a:xfrm>
            <a:off x="1298448" y="594360"/>
            <a:ext cx="6272783"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2"/>
          <p:cNvSpPr txBox="1">
            <a:spLocks noGrp="1"/>
          </p:cNvSpPr>
          <p:nvPr>
            <p:ph type="subTitle" idx="1"/>
          </p:nvPr>
        </p:nvSpPr>
        <p:spPr>
          <a:xfrm>
            <a:off x="1298449" y="2967445"/>
            <a:ext cx="6272782"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41"/>
          <p:cNvSpPr>
            <a:spLocks noGrp="1"/>
          </p:cNvSpPr>
          <p:nvPr>
            <p:ph type="pic" idx="2"/>
          </p:nvPr>
        </p:nvSpPr>
        <p:spPr>
          <a:xfrm>
            <a:off x="1777111" y="407499"/>
            <a:ext cx="1952279" cy="1952279"/>
          </a:xfrm>
          <a:prstGeom prst="rect">
            <a:avLst/>
          </a:prstGeom>
          <a:noFill/>
          <a:ln>
            <a:noFill/>
          </a:ln>
        </p:spPr>
      </p:sp>
      <p:sp>
        <p:nvSpPr>
          <p:cNvPr id="122" name="Google Shape;122;p41"/>
          <p:cNvSpPr>
            <a:spLocks noGrp="1"/>
          </p:cNvSpPr>
          <p:nvPr>
            <p:ph type="pic" idx="3"/>
          </p:nvPr>
        </p:nvSpPr>
        <p:spPr>
          <a:xfrm>
            <a:off x="3528345" y="1972581"/>
            <a:ext cx="2290065" cy="2273502"/>
          </a:xfrm>
          <a:prstGeom prst="rect">
            <a:avLst/>
          </a:prstGeom>
          <a:noFill/>
          <a:ln>
            <a:noFill/>
          </a:ln>
        </p:spPr>
      </p:sp>
      <p:sp>
        <p:nvSpPr>
          <p:cNvPr id="123" name="Google Shape;123;p41"/>
          <p:cNvSpPr>
            <a:spLocks noGrp="1"/>
          </p:cNvSpPr>
          <p:nvPr>
            <p:ph type="pic" idx="4"/>
          </p:nvPr>
        </p:nvSpPr>
        <p:spPr>
          <a:xfrm>
            <a:off x="5579539" y="4386312"/>
            <a:ext cx="3119293" cy="2462810"/>
          </a:xfrm>
          <a:prstGeom prst="rect">
            <a:avLst/>
          </a:prstGeom>
          <a:noFill/>
          <a:ln>
            <a:noFill/>
          </a:ln>
        </p:spPr>
      </p:sp>
      <p:sp>
        <p:nvSpPr>
          <p:cNvPr id="124" name="Google Shape;124;p41"/>
          <p:cNvSpPr>
            <a:spLocks noGrp="1"/>
          </p:cNvSpPr>
          <p:nvPr>
            <p:ph type="pic" idx="5"/>
          </p:nvPr>
        </p:nvSpPr>
        <p:spPr>
          <a:xfrm>
            <a:off x="1092905" y="4018982"/>
            <a:ext cx="3854161" cy="2839018"/>
          </a:xfrm>
          <a:prstGeom prst="rect">
            <a:avLst/>
          </a:prstGeom>
          <a:noFill/>
          <a:ln>
            <a:noFill/>
          </a:ln>
        </p:spPr>
      </p:sp>
      <p:sp>
        <p:nvSpPr>
          <p:cNvPr id="125" name="Google Shape;125;p41"/>
          <p:cNvSpPr txBox="1">
            <a:spLocks noGrp="1"/>
          </p:cNvSpPr>
          <p:nvPr>
            <p:ph type="title"/>
          </p:nvPr>
        </p:nvSpPr>
        <p:spPr>
          <a:xfrm>
            <a:off x="5760720" y="585216"/>
            <a:ext cx="5276088" cy="2276856"/>
          </a:xfrm>
          <a:prstGeom prst="rect">
            <a:avLst/>
          </a:prstGeom>
          <a:solidFill>
            <a:schemeClr val="accent2"/>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4800"/>
              <a:buFont typeface="Arial"/>
              <a:buNone/>
              <a:defRPr sz="48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1"/>
          <p:cNvSpPr txBox="1">
            <a:spLocks noGrp="1"/>
          </p:cNvSpPr>
          <p:nvPr>
            <p:ph type="dt" idx="10"/>
          </p:nvPr>
        </p:nvSpPr>
        <p:spPr>
          <a:xfrm>
            <a:off x="658368" y="20116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1"/>
          <p:cNvSpPr txBox="1">
            <a:spLocks noGrp="1"/>
          </p:cNvSpPr>
          <p:nvPr>
            <p:ph type="ftr" idx="11"/>
          </p:nvPr>
        </p:nvSpPr>
        <p:spPr>
          <a:xfrm rot="-5400000">
            <a:off x="-548640" y="1938528"/>
            <a:ext cx="27889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1"/>
          <p:cNvSpPr txBox="1">
            <a:spLocks noGrp="1"/>
          </p:cNvSpPr>
          <p:nvPr>
            <p:ph type="sldNum" idx="12"/>
          </p:nvPr>
        </p:nvSpPr>
        <p:spPr>
          <a:xfrm>
            <a:off x="8610600" y="20116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lt1"/>
                </a:solidFill>
                <a:latin typeface="Arial"/>
                <a:ea typeface="Arial"/>
                <a:cs typeface="Arial"/>
                <a:sym typeface="Arial"/>
              </a:defRPr>
            </a:lvl1pPr>
            <a:lvl2pPr marL="0" lvl="1" indent="0" algn="r">
              <a:spcBef>
                <a:spcPts val="0"/>
              </a:spcBef>
              <a:buNone/>
              <a:defRPr sz="1200" b="1" i="0" cap="none">
                <a:solidFill>
                  <a:schemeClr val="lt1"/>
                </a:solidFill>
                <a:latin typeface="Arial"/>
                <a:ea typeface="Arial"/>
                <a:cs typeface="Arial"/>
                <a:sym typeface="Arial"/>
              </a:defRPr>
            </a:lvl2pPr>
            <a:lvl3pPr marL="0" lvl="2" indent="0" algn="r">
              <a:spcBef>
                <a:spcPts val="0"/>
              </a:spcBef>
              <a:buNone/>
              <a:defRPr sz="1200" b="1" i="0" cap="none">
                <a:solidFill>
                  <a:schemeClr val="lt1"/>
                </a:solidFill>
                <a:latin typeface="Arial"/>
                <a:ea typeface="Arial"/>
                <a:cs typeface="Arial"/>
                <a:sym typeface="Arial"/>
              </a:defRPr>
            </a:lvl3pPr>
            <a:lvl4pPr marL="0" lvl="3" indent="0" algn="r">
              <a:spcBef>
                <a:spcPts val="0"/>
              </a:spcBef>
              <a:buNone/>
              <a:defRPr sz="1200" b="1" i="0" cap="none">
                <a:solidFill>
                  <a:schemeClr val="lt1"/>
                </a:solidFill>
                <a:latin typeface="Arial"/>
                <a:ea typeface="Arial"/>
                <a:cs typeface="Arial"/>
                <a:sym typeface="Arial"/>
              </a:defRPr>
            </a:lvl4pPr>
            <a:lvl5pPr marL="0" lvl="4" indent="0" algn="r">
              <a:spcBef>
                <a:spcPts val="0"/>
              </a:spcBef>
              <a:buNone/>
              <a:defRPr sz="1200" b="1" i="0" cap="none">
                <a:solidFill>
                  <a:schemeClr val="lt1"/>
                </a:solidFill>
                <a:latin typeface="Arial"/>
                <a:ea typeface="Arial"/>
                <a:cs typeface="Arial"/>
                <a:sym typeface="Arial"/>
              </a:defRPr>
            </a:lvl5pPr>
            <a:lvl6pPr marL="0" lvl="5" indent="0" algn="r">
              <a:spcBef>
                <a:spcPts val="0"/>
              </a:spcBef>
              <a:buNone/>
              <a:defRPr sz="1200" b="1" i="0" cap="none">
                <a:solidFill>
                  <a:schemeClr val="lt1"/>
                </a:solidFill>
                <a:latin typeface="Arial"/>
                <a:ea typeface="Arial"/>
                <a:cs typeface="Arial"/>
                <a:sym typeface="Arial"/>
              </a:defRPr>
            </a:lvl6pPr>
            <a:lvl7pPr marL="0" lvl="6" indent="0" algn="r">
              <a:spcBef>
                <a:spcPts val="0"/>
              </a:spcBef>
              <a:buNone/>
              <a:defRPr sz="1200" b="1" i="0" cap="none">
                <a:solidFill>
                  <a:schemeClr val="lt1"/>
                </a:solidFill>
                <a:latin typeface="Arial"/>
                <a:ea typeface="Arial"/>
                <a:cs typeface="Arial"/>
                <a:sym typeface="Arial"/>
              </a:defRPr>
            </a:lvl7pPr>
            <a:lvl8pPr marL="0" lvl="7" indent="0" algn="r">
              <a:spcBef>
                <a:spcPts val="0"/>
              </a:spcBef>
              <a:buNone/>
              <a:defRPr sz="1200" b="1" i="0" cap="none">
                <a:solidFill>
                  <a:schemeClr val="lt1"/>
                </a:solidFill>
                <a:latin typeface="Arial"/>
                <a:ea typeface="Arial"/>
                <a:cs typeface="Arial"/>
                <a:sym typeface="Arial"/>
              </a:defRPr>
            </a:lvl8pPr>
            <a:lvl9pPr marL="0" lvl="8" indent="0" algn="r">
              <a:spcBef>
                <a:spcPts val="0"/>
              </a:spcBef>
              <a:buNone/>
              <a:defRPr sz="1200" b="1" i="0"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9" name="Google Shape;129;p41"/>
          <p:cNvSpPr/>
          <p:nvPr/>
        </p:nvSpPr>
        <p:spPr>
          <a:xfrm>
            <a:off x="1472366" y="1859534"/>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 name="Google Shape;130;p41"/>
          <p:cNvSpPr/>
          <p:nvPr/>
        </p:nvSpPr>
        <p:spPr>
          <a:xfrm>
            <a:off x="2014523" y="3146867"/>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 name="Google Shape;131;p41"/>
          <p:cNvSpPr/>
          <p:nvPr/>
        </p:nvSpPr>
        <p:spPr>
          <a:xfrm>
            <a:off x="5404920" y="4508295"/>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32" name="Google Shape;132;p41"/>
          <p:cNvCxnSpPr/>
          <p:nvPr/>
        </p:nvCxnSpPr>
        <p:spPr>
          <a:xfrm>
            <a:off x="856114" y="3503032"/>
            <a:ext cx="0" cy="3346090"/>
          </a:xfrm>
          <a:prstGeom prst="straightConnector1">
            <a:avLst/>
          </a:prstGeom>
          <a:noFill/>
          <a:ln w="25400" cap="sq" cmpd="sng">
            <a:solidFill>
              <a:schemeClr val="lt1"/>
            </a:solidFill>
            <a:prstDash val="solid"/>
            <a:bevel/>
            <a:headEnd type="none" w="sm" len="sm"/>
            <a:tailEnd type="none" w="sm" len="sm"/>
          </a:ln>
        </p:spPr>
      </p:cxnSp>
      <p:sp>
        <p:nvSpPr>
          <p:cNvPr id="133" name="Google Shape;133;p41"/>
          <p:cNvSpPr txBox="1">
            <a:spLocks noGrp="1"/>
          </p:cNvSpPr>
          <p:nvPr>
            <p:ph type="body" idx="1"/>
          </p:nvPr>
        </p:nvSpPr>
        <p:spPr>
          <a:xfrm>
            <a:off x="5760720" y="3127248"/>
            <a:ext cx="5276088" cy="112471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2"/>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2"/>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2"/>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43"/>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3"/>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3"/>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6" name="Google Shape;146;p4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44"/>
          <p:cNvSpPr txBox="1">
            <a:spLocks noGrp="1"/>
          </p:cNvSpPr>
          <p:nvPr>
            <p:ph type="dt" idx="10"/>
          </p:nvPr>
        </p:nvSpPr>
        <p:spPr>
          <a:xfrm>
            <a:off x="838200" y="621823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44"/>
          <p:cNvSpPr txBox="1">
            <a:spLocks noGrp="1"/>
          </p:cNvSpPr>
          <p:nvPr>
            <p:ph type="ftr" idx="11"/>
          </p:nvPr>
        </p:nvSpPr>
        <p:spPr>
          <a:xfrm>
            <a:off x="4038600" y="6218237"/>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44"/>
          <p:cNvSpPr txBox="1">
            <a:spLocks noGrp="1"/>
          </p:cNvSpPr>
          <p:nvPr>
            <p:ph type="sldNum" idx="12"/>
          </p:nvPr>
        </p:nvSpPr>
        <p:spPr>
          <a:xfrm>
            <a:off x="8610600" y="62182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150"/>
        <p:cNvGrpSpPr/>
        <p:nvPr/>
      </p:nvGrpSpPr>
      <p:grpSpPr>
        <a:xfrm>
          <a:off x="0" y="0"/>
          <a:ext cx="0" cy="0"/>
          <a:chOff x="0" y="0"/>
          <a:chExt cx="0" cy="0"/>
        </a:xfrm>
      </p:grpSpPr>
      <p:sp>
        <p:nvSpPr>
          <p:cNvPr id="151" name="Google Shape;151;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45"/>
          <p:cNvSpPr>
            <a:spLocks noGrp="1"/>
          </p:cNvSpPr>
          <p:nvPr>
            <p:ph type="pic" idx="2"/>
          </p:nvPr>
        </p:nvSpPr>
        <p:spPr>
          <a:xfrm>
            <a:off x="5183188" y="987425"/>
            <a:ext cx="6172200" cy="4873625"/>
          </a:xfrm>
          <a:prstGeom prst="rect">
            <a:avLst/>
          </a:prstGeom>
          <a:noFill/>
          <a:ln>
            <a:noFill/>
          </a:ln>
        </p:spPr>
      </p:sp>
      <p:sp>
        <p:nvSpPr>
          <p:cNvPr id="153" name="Google Shape;153;p4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3" type="twoObj">
  <p:cSld name="TWO_OBJECTS">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4"/>
          <p:cNvSpPr txBox="1">
            <a:spLocks noGrp="1"/>
          </p:cNvSpPr>
          <p:nvPr>
            <p:ph type="body" idx="1"/>
          </p:nvPr>
        </p:nvSpPr>
        <p:spPr>
          <a:xfrm>
            <a:off x="1444752" y="1825625"/>
            <a:ext cx="4553712"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4"/>
          <p:cNvSpPr txBox="1">
            <a:spLocks noGrp="1"/>
          </p:cNvSpPr>
          <p:nvPr>
            <p:ph type="body" idx="2"/>
          </p:nvPr>
        </p:nvSpPr>
        <p:spPr>
          <a:xfrm>
            <a:off x="6784848" y="1825625"/>
            <a:ext cx="4553712"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576072" y="365125"/>
            <a:ext cx="10771632" cy="1325563"/>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5"/>
          <p:cNvSpPr txBox="1">
            <a:spLocks noGrp="1"/>
          </p:cNvSpPr>
          <p:nvPr>
            <p:ph type="body" idx="1"/>
          </p:nvPr>
        </p:nvSpPr>
        <p:spPr>
          <a:xfrm>
            <a:off x="576072" y="1825625"/>
            <a:ext cx="10771632" cy="4351338"/>
          </a:xfrm>
          <a:prstGeom prst="rect">
            <a:avLst/>
          </a:prstGeom>
          <a:solidFill>
            <a:schemeClr val="accent5"/>
          </a:solid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6"/>
          <p:cNvSpPr txBox="1">
            <a:spLocks noGrp="1"/>
          </p:cNvSpPr>
          <p:nvPr>
            <p:ph type="body" idx="1"/>
          </p:nvPr>
        </p:nvSpPr>
        <p:spPr>
          <a:xfrm>
            <a:off x="1444752" y="1681163"/>
            <a:ext cx="455371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26"/>
          <p:cNvSpPr txBox="1">
            <a:spLocks noGrp="1"/>
          </p:cNvSpPr>
          <p:nvPr>
            <p:ph type="body" idx="2"/>
          </p:nvPr>
        </p:nvSpPr>
        <p:spPr>
          <a:xfrm>
            <a:off x="1444752" y="2505075"/>
            <a:ext cx="4553712"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6"/>
          <p:cNvSpPr txBox="1">
            <a:spLocks noGrp="1"/>
          </p:cNvSpPr>
          <p:nvPr>
            <p:ph type="body" idx="3"/>
          </p:nvPr>
        </p:nvSpPr>
        <p:spPr>
          <a:xfrm>
            <a:off x="6784848" y="1681163"/>
            <a:ext cx="455371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6"/>
          <p:cNvSpPr txBox="1">
            <a:spLocks noGrp="1"/>
          </p:cNvSpPr>
          <p:nvPr>
            <p:ph type="body" idx="4"/>
          </p:nvPr>
        </p:nvSpPr>
        <p:spPr>
          <a:xfrm>
            <a:off x="6784848" y="2505075"/>
            <a:ext cx="4553712"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Page 1">
  <p:cSld name="Title Page 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27"/>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7"/>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2">
  <p:cSld name="Title Page 2">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28"/>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Page 4">
  <p:cSld name="Title Page 4">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29"/>
          <p:cNvSpPr txBox="1">
            <a:spLocks noGrp="1"/>
          </p:cNvSpPr>
          <p:nvPr>
            <p:ph type="ctrTitle"/>
          </p:nvPr>
        </p:nvSpPr>
        <p:spPr>
          <a:xfrm>
            <a:off x="1298448" y="594360"/>
            <a:ext cx="6272784" cy="2373086"/>
          </a:xfrm>
          <a:prstGeom prst="rect">
            <a:avLst/>
          </a:prstGeom>
          <a:solidFill>
            <a:schemeClr val="accent5"/>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9"/>
          <p:cNvSpPr txBox="1">
            <a:spLocks noGrp="1"/>
          </p:cNvSpPr>
          <p:nvPr>
            <p:ph type="subTitle" idx="1"/>
          </p:nvPr>
        </p:nvSpPr>
        <p:spPr>
          <a:xfrm>
            <a:off x="1298448" y="2967445"/>
            <a:ext cx="6272783" cy="762725"/>
          </a:xfrm>
          <a:prstGeom prst="rect">
            <a:avLst/>
          </a:prstGeom>
          <a:solidFill>
            <a:schemeClr val="accent5"/>
          </a:solidFill>
          <a:ln>
            <a:noFill/>
          </a:ln>
        </p:spPr>
        <p:txBody>
          <a:bodyPr spcFirstLastPara="1" wrap="square" lIns="91425" tIns="45700" rIns="91425" bIns="45700" anchor="b" anchorCtr="0">
            <a:normAutofit/>
          </a:bodyPr>
          <a:lstStyle>
            <a:lvl1pPr lvl="0" algn="l">
              <a:lnSpc>
                <a:spcPct val="10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tro Slide 1">
  <p:cSld name="Intro Slide 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30"/>
          <p:cNvSpPr>
            <a:spLocks noGrp="1"/>
          </p:cNvSpPr>
          <p:nvPr>
            <p:ph type="pic" idx="2"/>
          </p:nvPr>
        </p:nvSpPr>
        <p:spPr>
          <a:xfrm>
            <a:off x="1366432" y="2530058"/>
            <a:ext cx="3707972" cy="3707971"/>
          </a:xfrm>
          <a:prstGeom prst="rect">
            <a:avLst/>
          </a:prstGeom>
          <a:noFill/>
          <a:ln>
            <a:noFill/>
          </a:ln>
        </p:spPr>
      </p:sp>
      <p:sp>
        <p:nvSpPr>
          <p:cNvPr id="52" name="Google Shape;52;p30"/>
          <p:cNvSpPr txBox="1">
            <a:spLocks noGrp="1"/>
          </p:cNvSpPr>
          <p:nvPr>
            <p:ph type="title"/>
          </p:nvPr>
        </p:nvSpPr>
        <p:spPr>
          <a:xfrm>
            <a:off x="5202936" y="585216"/>
            <a:ext cx="5833872" cy="2276856"/>
          </a:xfrm>
          <a:prstGeom prst="rect">
            <a:avLst/>
          </a:prstGeom>
          <a:solidFill>
            <a:schemeClr val="accent5"/>
          </a:solid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6000"/>
              <a:buFont typeface="Arial"/>
              <a:buNone/>
              <a:defRPr sz="60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0"/>
          <p:cNvSpPr txBox="1">
            <a:spLocks noGrp="1"/>
          </p:cNvSpPr>
          <p:nvPr>
            <p:ph type="body" idx="1"/>
          </p:nvPr>
        </p:nvSpPr>
        <p:spPr>
          <a:xfrm>
            <a:off x="5202936" y="3127248"/>
            <a:ext cx="5833872" cy="3118104"/>
          </a:xfrm>
          <a:prstGeom prst="rect">
            <a:avLst/>
          </a:prstGeom>
          <a:solidFill>
            <a:schemeClr val="dk1"/>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rgbClr val="8A8B8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i="0" u="none" strike="noStrike" cap="none">
                <a:solidFill>
                  <a:srgbClr val="8A8B8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A8B8F"/>
                </a:solidFill>
                <a:latin typeface="Arial"/>
                <a:ea typeface="Arial"/>
                <a:cs typeface="Arial"/>
                <a:sym typeface="Arial"/>
              </a:defRPr>
            </a:lvl1pPr>
            <a:lvl2pPr marL="0" marR="0" lvl="1" indent="0" algn="r" rtl="0">
              <a:spcBef>
                <a:spcPts val="0"/>
              </a:spcBef>
              <a:buNone/>
              <a:defRPr sz="1200" b="1" i="0" u="none" strike="noStrike" cap="none">
                <a:solidFill>
                  <a:srgbClr val="8A8B8F"/>
                </a:solidFill>
                <a:latin typeface="Arial"/>
                <a:ea typeface="Arial"/>
                <a:cs typeface="Arial"/>
                <a:sym typeface="Arial"/>
              </a:defRPr>
            </a:lvl2pPr>
            <a:lvl3pPr marL="0" marR="0" lvl="2" indent="0" algn="r" rtl="0">
              <a:spcBef>
                <a:spcPts val="0"/>
              </a:spcBef>
              <a:buNone/>
              <a:defRPr sz="1200" b="1" i="0" u="none" strike="noStrike" cap="none">
                <a:solidFill>
                  <a:srgbClr val="8A8B8F"/>
                </a:solidFill>
                <a:latin typeface="Arial"/>
                <a:ea typeface="Arial"/>
                <a:cs typeface="Arial"/>
                <a:sym typeface="Arial"/>
              </a:defRPr>
            </a:lvl3pPr>
            <a:lvl4pPr marL="0" marR="0" lvl="3" indent="0" algn="r" rtl="0">
              <a:spcBef>
                <a:spcPts val="0"/>
              </a:spcBef>
              <a:buNone/>
              <a:defRPr sz="1200" b="1" i="0" u="none" strike="noStrike" cap="none">
                <a:solidFill>
                  <a:srgbClr val="8A8B8F"/>
                </a:solidFill>
                <a:latin typeface="Arial"/>
                <a:ea typeface="Arial"/>
                <a:cs typeface="Arial"/>
                <a:sym typeface="Arial"/>
              </a:defRPr>
            </a:lvl4pPr>
            <a:lvl5pPr marL="0" marR="0" lvl="4" indent="0" algn="r" rtl="0">
              <a:spcBef>
                <a:spcPts val="0"/>
              </a:spcBef>
              <a:buNone/>
              <a:defRPr sz="1200" b="1" i="0" u="none" strike="noStrike" cap="none">
                <a:solidFill>
                  <a:srgbClr val="8A8B8F"/>
                </a:solidFill>
                <a:latin typeface="Arial"/>
                <a:ea typeface="Arial"/>
                <a:cs typeface="Arial"/>
                <a:sym typeface="Arial"/>
              </a:defRPr>
            </a:lvl5pPr>
            <a:lvl6pPr marL="0" marR="0" lvl="5" indent="0" algn="r" rtl="0">
              <a:spcBef>
                <a:spcPts val="0"/>
              </a:spcBef>
              <a:buNone/>
              <a:defRPr sz="1200" b="1" i="0" u="none" strike="noStrike" cap="none">
                <a:solidFill>
                  <a:srgbClr val="8A8B8F"/>
                </a:solidFill>
                <a:latin typeface="Arial"/>
                <a:ea typeface="Arial"/>
                <a:cs typeface="Arial"/>
                <a:sym typeface="Arial"/>
              </a:defRPr>
            </a:lvl6pPr>
            <a:lvl7pPr marL="0" marR="0" lvl="6" indent="0" algn="r" rtl="0">
              <a:spcBef>
                <a:spcPts val="0"/>
              </a:spcBef>
              <a:buNone/>
              <a:defRPr sz="1200" b="1" i="0" u="none" strike="noStrike" cap="none">
                <a:solidFill>
                  <a:srgbClr val="8A8B8F"/>
                </a:solidFill>
                <a:latin typeface="Arial"/>
                <a:ea typeface="Arial"/>
                <a:cs typeface="Arial"/>
                <a:sym typeface="Arial"/>
              </a:defRPr>
            </a:lvl7pPr>
            <a:lvl8pPr marL="0" marR="0" lvl="7" indent="0" algn="r" rtl="0">
              <a:spcBef>
                <a:spcPts val="0"/>
              </a:spcBef>
              <a:buNone/>
              <a:defRPr sz="1200" b="1" i="0" u="none" strike="noStrike" cap="none">
                <a:solidFill>
                  <a:srgbClr val="8A8B8F"/>
                </a:solidFill>
                <a:latin typeface="Arial"/>
                <a:ea typeface="Arial"/>
                <a:cs typeface="Arial"/>
                <a:sym typeface="Arial"/>
              </a:defRPr>
            </a:lvl8pPr>
            <a:lvl9pPr marL="0" marR="0" lvl="8" indent="0" algn="r" rtl="0">
              <a:spcBef>
                <a:spcPts val="0"/>
              </a:spcBef>
              <a:buNone/>
              <a:defRPr sz="1200" b="1" i="0" u="none" strike="noStrike" cap="none">
                <a:solidFill>
                  <a:srgbClr val="8A8B8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dloc.com/AA00021144/00001/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dloc.com/AA00021144/00001/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dloc.com/AA00021144/00001/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loc.com/AA00021144/00001/pdf"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368D-9243-674D-5F60-A00A23C40C8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7D35AF6-5912-8444-FC55-5D331819E990}"/>
              </a:ext>
            </a:extLst>
          </p:cNvPr>
          <p:cNvSpPr>
            <a:spLocks noGrp="1"/>
          </p:cNvSpPr>
          <p:nvPr>
            <p:ph type="subTitle" idx="1"/>
          </p:nvPr>
        </p:nvSpPr>
        <p:spPr/>
        <p:txBody>
          <a:bodyPr/>
          <a:lstStyle/>
          <a:p>
            <a:endParaRPr lang="en-US"/>
          </a:p>
        </p:txBody>
      </p:sp>
      <p:sp>
        <p:nvSpPr>
          <p:cNvPr id="4" name="Google Shape;160;p1">
            <a:extLst>
              <a:ext uri="{FF2B5EF4-FFF2-40B4-BE49-F238E27FC236}">
                <a16:creationId xmlns:a16="http://schemas.microsoft.com/office/drawing/2014/main" id="{4E8D6896-D253-DA59-C751-544C0BABB2A3}"/>
              </a:ext>
            </a:extLst>
          </p:cNvPr>
          <p:cNvSpPr txBox="1">
            <a:spLocks/>
          </p:cNvSpPr>
          <p:nvPr/>
        </p:nvSpPr>
        <p:spPr>
          <a:xfrm>
            <a:off x="1088281" y="555214"/>
            <a:ext cx="6272782" cy="3454400"/>
          </a:xfrm>
          <a:prstGeom prst="rect">
            <a:avLst/>
          </a:prstGeom>
          <a:solidFill>
            <a:schemeClr val="accent5"/>
          </a:solidFill>
          <a:ln>
            <a:noFill/>
          </a:ln>
        </p:spPr>
        <p:txBody>
          <a:bodyPr spcFirstLastPara="1" wrap="square" lIns="91425" tIns="45700" rIns="91425" bIns="45700" anchor="ctr" anchorCtr="0">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5400"/>
              <a:buFont typeface="Arial"/>
              <a:buNone/>
              <a:defRPr sz="5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GB"/>
              <a:t>How do historians reconstruct hidden stories of resistance in the Caribbean?</a:t>
            </a:r>
            <a:br>
              <a:rPr lang="en-GB"/>
            </a:br>
            <a:endParaRPr lang="en-GB" dirty="0"/>
          </a:p>
        </p:txBody>
      </p:sp>
      <p:pic>
        <p:nvPicPr>
          <p:cNvPr id="5" name="Google Shape;133;p1">
            <a:extLst>
              <a:ext uri="{FF2B5EF4-FFF2-40B4-BE49-F238E27FC236}">
                <a16:creationId xmlns:a16="http://schemas.microsoft.com/office/drawing/2014/main" id="{8C6912D6-0E7E-7CCB-CDD1-6C1086F480BD}"/>
              </a:ext>
            </a:extLst>
          </p:cNvPr>
          <p:cNvPicPr preferRelativeResize="0"/>
          <p:nvPr/>
        </p:nvPicPr>
        <p:blipFill>
          <a:blip r:embed="rId2"/>
          <a:srcRect/>
          <a:stretch/>
        </p:blipFill>
        <p:spPr>
          <a:xfrm rot="299746">
            <a:off x="7378489" y="1422326"/>
            <a:ext cx="3880933" cy="5174577"/>
          </a:xfrm>
          <a:prstGeom prst="rect">
            <a:avLst/>
          </a:prstGeom>
          <a:noFill/>
          <a:ln w="76200">
            <a:solidFill>
              <a:schemeClr val="accent1"/>
            </a:solidFill>
          </a:ln>
        </p:spPr>
      </p:pic>
      <p:sp>
        <p:nvSpPr>
          <p:cNvPr id="6" name="Google Shape;158;p1">
            <a:extLst>
              <a:ext uri="{FF2B5EF4-FFF2-40B4-BE49-F238E27FC236}">
                <a16:creationId xmlns:a16="http://schemas.microsoft.com/office/drawing/2014/main" id="{6010BC00-D65E-7138-48DE-51B8EA69FF3E}"/>
              </a:ext>
            </a:extLst>
          </p:cNvPr>
          <p:cNvSpPr txBox="1">
            <a:spLocks/>
          </p:cNvSpPr>
          <p:nvPr/>
        </p:nvSpPr>
        <p:spPr>
          <a:xfrm rot="852640">
            <a:off x="8195163" y="453639"/>
            <a:ext cx="3877379" cy="1456548"/>
          </a:xfrm>
          <a:prstGeom prst="rect">
            <a:avLst/>
          </a:prstGeom>
          <a:solidFill>
            <a:schemeClr val="accent5"/>
          </a:solid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406400" algn="l" rtl="0">
              <a:lnSpc>
                <a:spcPct val="10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endParaRPr lang="en-GB" sz="1800"/>
          </a:p>
          <a:p>
            <a:pPr marL="0" indent="0">
              <a:spcBef>
                <a:spcPts val="0"/>
              </a:spcBef>
              <a:buSzPts val="1800"/>
            </a:pPr>
            <a:r>
              <a:rPr lang="en-GB" sz="1800" b="1"/>
              <a:t>A bust of Jamaican National Heroine, the Right Excellent Nanny of the Maroons, at the Blue and John Crow Mountains National Park. wikicommons</a:t>
            </a:r>
            <a:endParaRPr lang="en-GB" sz="1800" b="1" dirty="0"/>
          </a:p>
        </p:txBody>
      </p:sp>
    </p:spTree>
    <p:extLst>
      <p:ext uri="{BB962C8B-B14F-4D97-AF65-F5344CB8AC3E}">
        <p14:creationId xmlns:p14="http://schemas.microsoft.com/office/powerpoint/2010/main" val="426707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8"/>
          <p:cNvSpPr txBox="1">
            <a:spLocks noGrp="1"/>
          </p:cNvSpPr>
          <p:nvPr>
            <p:ph type="body" idx="1"/>
          </p:nvPr>
        </p:nvSpPr>
        <p:spPr>
          <a:xfrm>
            <a:off x="838200" y="2379662"/>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a:t>These are primary sources from the time and reflect the attitudes of the people who made them. </a:t>
            </a:r>
            <a:endParaRPr dirty="0"/>
          </a:p>
          <a:p>
            <a:pPr marL="228600" lvl="0" indent="-228600" algn="l" rtl="0">
              <a:lnSpc>
                <a:spcPct val="90000"/>
              </a:lnSpc>
              <a:spcBef>
                <a:spcPts val="1000"/>
              </a:spcBef>
              <a:spcAft>
                <a:spcPts val="0"/>
              </a:spcAft>
              <a:buClr>
                <a:schemeClr val="dk1"/>
              </a:buClr>
              <a:buSzPts val="2800"/>
              <a:buChar char="•"/>
            </a:pPr>
            <a:r>
              <a:rPr lang="en-GB" dirty="0"/>
              <a:t>This means they contain language which today we know is not acceptable to repeat in the classroom or in wider society.</a:t>
            </a:r>
            <a:endParaRPr dirty="0"/>
          </a:p>
          <a:p>
            <a:pPr marL="228600" lvl="0" indent="-228600" algn="l" rtl="0">
              <a:lnSpc>
                <a:spcPct val="90000"/>
              </a:lnSpc>
              <a:spcBef>
                <a:spcPts val="1000"/>
              </a:spcBef>
              <a:spcAft>
                <a:spcPts val="0"/>
              </a:spcAft>
              <a:buClr>
                <a:schemeClr val="dk1"/>
              </a:buClr>
              <a:buSzPts val="2800"/>
              <a:buChar char="•"/>
            </a:pPr>
            <a:r>
              <a:rPr lang="en-GB" dirty="0"/>
              <a:t>Historians (and History pupils) can’t change the past, but we can avoid repeating their mistakes, and poor language choices.</a:t>
            </a:r>
            <a:endParaRPr dirty="0"/>
          </a:p>
          <a:p>
            <a:pPr marL="228600" lvl="0" indent="-228600" algn="l" rtl="0">
              <a:lnSpc>
                <a:spcPct val="90000"/>
              </a:lnSpc>
              <a:spcBef>
                <a:spcPts val="1000"/>
              </a:spcBef>
              <a:spcAft>
                <a:spcPts val="0"/>
              </a:spcAft>
              <a:buClr>
                <a:schemeClr val="dk1"/>
              </a:buClr>
              <a:buSzPts val="2800"/>
              <a:buChar char="•"/>
            </a:pPr>
            <a:r>
              <a:rPr lang="en-GB" dirty="0"/>
              <a:t>Be the mature, empathetic, and respectful young people that I know you are. </a:t>
            </a:r>
            <a:endParaRPr dirty="0"/>
          </a:p>
        </p:txBody>
      </p:sp>
      <p:sp>
        <p:nvSpPr>
          <p:cNvPr id="2" name="Lightning Bolt 1">
            <a:extLst>
              <a:ext uri="{FF2B5EF4-FFF2-40B4-BE49-F238E27FC236}">
                <a16:creationId xmlns:a16="http://schemas.microsoft.com/office/drawing/2014/main" id="{DCABD5DD-92AE-1ACA-446A-349A3A3A2DEA}"/>
              </a:ext>
            </a:extLst>
          </p:cNvPr>
          <p:cNvSpPr/>
          <p:nvPr/>
        </p:nvSpPr>
        <p:spPr>
          <a:xfrm>
            <a:off x="3216729" y="802820"/>
            <a:ext cx="1338941" cy="1325563"/>
          </a:xfrm>
          <a:custGeom>
            <a:avLst/>
            <a:gdLst>
              <a:gd name="connsiteX0" fmla="*/ 525162 w 1338941"/>
              <a:gd name="connsiteY0" fmla="*/ 0 h 1325563"/>
              <a:gd name="connsiteX1" fmla="*/ 797165 w 1338941"/>
              <a:gd name="connsiteY1" fmla="*/ 373121 h 1325563"/>
              <a:gd name="connsiteX2" fmla="*/ 684967 w 1338941"/>
              <a:gd name="connsiteY2" fmla="*/ 417122 h 1325563"/>
              <a:gd name="connsiteX3" fmla="*/ 1027575 w 1338941"/>
              <a:gd name="connsiteY3" fmla="*/ 736853 h 1325563"/>
              <a:gd name="connsiteX4" fmla="*/ 915376 w 1338941"/>
              <a:gd name="connsiteY4" fmla="*/ 790244 h 1325563"/>
              <a:gd name="connsiteX5" fmla="*/ 1114452 w 1338941"/>
              <a:gd name="connsiteY5" fmla="*/ 1041844 h 1325563"/>
              <a:gd name="connsiteX6" fmla="*/ 1338941 w 1338941"/>
              <a:gd name="connsiteY6" fmla="*/ 1325563 h 1325563"/>
              <a:gd name="connsiteX7" fmla="*/ 994148 w 1338941"/>
              <a:gd name="connsiteY7" fmla="*/ 1128643 h 1325563"/>
              <a:gd name="connsiteX8" fmla="*/ 620623 w 1338941"/>
              <a:gd name="connsiteY8" fmla="*/ 915313 h 1325563"/>
              <a:gd name="connsiteX9" fmla="*/ 757617 w 1338941"/>
              <a:gd name="connsiteY9" fmla="*/ 858363 h 1325563"/>
              <a:gd name="connsiteX10" fmla="*/ 311303 w 1338941"/>
              <a:gd name="connsiteY10" fmla="*/ 595582 h 1325563"/>
              <a:gd name="connsiteX11" fmla="*/ 471232 w 1338941"/>
              <a:gd name="connsiteY11" fmla="*/ 514392 h 1325563"/>
              <a:gd name="connsiteX12" fmla="*/ 0 w 1338941"/>
              <a:gd name="connsiteY12" fmla="*/ 238724 h 1325563"/>
              <a:gd name="connsiteX13" fmla="*/ 525162 w 1338941"/>
              <a:gd name="connsiteY13" fmla="*/ 0 h 13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8941" h="1325563" fill="none" extrusionOk="0">
                <a:moveTo>
                  <a:pt x="525162" y="0"/>
                </a:moveTo>
                <a:cubicBezTo>
                  <a:pt x="622503" y="110918"/>
                  <a:pt x="716705" y="275925"/>
                  <a:pt x="797165" y="373121"/>
                </a:cubicBezTo>
                <a:cubicBezTo>
                  <a:pt x="774133" y="396727"/>
                  <a:pt x="713086" y="400044"/>
                  <a:pt x="684967" y="417122"/>
                </a:cubicBezTo>
                <a:cubicBezTo>
                  <a:pt x="822489" y="488291"/>
                  <a:pt x="937594" y="670169"/>
                  <a:pt x="1027575" y="736853"/>
                </a:cubicBezTo>
                <a:cubicBezTo>
                  <a:pt x="984899" y="765841"/>
                  <a:pt x="969316" y="762338"/>
                  <a:pt x="915376" y="790244"/>
                </a:cubicBezTo>
                <a:cubicBezTo>
                  <a:pt x="996865" y="846767"/>
                  <a:pt x="997848" y="936339"/>
                  <a:pt x="1114452" y="1041844"/>
                </a:cubicBezTo>
                <a:cubicBezTo>
                  <a:pt x="1231056" y="1147349"/>
                  <a:pt x="1229374" y="1223527"/>
                  <a:pt x="1338941" y="1325563"/>
                </a:cubicBezTo>
                <a:cubicBezTo>
                  <a:pt x="1232071" y="1265794"/>
                  <a:pt x="1112792" y="1166809"/>
                  <a:pt x="994148" y="1128643"/>
                </a:cubicBezTo>
                <a:cubicBezTo>
                  <a:pt x="875504" y="1090477"/>
                  <a:pt x="815374" y="976880"/>
                  <a:pt x="620623" y="915313"/>
                </a:cubicBezTo>
                <a:cubicBezTo>
                  <a:pt x="666503" y="890993"/>
                  <a:pt x="721003" y="890536"/>
                  <a:pt x="757617" y="858363"/>
                </a:cubicBezTo>
                <a:cubicBezTo>
                  <a:pt x="587771" y="784836"/>
                  <a:pt x="445417" y="665766"/>
                  <a:pt x="311303" y="595582"/>
                </a:cubicBezTo>
                <a:cubicBezTo>
                  <a:pt x="384678" y="549570"/>
                  <a:pt x="408190" y="569736"/>
                  <a:pt x="471232" y="514392"/>
                </a:cubicBezTo>
                <a:cubicBezTo>
                  <a:pt x="248776" y="442443"/>
                  <a:pt x="162085" y="271493"/>
                  <a:pt x="0" y="238724"/>
                </a:cubicBezTo>
                <a:cubicBezTo>
                  <a:pt x="140615" y="130246"/>
                  <a:pt x="297325" y="134502"/>
                  <a:pt x="525162" y="0"/>
                </a:cubicBezTo>
                <a:close/>
              </a:path>
              <a:path w="1338941" h="1325563" stroke="0" extrusionOk="0">
                <a:moveTo>
                  <a:pt x="525162" y="0"/>
                </a:moveTo>
                <a:cubicBezTo>
                  <a:pt x="661193" y="100268"/>
                  <a:pt x="696346" y="304722"/>
                  <a:pt x="797165" y="373121"/>
                </a:cubicBezTo>
                <a:cubicBezTo>
                  <a:pt x="757478" y="397615"/>
                  <a:pt x="731789" y="395807"/>
                  <a:pt x="684967" y="417122"/>
                </a:cubicBezTo>
                <a:cubicBezTo>
                  <a:pt x="846438" y="501141"/>
                  <a:pt x="842780" y="598944"/>
                  <a:pt x="1027575" y="736853"/>
                </a:cubicBezTo>
                <a:cubicBezTo>
                  <a:pt x="991391" y="760955"/>
                  <a:pt x="960508" y="766928"/>
                  <a:pt x="915376" y="790244"/>
                </a:cubicBezTo>
                <a:cubicBezTo>
                  <a:pt x="1014144" y="857960"/>
                  <a:pt x="1028620" y="970731"/>
                  <a:pt x="1118687" y="1047197"/>
                </a:cubicBezTo>
                <a:cubicBezTo>
                  <a:pt x="1208754" y="1123663"/>
                  <a:pt x="1271076" y="1272823"/>
                  <a:pt x="1338941" y="1325563"/>
                </a:cubicBezTo>
                <a:cubicBezTo>
                  <a:pt x="1178568" y="1265681"/>
                  <a:pt x="1135204" y="1170873"/>
                  <a:pt x="994148" y="1128643"/>
                </a:cubicBezTo>
                <a:cubicBezTo>
                  <a:pt x="853092" y="1086413"/>
                  <a:pt x="747648" y="987835"/>
                  <a:pt x="620623" y="915313"/>
                </a:cubicBezTo>
                <a:cubicBezTo>
                  <a:pt x="662474" y="888211"/>
                  <a:pt x="691535" y="886563"/>
                  <a:pt x="757617" y="858363"/>
                </a:cubicBezTo>
                <a:cubicBezTo>
                  <a:pt x="596531" y="816454"/>
                  <a:pt x="444988" y="649389"/>
                  <a:pt x="311303" y="595582"/>
                </a:cubicBezTo>
                <a:cubicBezTo>
                  <a:pt x="343190" y="578416"/>
                  <a:pt x="434397" y="549076"/>
                  <a:pt x="471232" y="514392"/>
                </a:cubicBezTo>
                <a:cubicBezTo>
                  <a:pt x="320598" y="451216"/>
                  <a:pt x="178978" y="297661"/>
                  <a:pt x="0" y="238724"/>
                </a:cubicBezTo>
                <a:cubicBezTo>
                  <a:pt x="226450" y="84625"/>
                  <a:pt x="303830" y="133217"/>
                  <a:pt x="525162" y="0"/>
                </a:cubicBezTo>
                <a:close/>
              </a:path>
            </a:pathLst>
          </a:custGeom>
          <a:ln>
            <a:extLst>
              <a:ext uri="{C807C97D-BFC1-408E-A445-0C87EB9F89A2}">
                <ask:lineSketchStyleProps xmlns:ask="http://schemas.microsoft.com/office/drawing/2018/sketchyshapes" sd="1219033472">
                  <a:prstGeom prst="lightningBol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a:extLst>
              <a:ext uri="{FF2B5EF4-FFF2-40B4-BE49-F238E27FC236}">
                <a16:creationId xmlns:a16="http://schemas.microsoft.com/office/drawing/2014/main" id="{80239380-7779-4D01-6364-3C5734F66BB6}"/>
              </a:ext>
            </a:extLst>
          </p:cNvPr>
          <p:cNvSpPr/>
          <p:nvPr/>
        </p:nvSpPr>
        <p:spPr>
          <a:xfrm rot="5400000">
            <a:off x="7583758" y="733612"/>
            <a:ext cx="1447345" cy="1342200"/>
          </a:xfrm>
          <a:custGeom>
            <a:avLst/>
            <a:gdLst>
              <a:gd name="connsiteX0" fmla="*/ 567680 w 1447345"/>
              <a:gd name="connsiteY0" fmla="*/ 0 h 1342200"/>
              <a:gd name="connsiteX1" fmla="*/ 861706 w 1447345"/>
              <a:gd name="connsiteY1" fmla="*/ 377804 h 1342200"/>
              <a:gd name="connsiteX2" fmla="*/ 740424 w 1447345"/>
              <a:gd name="connsiteY2" fmla="*/ 422358 h 1342200"/>
              <a:gd name="connsiteX3" fmla="*/ 1110770 w 1447345"/>
              <a:gd name="connsiteY3" fmla="*/ 746101 h 1342200"/>
              <a:gd name="connsiteX4" fmla="*/ 989488 w 1447345"/>
              <a:gd name="connsiteY4" fmla="*/ 800162 h 1342200"/>
              <a:gd name="connsiteX5" fmla="*/ 1218417 w 1447345"/>
              <a:gd name="connsiteY5" fmla="*/ 1071181 h 1342200"/>
              <a:gd name="connsiteX6" fmla="*/ 1447345 w 1447345"/>
              <a:gd name="connsiteY6" fmla="*/ 1342200 h 1342200"/>
              <a:gd name="connsiteX7" fmla="*/ 1043579 w 1447345"/>
              <a:gd name="connsiteY7" fmla="*/ 1126193 h 1342200"/>
              <a:gd name="connsiteX8" fmla="*/ 670871 w 1447345"/>
              <a:gd name="connsiteY8" fmla="*/ 926801 h 1342200"/>
              <a:gd name="connsiteX9" fmla="*/ 818956 w 1447345"/>
              <a:gd name="connsiteY9" fmla="*/ 869136 h 1342200"/>
              <a:gd name="connsiteX10" fmla="*/ 336507 w 1447345"/>
              <a:gd name="connsiteY10" fmla="*/ 603057 h 1342200"/>
              <a:gd name="connsiteX11" fmla="*/ 509385 w 1447345"/>
              <a:gd name="connsiteY11" fmla="*/ 520848 h 1342200"/>
              <a:gd name="connsiteX12" fmla="*/ 0 w 1447345"/>
              <a:gd name="connsiteY12" fmla="*/ 241720 h 1342200"/>
              <a:gd name="connsiteX13" fmla="*/ 266810 w 1447345"/>
              <a:gd name="connsiteY13" fmla="*/ 128112 h 1342200"/>
              <a:gd name="connsiteX14" fmla="*/ 567680 w 1447345"/>
              <a:gd name="connsiteY14" fmla="*/ 0 h 134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7345" h="1342200" fill="none" extrusionOk="0">
                <a:moveTo>
                  <a:pt x="567680" y="0"/>
                </a:moveTo>
                <a:cubicBezTo>
                  <a:pt x="675139" y="65663"/>
                  <a:pt x="759333" y="272744"/>
                  <a:pt x="861706" y="377804"/>
                </a:cubicBezTo>
                <a:cubicBezTo>
                  <a:pt x="824112" y="396755"/>
                  <a:pt x="763548" y="398915"/>
                  <a:pt x="740424" y="422358"/>
                </a:cubicBezTo>
                <a:cubicBezTo>
                  <a:pt x="888401" y="547293"/>
                  <a:pt x="977356" y="686738"/>
                  <a:pt x="1110770" y="746101"/>
                </a:cubicBezTo>
                <a:cubicBezTo>
                  <a:pt x="1080666" y="773583"/>
                  <a:pt x="1040469" y="766966"/>
                  <a:pt x="989488" y="800162"/>
                </a:cubicBezTo>
                <a:cubicBezTo>
                  <a:pt x="1086877" y="892344"/>
                  <a:pt x="1139982" y="1001219"/>
                  <a:pt x="1218417" y="1071181"/>
                </a:cubicBezTo>
                <a:cubicBezTo>
                  <a:pt x="1296852" y="1141143"/>
                  <a:pt x="1351618" y="1240151"/>
                  <a:pt x="1447345" y="1342200"/>
                </a:cubicBezTo>
                <a:cubicBezTo>
                  <a:pt x="1240101" y="1246478"/>
                  <a:pt x="1235666" y="1217745"/>
                  <a:pt x="1043579" y="1126193"/>
                </a:cubicBezTo>
                <a:cubicBezTo>
                  <a:pt x="851492" y="1034641"/>
                  <a:pt x="874683" y="986013"/>
                  <a:pt x="670871" y="926801"/>
                </a:cubicBezTo>
                <a:cubicBezTo>
                  <a:pt x="718005" y="896734"/>
                  <a:pt x="770482" y="888240"/>
                  <a:pt x="818956" y="869136"/>
                </a:cubicBezTo>
                <a:cubicBezTo>
                  <a:pt x="679537" y="860407"/>
                  <a:pt x="570292" y="709674"/>
                  <a:pt x="336507" y="603057"/>
                </a:cubicBezTo>
                <a:cubicBezTo>
                  <a:pt x="384660" y="579987"/>
                  <a:pt x="436754" y="574171"/>
                  <a:pt x="509385" y="520848"/>
                </a:cubicBezTo>
                <a:cubicBezTo>
                  <a:pt x="325358" y="467765"/>
                  <a:pt x="175067" y="326248"/>
                  <a:pt x="0" y="241720"/>
                </a:cubicBezTo>
                <a:cubicBezTo>
                  <a:pt x="104690" y="162011"/>
                  <a:pt x="207670" y="170292"/>
                  <a:pt x="266810" y="128112"/>
                </a:cubicBezTo>
                <a:cubicBezTo>
                  <a:pt x="325950" y="85932"/>
                  <a:pt x="479485" y="68915"/>
                  <a:pt x="567680" y="0"/>
                </a:cubicBezTo>
                <a:close/>
              </a:path>
              <a:path w="1447345" h="1342200" stroke="0" extrusionOk="0">
                <a:moveTo>
                  <a:pt x="567680" y="0"/>
                </a:moveTo>
                <a:cubicBezTo>
                  <a:pt x="708833" y="149350"/>
                  <a:pt x="715822" y="212256"/>
                  <a:pt x="861706" y="377804"/>
                </a:cubicBezTo>
                <a:cubicBezTo>
                  <a:pt x="831407" y="390354"/>
                  <a:pt x="784365" y="402897"/>
                  <a:pt x="740424" y="422358"/>
                </a:cubicBezTo>
                <a:cubicBezTo>
                  <a:pt x="851023" y="445617"/>
                  <a:pt x="966263" y="636014"/>
                  <a:pt x="1110770" y="746101"/>
                </a:cubicBezTo>
                <a:cubicBezTo>
                  <a:pt x="1079621" y="765329"/>
                  <a:pt x="1026028" y="775633"/>
                  <a:pt x="989488" y="800162"/>
                </a:cubicBezTo>
                <a:cubicBezTo>
                  <a:pt x="1064086" y="868136"/>
                  <a:pt x="1135492" y="1006976"/>
                  <a:pt x="1209259" y="1060340"/>
                </a:cubicBezTo>
                <a:cubicBezTo>
                  <a:pt x="1283026" y="1113703"/>
                  <a:pt x="1371696" y="1258333"/>
                  <a:pt x="1447345" y="1342200"/>
                </a:cubicBezTo>
                <a:cubicBezTo>
                  <a:pt x="1255764" y="1254320"/>
                  <a:pt x="1265136" y="1220278"/>
                  <a:pt x="1074637" y="1142808"/>
                </a:cubicBezTo>
                <a:cubicBezTo>
                  <a:pt x="884138" y="1065338"/>
                  <a:pt x="816806" y="985424"/>
                  <a:pt x="670871" y="926801"/>
                </a:cubicBezTo>
                <a:cubicBezTo>
                  <a:pt x="703056" y="898210"/>
                  <a:pt x="770574" y="895404"/>
                  <a:pt x="818956" y="869136"/>
                </a:cubicBezTo>
                <a:cubicBezTo>
                  <a:pt x="680309" y="808533"/>
                  <a:pt x="505088" y="647791"/>
                  <a:pt x="336507" y="603057"/>
                </a:cubicBezTo>
                <a:cubicBezTo>
                  <a:pt x="394095" y="563240"/>
                  <a:pt x="469337" y="545021"/>
                  <a:pt x="509385" y="520848"/>
                </a:cubicBezTo>
                <a:cubicBezTo>
                  <a:pt x="263792" y="415247"/>
                  <a:pt x="208596" y="339619"/>
                  <a:pt x="0" y="241720"/>
                </a:cubicBezTo>
                <a:cubicBezTo>
                  <a:pt x="106584" y="180871"/>
                  <a:pt x="194112" y="182709"/>
                  <a:pt x="278163" y="123277"/>
                </a:cubicBezTo>
                <a:cubicBezTo>
                  <a:pt x="362214" y="63846"/>
                  <a:pt x="492889" y="33416"/>
                  <a:pt x="567680" y="0"/>
                </a:cubicBezTo>
                <a:close/>
              </a:path>
            </a:pathLst>
          </a:custGeom>
          <a:ln>
            <a:extLst>
              <a:ext uri="{C807C97D-BFC1-408E-A445-0C87EB9F89A2}">
                <ask:lineSketchStyleProps xmlns:ask="http://schemas.microsoft.com/office/drawing/2018/sketchyshapes" sd="1219033472">
                  <a:prstGeom prst="lightningBol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07;p8">
            <a:extLst>
              <a:ext uri="{FF2B5EF4-FFF2-40B4-BE49-F238E27FC236}">
                <a16:creationId xmlns:a16="http://schemas.microsoft.com/office/drawing/2014/main" id="{27CFB9E6-4B30-ECC9-F353-6B35A2BD3C93}"/>
              </a:ext>
            </a:extLst>
          </p:cNvPr>
          <p:cNvSpPr txBox="1">
            <a:spLocks/>
          </p:cNvSpPr>
          <p:nvPr/>
        </p:nvSpPr>
        <p:spPr>
          <a:xfrm>
            <a:off x="1625600" y="712788"/>
            <a:ext cx="89408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5400"/>
              <a:buFont typeface="Arial"/>
              <a:buNone/>
              <a:defRPr sz="5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4800" dirty="0"/>
              <a:t>Language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19" name="Graphic 18">
            <a:extLst>
              <a:ext uri="{FF2B5EF4-FFF2-40B4-BE49-F238E27FC236}">
                <a16:creationId xmlns:a16="http://schemas.microsoft.com/office/drawing/2014/main" id="{0D2C65A7-1457-A5B5-EBDC-40BF07ED57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3609" y="1610274"/>
            <a:ext cx="1815616" cy="995678"/>
          </a:xfrm>
          <a:prstGeom prst="rect">
            <a:avLst/>
          </a:prstGeom>
        </p:spPr>
      </p:pic>
      <p:pic>
        <p:nvPicPr>
          <p:cNvPr id="18" name="Graphic 17">
            <a:extLst>
              <a:ext uri="{FF2B5EF4-FFF2-40B4-BE49-F238E27FC236}">
                <a16:creationId xmlns:a16="http://schemas.microsoft.com/office/drawing/2014/main" id="{3966C451-ADF7-C658-EF41-9DF1C10CD9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4343" y="1609974"/>
            <a:ext cx="2081252" cy="995678"/>
          </a:xfrm>
          <a:prstGeom prst="rect">
            <a:avLst/>
          </a:prstGeom>
        </p:spPr>
      </p:pic>
      <p:pic>
        <p:nvPicPr>
          <p:cNvPr id="17" name="Graphic 16">
            <a:extLst>
              <a:ext uri="{FF2B5EF4-FFF2-40B4-BE49-F238E27FC236}">
                <a16:creationId xmlns:a16="http://schemas.microsoft.com/office/drawing/2014/main" id="{F38A6F35-3351-5D30-73D5-4CDDE091E9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0515" y="1569911"/>
            <a:ext cx="2446463" cy="995678"/>
          </a:xfrm>
          <a:prstGeom prst="rect">
            <a:avLst/>
          </a:prstGeom>
        </p:spPr>
      </p:pic>
      <p:pic>
        <p:nvPicPr>
          <p:cNvPr id="16" name="Graphic 15">
            <a:extLst>
              <a:ext uri="{FF2B5EF4-FFF2-40B4-BE49-F238E27FC236}">
                <a16:creationId xmlns:a16="http://schemas.microsoft.com/office/drawing/2014/main" id="{687FFEF4-E144-2C31-A881-5E36DC39BA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7128" y="1609974"/>
            <a:ext cx="2081252" cy="995678"/>
          </a:xfrm>
          <a:prstGeom prst="rect">
            <a:avLst/>
          </a:prstGeom>
        </p:spPr>
      </p:pic>
      <p:sp>
        <p:nvSpPr>
          <p:cNvPr id="216" name="Google Shape;21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Task 2: Reading ‘against the grain’</a:t>
            </a:r>
            <a:endParaRPr sz="3800" dirty="0"/>
          </a:p>
        </p:txBody>
      </p:sp>
      <p:sp>
        <p:nvSpPr>
          <p:cNvPr id="218" name="Google Shape;218;p9"/>
          <p:cNvSpPr txBox="1"/>
          <p:nvPr/>
        </p:nvSpPr>
        <p:spPr>
          <a:xfrm>
            <a:off x="730928" y="2727557"/>
            <a:ext cx="11854055"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cap="none" dirty="0">
                <a:solidFill>
                  <a:schemeClr val="dk1"/>
                </a:solidFill>
                <a:latin typeface="Arial"/>
                <a:ea typeface="Arial"/>
                <a:cs typeface="Arial"/>
                <a:sym typeface="Arial"/>
              </a:rPr>
              <a:t>Divide into four groups.</a:t>
            </a:r>
            <a:r>
              <a:rPr lang="en-GB" sz="2400" b="0" i="0" u="none" strike="noStrike" cap="none" dirty="0">
                <a:solidFill>
                  <a:schemeClr val="dk1"/>
                </a:solidFill>
              </a:rPr>
              <a:t> </a:t>
            </a:r>
            <a:r>
              <a:rPr lang="en-GB" sz="2400" dirty="0">
                <a:solidFill>
                  <a:schemeClr val="dk1"/>
                </a:solidFill>
                <a:latin typeface="Arial"/>
                <a:ea typeface="Arial"/>
                <a:cs typeface="Arial"/>
                <a:sym typeface="Arial"/>
              </a:rPr>
              <a:t>Read your text and find out the following:</a:t>
            </a:r>
          </a:p>
          <a:p>
            <a:pPr marL="0" marR="0" lvl="0" indent="0" algn="l" rtl="0">
              <a:spcBef>
                <a:spcPts val="0"/>
              </a:spcBef>
              <a:spcAft>
                <a:spcPts val="0"/>
              </a:spcAft>
              <a:buNone/>
            </a:pPr>
            <a:endParaRPr lang="en-GB" dirty="0"/>
          </a:p>
        </p:txBody>
      </p:sp>
      <p:pic>
        <p:nvPicPr>
          <p:cNvPr id="2" name="Graphic 1">
            <a:extLst>
              <a:ext uri="{FF2B5EF4-FFF2-40B4-BE49-F238E27FC236}">
                <a16:creationId xmlns:a16="http://schemas.microsoft.com/office/drawing/2014/main" id="{E1D62BCD-D69F-0462-F8B6-72211A66ED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99445">
            <a:off x="3245188" y="4875964"/>
            <a:ext cx="1272189" cy="1477381"/>
          </a:xfrm>
          <a:prstGeom prst="rect">
            <a:avLst/>
          </a:prstGeom>
        </p:spPr>
      </p:pic>
      <p:pic>
        <p:nvPicPr>
          <p:cNvPr id="3" name="Graphic 2">
            <a:extLst>
              <a:ext uri="{FF2B5EF4-FFF2-40B4-BE49-F238E27FC236}">
                <a16:creationId xmlns:a16="http://schemas.microsoft.com/office/drawing/2014/main" id="{4C4CC1C9-78E1-E508-AF28-C472B93A33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00555" flipH="1">
            <a:off x="8049041" y="4875965"/>
            <a:ext cx="1272189" cy="1477381"/>
          </a:xfrm>
          <a:prstGeom prst="rect">
            <a:avLst/>
          </a:prstGeom>
        </p:spPr>
      </p:pic>
      <p:sp>
        <p:nvSpPr>
          <p:cNvPr id="5" name="TextBox 4">
            <a:extLst>
              <a:ext uri="{FF2B5EF4-FFF2-40B4-BE49-F238E27FC236}">
                <a16:creationId xmlns:a16="http://schemas.microsoft.com/office/drawing/2014/main" id="{D76CC996-E384-FC56-3FF2-AE0F0701284F}"/>
              </a:ext>
            </a:extLst>
          </p:cNvPr>
          <p:cNvSpPr txBox="1"/>
          <p:nvPr/>
        </p:nvSpPr>
        <p:spPr>
          <a:xfrm>
            <a:off x="3235209" y="5715873"/>
            <a:ext cx="6096000" cy="523220"/>
          </a:xfrm>
          <a:prstGeom prst="rect">
            <a:avLst/>
          </a:prstGeom>
          <a:noFill/>
        </p:spPr>
        <p:txBody>
          <a:bodyPr wrap="square">
            <a:spAutoFit/>
          </a:bodyPr>
          <a:lstStyle/>
          <a:p>
            <a:pPr marL="0" marR="0" lvl="0" indent="0" algn="ctr" rtl="0">
              <a:spcBef>
                <a:spcPts val="0"/>
              </a:spcBef>
              <a:spcAft>
                <a:spcPts val="0"/>
              </a:spcAft>
              <a:buNone/>
            </a:pPr>
            <a:r>
              <a:rPr lang="en-GB" sz="2800" b="1" dirty="0">
                <a:solidFill>
                  <a:schemeClr val="dk1"/>
                </a:solidFill>
                <a:latin typeface="Arial"/>
                <a:ea typeface="Arial"/>
                <a:cs typeface="Arial"/>
                <a:sym typeface="Arial"/>
              </a:rPr>
              <a:t>You have 3 mins!</a:t>
            </a:r>
            <a:endParaRPr lang="en-GB" sz="2800" b="1" dirty="0"/>
          </a:p>
        </p:txBody>
      </p:sp>
      <p:sp>
        <p:nvSpPr>
          <p:cNvPr id="7" name="TextBox 6">
            <a:extLst>
              <a:ext uri="{FF2B5EF4-FFF2-40B4-BE49-F238E27FC236}">
                <a16:creationId xmlns:a16="http://schemas.microsoft.com/office/drawing/2014/main" id="{BC0C0998-4145-6D43-98A0-2195DDFC62DF}"/>
              </a:ext>
            </a:extLst>
          </p:cNvPr>
          <p:cNvSpPr txBox="1"/>
          <p:nvPr/>
        </p:nvSpPr>
        <p:spPr>
          <a:xfrm>
            <a:off x="895562" y="1609974"/>
            <a:ext cx="1649841" cy="954107"/>
          </a:xfrm>
          <a:prstGeom prst="rect">
            <a:avLst/>
          </a:prstGeom>
          <a:noFill/>
        </p:spPr>
        <p:txBody>
          <a:bodyPr wrap="square">
            <a:spAutoFit/>
          </a:bodyPr>
          <a:lstStyle/>
          <a:p>
            <a:pPr marL="0" marR="0" lvl="0" indent="0" algn="l" rtl="0">
              <a:spcBef>
                <a:spcPts val="0"/>
              </a:spcBef>
              <a:spcAft>
                <a:spcPts val="0"/>
              </a:spcAft>
              <a:buNone/>
            </a:pPr>
            <a:r>
              <a:rPr lang="en-GB" sz="2800" dirty="0"/>
              <a:t>Text A: </a:t>
            </a:r>
          </a:p>
          <a:p>
            <a:pPr marL="0" marR="0" lvl="0" indent="0" algn="l" rtl="0">
              <a:spcBef>
                <a:spcPts val="0"/>
              </a:spcBef>
              <a:spcAft>
                <a:spcPts val="0"/>
              </a:spcAft>
              <a:buNone/>
            </a:pPr>
            <a:r>
              <a:rPr lang="en-GB" sz="2800" b="1" dirty="0"/>
              <a:t>Monday</a:t>
            </a:r>
          </a:p>
        </p:txBody>
      </p:sp>
      <p:sp>
        <p:nvSpPr>
          <p:cNvPr id="9" name="TextBox 8">
            <a:extLst>
              <a:ext uri="{FF2B5EF4-FFF2-40B4-BE49-F238E27FC236}">
                <a16:creationId xmlns:a16="http://schemas.microsoft.com/office/drawing/2014/main" id="{2F129867-8892-42A3-51A9-5B4E0D43B8E4}"/>
              </a:ext>
            </a:extLst>
          </p:cNvPr>
          <p:cNvSpPr txBox="1"/>
          <p:nvPr/>
        </p:nvSpPr>
        <p:spPr>
          <a:xfrm>
            <a:off x="3215965" y="1623388"/>
            <a:ext cx="1471014" cy="954107"/>
          </a:xfrm>
          <a:prstGeom prst="rect">
            <a:avLst/>
          </a:prstGeom>
          <a:noFill/>
        </p:spPr>
        <p:txBody>
          <a:bodyPr wrap="square">
            <a:spAutoFit/>
          </a:bodyPr>
          <a:lstStyle/>
          <a:p>
            <a:pPr marL="0" marR="0" lvl="0" indent="0" algn="l" rtl="0">
              <a:spcBef>
                <a:spcPts val="0"/>
              </a:spcBef>
              <a:spcAft>
                <a:spcPts val="0"/>
              </a:spcAft>
              <a:buNone/>
            </a:pPr>
            <a:r>
              <a:rPr lang="en-GB" sz="2800" dirty="0"/>
              <a:t>Text B: </a:t>
            </a:r>
          </a:p>
          <a:p>
            <a:pPr marL="0" marR="0" lvl="0" indent="0" algn="l" rtl="0">
              <a:spcBef>
                <a:spcPts val="0"/>
              </a:spcBef>
              <a:spcAft>
                <a:spcPts val="0"/>
              </a:spcAft>
              <a:buNone/>
            </a:pPr>
            <a:r>
              <a:rPr lang="en-GB" sz="2800" b="1" dirty="0"/>
              <a:t>Dickey</a:t>
            </a:r>
          </a:p>
        </p:txBody>
      </p:sp>
      <p:sp>
        <p:nvSpPr>
          <p:cNvPr id="13" name="TextBox 12">
            <a:extLst>
              <a:ext uri="{FF2B5EF4-FFF2-40B4-BE49-F238E27FC236}">
                <a16:creationId xmlns:a16="http://schemas.microsoft.com/office/drawing/2014/main" id="{FB4A144A-AA7D-0E1A-0F37-3D4526221EC4}"/>
              </a:ext>
            </a:extLst>
          </p:cNvPr>
          <p:cNvSpPr txBox="1"/>
          <p:nvPr/>
        </p:nvSpPr>
        <p:spPr>
          <a:xfrm>
            <a:off x="7879439" y="1643899"/>
            <a:ext cx="8874445" cy="954107"/>
          </a:xfrm>
          <a:prstGeom prst="rect">
            <a:avLst/>
          </a:prstGeom>
          <a:noFill/>
        </p:spPr>
        <p:txBody>
          <a:bodyPr wrap="square">
            <a:spAutoFit/>
          </a:bodyPr>
          <a:lstStyle/>
          <a:p>
            <a:pPr marL="0" marR="0" lvl="0" indent="0" algn="l" rtl="0">
              <a:spcBef>
                <a:spcPts val="0"/>
              </a:spcBef>
              <a:spcAft>
                <a:spcPts val="0"/>
              </a:spcAft>
              <a:buNone/>
            </a:pPr>
            <a:r>
              <a:rPr lang="en-GB" sz="2800" dirty="0"/>
              <a:t>Text D: </a:t>
            </a:r>
          </a:p>
          <a:p>
            <a:pPr marL="0" marR="0" lvl="0" indent="0" algn="l" rtl="0">
              <a:spcBef>
                <a:spcPts val="0"/>
              </a:spcBef>
              <a:spcAft>
                <a:spcPts val="0"/>
              </a:spcAft>
              <a:buNone/>
            </a:pPr>
            <a:r>
              <a:rPr lang="en-GB" sz="2800" b="1" dirty="0"/>
              <a:t>John </a:t>
            </a:r>
            <a:r>
              <a:rPr lang="en-GB" sz="2800" b="1" dirty="0" err="1"/>
              <a:t>Mccrae</a:t>
            </a:r>
            <a:r>
              <a:rPr lang="en-GB" sz="2800" b="1" dirty="0"/>
              <a:t> </a:t>
            </a:r>
          </a:p>
        </p:txBody>
      </p:sp>
      <p:sp>
        <p:nvSpPr>
          <p:cNvPr id="15" name="TextBox 14">
            <a:extLst>
              <a:ext uri="{FF2B5EF4-FFF2-40B4-BE49-F238E27FC236}">
                <a16:creationId xmlns:a16="http://schemas.microsoft.com/office/drawing/2014/main" id="{FF0D4131-1CCD-6CDC-9079-977249C0144C}"/>
              </a:ext>
            </a:extLst>
          </p:cNvPr>
          <p:cNvSpPr txBox="1"/>
          <p:nvPr/>
        </p:nvSpPr>
        <p:spPr>
          <a:xfrm>
            <a:off x="5427161" y="1623388"/>
            <a:ext cx="1815616" cy="954107"/>
          </a:xfrm>
          <a:prstGeom prst="rect">
            <a:avLst/>
          </a:prstGeom>
          <a:noFill/>
        </p:spPr>
        <p:txBody>
          <a:bodyPr wrap="square">
            <a:spAutoFit/>
          </a:bodyPr>
          <a:lstStyle/>
          <a:p>
            <a:pPr marL="0" marR="0" lvl="0" indent="0" algn="l" rtl="0">
              <a:spcBef>
                <a:spcPts val="0"/>
              </a:spcBef>
              <a:spcAft>
                <a:spcPts val="0"/>
              </a:spcAft>
              <a:buNone/>
            </a:pPr>
            <a:r>
              <a:rPr lang="en-GB" sz="2800" dirty="0"/>
              <a:t>Text C: </a:t>
            </a:r>
          </a:p>
          <a:p>
            <a:pPr marL="0" marR="0" lvl="0" indent="0" algn="l" rtl="0">
              <a:spcBef>
                <a:spcPts val="0"/>
              </a:spcBef>
              <a:spcAft>
                <a:spcPts val="0"/>
              </a:spcAft>
              <a:buNone/>
            </a:pPr>
            <a:r>
              <a:rPr lang="en-GB" sz="2800" b="1" dirty="0"/>
              <a:t>London</a:t>
            </a:r>
          </a:p>
        </p:txBody>
      </p:sp>
      <p:sp>
        <p:nvSpPr>
          <p:cNvPr id="21" name="TextBox 20">
            <a:extLst>
              <a:ext uri="{FF2B5EF4-FFF2-40B4-BE49-F238E27FC236}">
                <a16:creationId xmlns:a16="http://schemas.microsoft.com/office/drawing/2014/main" id="{568A605F-FE97-5109-8041-91AA411644F8}"/>
              </a:ext>
            </a:extLst>
          </p:cNvPr>
          <p:cNvSpPr txBox="1"/>
          <p:nvPr/>
        </p:nvSpPr>
        <p:spPr>
          <a:xfrm>
            <a:off x="2825559" y="3456450"/>
            <a:ext cx="8382000" cy="1692771"/>
          </a:xfrm>
          <a:prstGeom prst="rect">
            <a:avLst/>
          </a:prstGeom>
          <a:noFill/>
        </p:spPr>
        <p:txBody>
          <a:bodyPr wrap="square">
            <a:spAutoFit/>
          </a:bodyPr>
          <a:lstStyle/>
          <a:p>
            <a:pPr marL="342900" marR="0" lvl="0" indent="-342900" algn="l" rtl="0">
              <a:spcBef>
                <a:spcPts val="0"/>
              </a:spcBef>
              <a:spcAft>
                <a:spcPts val="0"/>
              </a:spcAft>
              <a:buClr>
                <a:schemeClr val="dk1"/>
              </a:buClr>
              <a:buSzPts val="2400"/>
              <a:buFont typeface="Arial"/>
              <a:buAutoNum type="arabicPeriod"/>
            </a:pPr>
            <a:r>
              <a:rPr lang="en-GB" sz="2600" dirty="0">
                <a:solidFill>
                  <a:schemeClr val="dk1"/>
                </a:solidFill>
                <a:latin typeface="Arial"/>
                <a:ea typeface="Arial"/>
                <a:cs typeface="Arial"/>
                <a:sym typeface="Arial"/>
              </a:rPr>
              <a:t>How did these young people resist?</a:t>
            </a:r>
            <a:endParaRPr lang="en-GB" sz="2600" dirty="0"/>
          </a:p>
          <a:p>
            <a:pPr marL="342900" marR="0" lvl="0" indent="-342900" algn="l" rtl="0">
              <a:spcBef>
                <a:spcPts val="0"/>
              </a:spcBef>
              <a:spcAft>
                <a:spcPts val="0"/>
              </a:spcAft>
              <a:buClr>
                <a:schemeClr val="dk1"/>
              </a:buClr>
              <a:buSzPts val="2400"/>
              <a:buFont typeface="Arial"/>
              <a:buAutoNum type="arabicPeriod"/>
            </a:pPr>
            <a:r>
              <a:rPr lang="en-GB" sz="2600" dirty="0">
                <a:solidFill>
                  <a:schemeClr val="dk1"/>
                </a:solidFill>
                <a:latin typeface="Arial"/>
                <a:ea typeface="Arial"/>
                <a:cs typeface="Arial"/>
                <a:sym typeface="Arial"/>
              </a:rPr>
              <a:t>Where in the Caribbean were they?</a:t>
            </a:r>
            <a:endParaRPr lang="en-GB" sz="2600" dirty="0"/>
          </a:p>
          <a:p>
            <a:pPr marL="342900" marR="0" lvl="0" indent="-342900" algn="l" rtl="0">
              <a:spcBef>
                <a:spcPts val="0"/>
              </a:spcBef>
              <a:spcAft>
                <a:spcPts val="0"/>
              </a:spcAft>
              <a:buClr>
                <a:schemeClr val="dk1"/>
              </a:buClr>
              <a:buSzPts val="2400"/>
              <a:buFont typeface="Arial"/>
              <a:buAutoNum type="arabicPeriod"/>
            </a:pPr>
            <a:r>
              <a:rPr lang="en-GB" sz="2600" dirty="0">
                <a:solidFill>
                  <a:schemeClr val="dk1"/>
                </a:solidFill>
                <a:latin typeface="Arial"/>
                <a:ea typeface="Arial"/>
                <a:cs typeface="Arial"/>
                <a:sym typeface="Arial"/>
              </a:rPr>
              <a:t>When did they escape? Did they have help?</a:t>
            </a:r>
            <a:endParaRPr lang="en-GB" sz="2600" dirty="0"/>
          </a:p>
          <a:p>
            <a:pPr marL="342900" marR="0" lvl="0" indent="-342900" algn="l" rtl="0">
              <a:spcBef>
                <a:spcPts val="0"/>
              </a:spcBef>
              <a:spcAft>
                <a:spcPts val="0"/>
              </a:spcAft>
              <a:buClr>
                <a:schemeClr val="dk1"/>
              </a:buClr>
              <a:buSzPts val="2400"/>
              <a:buFont typeface="Arial"/>
              <a:buAutoNum type="arabicPeriod"/>
            </a:pPr>
            <a:r>
              <a:rPr lang="en-GB" sz="2600" dirty="0">
                <a:solidFill>
                  <a:schemeClr val="dk1"/>
                </a:solidFill>
                <a:latin typeface="Arial"/>
                <a:ea typeface="Arial"/>
                <a:cs typeface="Arial"/>
                <a:sym typeface="Arial"/>
              </a:rPr>
              <a:t>What was the reward offered for their capture?</a:t>
            </a:r>
            <a:endParaRPr lang="en-GB"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GB" sz="3800" dirty="0"/>
              <a:t>Task 3: Gathering information</a:t>
            </a:r>
            <a:endParaRPr sz="3800" dirty="0"/>
          </a:p>
        </p:txBody>
      </p:sp>
      <p:sp>
        <p:nvSpPr>
          <p:cNvPr id="224" name="Google Shape;224;p10"/>
          <p:cNvSpPr txBox="1">
            <a:spLocks noGrp="1"/>
          </p:cNvSpPr>
          <p:nvPr>
            <p:ph type="body" idx="1"/>
          </p:nvPr>
        </p:nvSpPr>
        <p:spPr>
          <a:xfrm>
            <a:off x="1444752" y="1825625"/>
            <a:ext cx="4553712"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pPr>
            <a:r>
              <a:rPr lang="en-GB" sz="2600" dirty="0"/>
              <a:t>Pupil A is going to be the </a:t>
            </a:r>
            <a:r>
              <a:rPr lang="en-GB" sz="2600" b="1" dirty="0"/>
              <a:t>INFORMATION GATHERER: </a:t>
            </a:r>
            <a:r>
              <a:rPr lang="en-GB" sz="2600" dirty="0"/>
              <a:t>You have 2 mins to go to a market stall and write down on your info sheet the key facts about the young freedom seekers. After the bell, move on to the next stall.</a:t>
            </a:r>
            <a:endParaRPr sz="2600" dirty="0"/>
          </a:p>
          <a:p>
            <a:pPr marL="228600" lvl="0" indent="-76200" algn="l" rtl="0">
              <a:lnSpc>
                <a:spcPct val="90000"/>
              </a:lnSpc>
              <a:spcBef>
                <a:spcPts val="1000"/>
              </a:spcBef>
              <a:spcAft>
                <a:spcPts val="0"/>
              </a:spcAft>
              <a:buClr>
                <a:schemeClr val="dk1"/>
              </a:buClr>
              <a:buSzPts val="2400"/>
              <a:buNone/>
            </a:pPr>
            <a:endParaRPr sz="2600" dirty="0"/>
          </a:p>
        </p:txBody>
      </p:sp>
      <p:sp>
        <p:nvSpPr>
          <p:cNvPr id="225" name="Google Shape;225;p10"/>
          <p:cNvSpPr txBox="1">
            <a:spLocks noGrp="1"/>
          </p:cNvSpPr>
          <p:nvPr>
            <p:ph type="body" idx="2"/>
          </p:nvPr>
        </p:nvSpPr>
        <p:spPr>
          <a:xfrm>
            <a:off x="6784848" y="1825625"/>
            <a:ext cx="4553712"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pPr>
            <a:r>
              <a:rPr lang="en-GB" sz="2600" dirty="0"/>
              <a:t>Pupil B is going to be the </a:t>
            </a:r>
            <a:r>
              <a:rPr lang="en-GB" sz="2600" b="1" dirty="0"/>
              <a:t>INFORMATION SHARER: </a:t>
            </a:r>
            <a:r>
              <a:rPr lang="en-GB" sz="2600" dirty="0"/>
              <a:t>You have 2 mins to tell the INFORMATION GATHERERS the key facts about your young freedom seeker and answer any questions they might have. DO NOT let them read the text.</a:t>
            </a:r>
            <a:endParaRPr sz="2600" dirty="0"/>
          </a:p>
          <a:p>
            <a:pPr marL="228600" lvl="0" indent="-76200" algn="l" rtl="0">
              <a:lnSpc>
                <a:spcPct val="90000"/>
              </a:lnSpc>
              <a:spcBef>
                <a:spcPts val="1000"/>
              </a:spcBef>
              <a:spcAft>
                <a:spcPts val="0"/>
              </a:spcAft>
              <a:buClr>
                <a:schemeClr val="dk1"/>
              </a:buClr>
              <a:buSzPts val="2400"/>
              <a:buNone/>
            </a:pPr>
            <a:endParaRPr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Task 4: Critical Thinking  </a:t>
            </a:r>
            <a:endParaRPr sz="3800" dirty="0"/>
          </a:p>
        </p:txBody>
      </p:sp>
      <p:sp>
        <p:nvSpPr>
          <p:cNvPr id="231" name="Google Shape;23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sz="2800" dirty="0"/>
              <a:t>Answer these questions as full sentences in your jotter:</a:t>
            </a:r>
            <a:endParaRPr dirty="0"/>
          </a:p>
          <a:p>
            <a:pPr marL="457200" lvl="0" indent="-457200" algn="l" rtl="0">
              <a:lnSpc>
                <a:spcPct val="90000"/>
              </a:lnSpc>
              <a:spcBef>
                <a:spcPts val="1000"/>
              </a:spcBef>
              <a:spcAft>
                <a:spcPts val="0"/>
              </a:spcAft>
              <a:buClr>
                <a:schemeClr val="dk1"/>
              </a:buClr>
              <a:buSzPts val="2800"/>
              <a:buFont typeface="Arial"/>
              <a:buAutoNum type="arabicPeriod"/>
            </a:pPr>
            <a:r>
              <a:rPr lang="en-GB" dirty="0"/>
              <a:t>Write a physical description of the runaway you were given including of the clothes they were wearing?</a:t>
            </a:r>
            <a:endParaRPr dirty="0"/>
          </a:p>
          <a:p>
            <a:pPr marL="457200" lvl="0" indent="-457200" algn="l" rtl="0">
              <a:lnSpc>
                <a:spcPct val="90000"/>
              </a:lnSpc>
              <a:spcBef>
                <a:spcPts val="1000"/>
              </a:spcBef>
              <a:spcAft>
                <a:spcPts val="0"/>
              </a:spcAft>
              <a:buClr>
                <a:schemeClr val="dk1"/>
              </a:buClr>
              <a:buSzPts val="2800"/>
              <a:buFont typeface="Arial"/>
              <a:buAutoNum type="arabicPeriod"/>
            </a:pPr>
            <a:r>
              <a:rPr lang="en-GB" dirty="0"/>
              <a:t>Why might these stories show that branding enslaved people was not very effective at stopping them from running away?</a:t>
            </a:r>
            <a:endParaRPr dirty="0"/>
          </a:p>
          <a:p>
            <a:pPr marL="457200" lvl="0" indent="-457200" algn="l" rtl="0">
              <a:lnSpc>
                <a:spcPct val="90000"/>
              </a:lnSpc>
              <a:spcBef>
                <a:spcPts val="1000"/>
              </a:spcBef>
              <a:spcAft>
                <a:spcPts val="0"/>
              </a:spcAft>
              <a:buClr>
                <a:schemeClr val="dk1"/>
              </a:buClr>
              <a:buSzPts val="2800"/>
              <a:buFont typeface="Arial"/>
              <a:buAutoNum type="arabicPeriod"/>
            </a:pPr>
            <a:r>
              <a:rPr lang="en-GB" dirty="0"/>
              <a:t>Why might these young runaways have had help to escape? What motivated people to help them?</a:t>
            </a:r>
            <a:endParaRPr dirty="0"/>
          </a:p>
          <a:p>
            <a:pPr marL="457200" lvl="0" indent="-457200" algn="l" rtl="0">
              <a:lnSpc>
                <a:spcPct val="90000"/>
              </a:lnSpc>
              <a:spcBef>
                <a:spcPts val="1000"/>
              </a:spcBef>
              <a:spcAft>
                <a:spcPts val="0"/>
              </a:spcAft>
              <a:buClr>
                <a:schemeClr val="dk1"/>
              </a:buClr>
              <a:buSzPts val="2800"/>
              <a:buFont typeface="Arial"/>
              <a:buAutoNum type="arabicPeriod"/>
            </a:pPr>
            <a:r>
              <a:rPr lang="en-GB" dirty="0"/>
              <a:t>Why are the rewards for capturing them so large? Give a reason for your answer.</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Task 5: Critical Thinking  </a:t>
            </a:r>
            <a:endParaRPr sz="3800" dirty="0"/>
          </a:p>
        </p:txBody>
      </p:sp>
      <p:sp>
        <p:nvSpPr>
          <p:cNvPr id="237" name="Google Shape;23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GB" sz="2800" dirty="0"/>
              <a:t>Answer these questions as full sentences in your jotter:</a:t>
            </a:r>
            <a:endParaRPr dirty="0"/>
          </a:p>
          <a:p>
            <a:pPr marL="457200" lvl="0" indent="-457200" algn="l" rtl="0">
              <a:lnSpc>
                <a:spcPct val="90000"/>
              </a:lnSpc>
              <a:spcBef>
                <a:spcPts val="1000"/>
              </a:spcBef>
              <a:spcAft>
                <a:spcPts val="0"/>
              </a:spcAft>
              <a:buClr>
                <a:schemeClr val="dk1"/>
              </a:buClr>
              <a:buSzPts val="2800"/>
              <a:buFont typeface="Arial"/>
              <a:buAutoNum type="arabicPeriod"/>
            </a:pPr>
            <a:r>
              <a:rPr lang="en-GB" dirty="0"/>
              <a:t>Very difficult to do! Why don’t the ads describe the runaways in detail? They don’t know what they look like? They don’t care? What do YOU think?</a:t>
            </a:r>
            <a:endParaRPr dirty="0"/>
          </a:p>
          <a:p>
            <a:pPr marL="457200" lvl="0" indent="-457200" algn="l" rtl="0">
              <a:lnSpc>
                <a:spcPct val="90000"/>
              </a:lnSpc>
              <a:spcBef>
                <a:spcPts val="1000"/>
              </a:spcBef>
              <a:spcAft>
                <a:spcPts val="0"/>
              </a:spcAft>
              <a:buClr>
                <a:schemeClr val="dk1"/>
              </a:buClr>
              <a:buSzPts val="2800"/>
              <a:buFont typeface="Arial"/>
              <a:buAutoNum type="arabicPeriod"/>
            </a:pPr>
            <a:r>
              <a:rPr lang="en-GB" dirty="0"/>
              <a:t>The brands would be covered up by clothing, so would be hidden.</a:t>
            </a:r>
            <a:endParaRPr dirty="0"/>
          </a:p>
          <a:p>
            <a:pPr marL="457200" lvl="0" indent="-457200" algn="l" rtl="0">
              <a:lnSpc>
                <a:spcPct val="90000"/>
              </a:lnSpc>
              <a:spcBef>
                <a:spcPts val="1000"/>
              </a:spcBef>
              <a:spcAft>
                <a:spcPts val="0"/>
              </a:spcAft>
              <a:buClr>
                <a:schemeClr val="dk1"/>
              </a:buClr>
              <a:buSzPts val="2800"/>
              <a:buFont typeface="Arial"/>
              <a:buAutoNum type="arabicPeriod"/>
            </a:pPr>
            <a:r>
              <a:rPr lang="en-GB" dirty="0"/>
              <a:t>To help them? Possibly to exploit/resell them?</a:t>
            </a:r>
            <a:endParaRPr dirty="0"/>
          </a:p>
          <a:p>
            <a:pPr marL="457200" lvl="0" indent="-457200" algn="l" rtl="0">
              <a:lnSpc>
                <a:spcPct val="90000"/>
              </a:lnSpc>
              <a:spcBef>
                <a:spcPts val="1000"/>
              </a:spcBef>
              <a:spcAft>
                <a:spcPts val="0"/>
              </a:spcAft>
              <a:buClr>
                <a:schemeClr val="dk1"/>
              </a:buClr>
              <a:buSzPts val="2800"/>
              <a:buFont typeface="Arial"/>
              <a:buAutoNum type="arabicPeriod"/>
            </a:pPr>
            <a:r>
              <a:rPr lang="en-GB" dirty="0"/>
              <a:t>To encourage bounty hunters to help? To attract attention? To encourage people to turn them in? Because they never expected them to be found?</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a:t>Task 6: </a:t>
            </a:r>
            <a:r>
              <a:rPr lang="en-GB" sz="3800" dirty="0"/>
              <a:t>Exam Practice</a:t>
            </a:r>
            <a:endParaRPr sz="3800" dirty="0"/>
          </a:p>
        </p:txBody>
      </p:sp>
      <p:sp>
        <p:nvSpPr>
          <p:cNvPr id="243" name="Google Shape;24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sz="2600" b="1" dirty="0"/>
              <a:t>Describe the methods of resistance used by young people in the Caribbean (4 marks)</a:t>
            </a:r>
            <a:endParaRPr sz="2600" dirty="0"/>
          </a:p>
          <a:p>
            <a:pPr marL="228600" lvl="0" indent="-228600" algn="l" rtl="0">
              <a:lnSpc>
                <a:spcPct val="90000"/>
              </a:lnSpc>
              <a:spcBef>
                <a:spcPts val="1000"/>
              </a:spcBef>
              <a:spcAft>
                <a:spcPts val="0"/>
              </a:spcAft>
              <a:buClr>
                <a:schemeClr val="dk1"/>
              </a:buClr>
              <a:buSzPts val="2800"/>
              <a:buChar char="•"/>
            </a:pPr>
            <a:r>
              <a:rPr lang="en-GB" sz="2600" dirty="0"/>
              <a:t>One method of resistance used by young people in the Caribbean was running away from the plantations.</a:t>
            </a:r>
            <a:endParaRPr sz="2600" dirty="0"/>
          </a:p>
          <a:p>
            <a:pPr marL="228600" lvl="0" indent="-228600" algn="l" rtl="0">
              <a:lnSpc>
                <a:spcPct val="90000"/>
              </a:lnSpc>
              <a:spcBef>
                <a:spcPts val="1000"/>
              </a:spcBef>
              <a:spcAft>
                <a:spcPts val="0"/>
              </a:spcAft>
              <a:buClr>
                <a:schemeClr val="dk1"/>
              </a:buClr>
              <a:buSzPts val="2800"/>
              <a:buChar char="•"/>
            </a:pPr>
            <a:r>
              <a:rPr lang="en-GB" sz="2600" dirty="0"/>
              <a:t>Another method was…</a:t>
            </a:r>
            <a:endParaRPr sz="2600" dirty="0"/>
          </a:p>
          <a:p>
            <a:pPr marL="228600" lvl="0" indent="-228600" algn="l" rtl="0">
              <a:lnSpc>
                <a:spcPct val="90000"/>
              </a:lnSpc>
              <a:spcBef>
                <a:spcPts val="1000"/>
              </a:spcBef>
              <a:spcAft>
                <a:spcPts val="0"/>
              </a:spcAft>
              <a:buClr>
                <a:schemeClr val="dk1"/>
              </a:buClr>
              <a:buSzPts val="2800"/>
              <a:buChar char="•"/>
            </a:pPr>
            <a:r>
              <a:rPr lang="en-GB" sz="2600" dirty="0"/>
              <a:t>A third method was…</a:t>
            </a:r>
            <a:endParaRPr sz="2600" dirty="0"/>
          </a:p>
          <a:p>
            <a:pPr marL="228600" lvl="0" indent="-228600" algn="l" rtl="0">
              <a:lnSpc>
                <a:spcPct val="90000"/>
              </a:lnSpc>
              <a:spcBef>
                <a:spcPts val="1000"/>
              </a:spcBef>
              <a:spcAft>
                <a:spcPts val="0"/>
              </a:spcAft>
              <a:buClr>
                <a:schemeClr val="dk1"/>
              </a:buClr>
              <a:buSzPts val="2800"/>
              <a:buChar char="•"/>
            </a:pPr>
            <a:r>
              <a:rPr lang="en-GB" sz="2600" dirty="0"/>
              <a:t>A final method was…</a:t>
            </a:r>
            <a:endParaRPr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Text A: Monday</a:t>
            </a:r>
            <a:endParaRPr sz="3800" dirty="0"/>
          </a:p>
        </p:txBody>
      </p:sp>
      <p:sp>
        <p:nvSpPr>
          <p:cNvPr id="249" name="Google Shape;249;p14"/>
          <p:cNvSpPr txBox="1">
            <a:spLocks noGrp="1"/>
          </p:cNvSpPr>
          <p:nvPr>
            <p:ph type="body" idx="1"/>
          </p:nvPr>
        </p:nvSpPr>
        <p:spPr>
          <a:xfrm>
            <a:off x="838200" y="1612008"/>
            <a:ext cx="10515600" cy="435133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GB" b="1" dirty="0"/>
              <a:t>Newspaper:</a:t>
            </a:r>
            <a:r>
              <a:rPr lang="en-GB" b="1" i="1" dirty="0"/>
              <a:t> Cornwall Chronicle</a:t>
            </a:r>
            <a:endParaRPr dirty="0"/>
          </a:p>
          <a:p>
            <a:pPr marL="0" lvl="0" indent="0" algn="l" rtl="0">
              <a:lnSpc>
                <a:spcPct val="90000"/>
              </a:lnSpc>
              <a:spcBef>
                <a:spcPts val="1000"/>
              </a:spcBef>
              <a:spcAft>
                <a:spcPts val="0"/>
              </a:spcAft>
              <a:buClr>
                <a:schemeClr val="dk1"/>
              </a:buClr>
              <a:buSzPct val="100000"/>
              <a:buNone/>
            </a:pPr>
            <a:r>
              <a:rPr lang="en-GB" b="1" dirty="0"/>
              <a:t>Place: Santa Cruz, St. Elizabeth</a:t>
            </a:r>
            <a:endParaRPr dirty="0"/>
          </a:p>
          <a:p>
            <a:pPr marL="0" lvl="0" indent="0" algn="l" rtl="0">
              <a:lnSpc>
                <a:spcPct val="90000"/>
              </a:lnSpc>
              <a:spcBef>
                <a:spcPts val="1000"/>
              </a:spcBef>
              <a:spcAft>
                <a:spcPts val="0"/>
              </a:spcAft>
              <a:buClr>
                <a:schemeClr val="dk1"/>
              </a:buClr>
              <a:buSzPct val="100000"/>
              <a:buNone/>
            </a:pPr>
            <a:r>
              <a:rPr lang="en-GB" b="1" dirty="0"/>
              <a:t>Date: 4 February 1777</a:t>
            </a:r>
            <a:endParaRPr dirty="0"/>
          </a:p>
          <a:p>
            <a:pPr marL="0" lvl="0" indent="0" algn="l" rtl="0">
              <a:lnSpc>
                <a:spcPct val="90000"/>
              </a:lnSpc>
              <a:spcBef>
                <a:spcPts val="1000"/>
              </a:spcBef>
              <a:spcAft>
                <a:spcPts val="0"/>
              </a:spcAft>
              <a:buClr>
                <a:schemeClr val="dk1"/>
              </a:buClr>
              <a:buSzPct val="100000"/>
              <a:buNone/>
            </a:pPr>
            <a:r>
              <a:rPr lang="en-GB" dirty="0"/>
              <a:t>Ran away, from ISAAC RODOGUES PENHA on Thursday the 30</a:t>
            </a:r>
            <a:r>
              <a:rPr lang="en-GB" baseline="30000" dirty="0"/>
              <a:t>th</a:t>
            </a:r>
            <a:r>
              <a:rPr lang="en-GB" dirty="0"/>
              <a:t> of January last, a small creole boy named MONDAY, the two middle fingers of his right hand are contracted, occasioned by being burnt, has large navel, had on when he went away a check shirt, without any breeches, as he could not wear them on account of a whipping, he had a few days before. He took with him a large Spanish grey horse and went through knock Patrick in company with a Spanish mulatto fellow who calls himself MARTIN who is a known rogue for stealing horses. It is supposed he has incited the boy to go with him, that he may sell him and the horse; … The said Martin has changed the boy’s name to TOM.”</a:t>
            </a:r>
            <a:endParaRPr dirty="0"/>
          </a:p>
        </p:txBody>
      </p:sp>
      <p:sp>
        <p:nvSpPr>
          <p:cNvPr id="3" name="TextBox 2">
            <a:extLst>
              <a:ext uri="{FF2B5EF4-FFF2-40B4-BE49-F238E27FC236}">
                <a16:creationId xmlns:a16="http://schemas.microsoft.com/office/drawing/2014/main" id="{743B77A7-4EC4-D376-AB81-830041EDA268}"/>
              </a:ext>
            </a:extLst>
          </p:cNvPr>
          <p:cNvSpPr txBox="1"/>
          <p:nvPr/>
        </p:nvSpPr>
        <p:spPr>
          <a:xfrm>
            <a:off x="7696200" y="480317"/>
            <a:ext cx="4064000" cy="1384995"/>
          </a:xfrm>
          <a:prstGeom prst="rect">
            <a:avLst/>
          </a:prstGeom>
          <a:noFill/>
        </p:spPr>
        <p:txBody>
          <a:bodyPr wrap="square">
            <a:spAutoFit/>
          </a:bodyPr>
          <a:lstStyle/>
          <a:p>
            <a:r>
              <a:rPr lang="en-GB" dirty="0"/>
              <a:t>Citation: Chambers, Douglas B., "Jamaica Runaway Slaves: 18th Century" (2013).</a:t>
            </a:r>
            <a:br>
              <a:rPr lang="en-GB" dirty="0"/>
            </a:br>
            <a:r>
              <a:rPr lang="en-GB" dirty="0"/>
              <a:t>Documenting Runaway Slaves. Paper 2. </a:t>
            </a:r>
            <a:r>
              <a:rPr lang="en-GB" u="sng" dirty="0">
                <a:solidFill>
                  <a:schemeClr val="hlink"/>
                </a:solidFill>
                <a:hlinkClick r:id="rId3"/>
              </a:rPr>
              <a:t>https://dloc.com/AA00021144/00001/pdf</a:t>
            </a:r>
            <a:br>
              <a:rPr lang="en-GB" dirty="0"/>
            </a:br>
            <a:br>
              <a:rPr lang="en-GB" dirty="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Text B: Dickey</a:t>
            </a:r>
          </a:p>
        </p:txBody>
      </p:sp>
      <p:sp>
        <p:nvSpPr>
          <p:cNvPr id="255" name="Google Shape;255;p15"/>
          <p:cNvSpPr txBox="1">
            <a:spLocks noGrp="1"/>
          </p:cNvSpPr>
          <p:nvPr>
            <p:ph type="body" idx="1"/>
          </p:nvPr>
        </p:nvSpPr>
        <p:spPr>
          <a:xfrm>
            <a:off x="838200" y="1582232"/>
            <a:ext cx="10515600" cy="4624171"/>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r>
              <a:rPr lang="en-GB" b="1" dirty="0"/>
              <a:t>Newspaper: </a:t>
            </a:r>
            <a:r>
              <a:rPr lang="en-GB" b="1" i="1" dirty="0"/>
              <a:t>Cornwall Chronicle</a:t>
            </a:r>
            <a:endParaRPr dirty="0"/>
          </a:p>
          <a:p>
            <a:pPr marL="0" lvl="0" indent="0" algn="l" rtl="0">
              <a:lnSpc>
                <a:spcPct val="90000"/>
              </a:lnSpc>
              <a:spcBef>
                <a:spcPts val="1000"/>
              </a:spcBef>
              <a:spcAft>
                <a:spcPts val="0"/>
              </a:spcAft>
              <a:buClr>
                <a:schemeClr val="dk1"/>
              </a:buClr>
              <a:buSzPct val="100000"/>
              <a:buNone/>
            </a:pPr>
            <a:r>
              <a:rPr lang="en-GB" b="1" dirty="0"/>
              <a:t>Place: Westmoreland</a:t>
            </a:r>
            <a:endParaRPr lang="en-GB" dirty="0"/>
          </a:p>
          <a:p>
            <a:pPr marL="0" lvl="0" indent="0" algn="l" rtl="0">
              <a:lnSpc>
                <a:spcPct val="90000"/>
              </a:lnSpc>
              <a:spcBef>
                <a:spcPts val="1000"/>
              </a:spcBef>
              <a:spcAft>
                <a:spcPts val="0"/>
              </a:spcAft>
              <a:buClr>
                <a:schemeClr val="dk1"/>
              </a:buClr>
              <a:buSzPct val="100000"/>
              <a:buNone/>
            </a:pPr>
            <a:r>
              <a:rPr lang="en-GB" b="1" dirty="0"/>
              <a:t>Date: 14 April 1783</a:t>
            </a:r>
            <a:endParaRPr dirty="0"/>
          </a:p>
          <a:p>
            <a:pPr marL="0" lvl="0" indent="0" algn="l" rtl="0">
              <a:lnSpc>
                <a:spcPct val="110000"/>
              </a:lnSpc>
              <a:spcBef>
                <a:spcPts val="1000"/>
              </a:spcBef>
              <a:spcAft>
                <a:spcPts val="0"/>
              </a:spcAft>
              <a:buClr>
                <a:schemeClr val="dk1"/>
              </a:buClr>
              <a:buSzPct val="100000"/>
              <a:buNone/>
            </a:pPr>
            <a:r>
              <a:rPr lang="en-GB" dirty="0"/>
              <a:t>Run away, in September last a Negro boy, named DICKEY, about 5ft 5 in. high; he took with him a bay she-mule. Some time after, he was taken up, and harboured by one John </a:t>
            </a:r>
            <a:r>
              <a:rPr lang="en-GB" dirty="0" err="1"/>
              <a:t>Demerlin</a:t>
            </a:r>
            <a:r>
              <a:rPr lang="en-GB" dirty="0"/>
              <a:t> who lived upon Good Hope Estate in Trelawny, but had left that property. In his way to the Plantain Garden River, through St. Mary, he sold the mule to Mr. Mark Adams of Islington Estate, who reading a former advertisement, and the mule answering the description, very honestly and much to his credit immediately intimated to the proprietor, by which conduct the mule has been recovered. John </a:t>
            </a:r>
            <a:r>
              <a:rPr lang="en-GB" dirty="0" err="1"/>
              <a:t>Demerlin</a:t>
            </a:r>
            <a:r>
              <a:rPr lang="en-GB" dirty="0"/>
              <a:t> lodges at a Mrs. Campbell’s in Kingston, where the boy Dickey waited on him for some time but was taken up at the lodging house and committed to gaol. By enquiry at Mrs. Campbell’s </a:t>
            </a:r>
            <a:r>
              <a:rPr lang="en-GB" dirty="0" err="1"/>
              <a:t>Demerlin</a:t>
            </a:r>
            <a:r>
              <a:rPr lang="en-GB" dirty="0"/>
              <a:t> has assumed the name of Dipple [sic] . Dickey, when taken out of the gaol made his escape, and is supposed still to be in Kingston. John </a:t>
            </a:r>
            <a:r>
              <a:rPr lang="en-GB" dirty="0" err="1"/>
              <a:t>Demerlin</a:t>
            </a:r>
            <a:r>
              <a:rPr lang="en-GB" dirty="0"/>
              <a:t>, alias Dipple, is a good looking man, about 5ft 6 or 7in.high, short sandy, and well made. Whoever will give information of the </a:t>
            </a:r>
            <a:r>
              <a:rPr lang="en-GB" dirty="0" err="1"/>
              <a:t>Demerlin</a:t>
            </a:r>
            <a:r>
              <a:rPr lang="en-GB" dirty="0"/>
              <a:t>, alias Dipple, so that he may be taken up to answer the above charge, shall receive ten Pounds reward; and whoever secures Dickey in any of the gaols, informing JOHN LEWIS, of Westmoreland thereof, shall receive five Pounds reward.</a:t>
            </a:r>
            <a:endParaRPr dirty="0"/>
          </a:p>
        </p:txBody>
      </p:sp>
      <p:sp>
        <p:nvSpPr>
          <p:cNvPr id="3" name="TextBox 2">
            <a:extLst>
              <a:ext uri="{FF2B5EF4-FFF2-40B4-BE49-F238E27FC236}">
                <a16:creationId xmlns:a16="http://schemas.microsoft.com/office/drawing/2014/main" id="{3EE61CBC-A640-E925-969D-33B2D543F1C0}"/>
              </a:ext>
            </a:extLst>
          </p:cNvPr>
          <p:cNvSpPr txBox="1"/>
          <p:nvPr/>
        </p:nvSpPr>
        <p:spPr>
          <a:xfrm>
            <a:off x="7594600" y="476899"/>
            <a:ext cx="3759200" cy="867930"/>
          </a:xfrm>
          <a:prstGeom prst="rect">
            <a:avLst/>
          </a:prstGeom>
          <a:noFill/>
        </p:spPr>
        <p:txBody>
          <a:bodyPr wrap="square">
            <a:spAutoFit/>
          </a:bodyPr>
          <a:lstStyle/>
          <a:p>
            <a:pPr lvl="0" algn="l" rtl="0">
              <a:lnSpc>
                <a:spcPct val="90000"/>
              </a:lnSpc>
              <a:spcBef>
                <a:spcPts val="1000"/>
              </a:spcBef>
              <a:spcAft>
                <a:spcPts val="0"/>
              </a:spcAft>
              <a:buClr>
                <a:schemeClr val="dk1"/>
              </a:buClr>
              <a:buSzPct val="100000"/>
            </a:pPr>
            <a:r>
              <a:rPr lang="en-GB" dirty="0"/>
              <a:t>Citation: Chambers, Douglas B., "Jamaica Runaway Slaves: 18th Century" (2013).</a:t>
            </a:r>
            <a:br>
              <a:rPr lang="en-GB" dirty="0"/>
            </a:br>
            <a:r>
              <a:rPr lang="en-GB" dirty="0"/>
              <a:t>Documenting Runaway Slaves. Paper 2. </a:t>
            </a:r>
            <a:r>
              <a:rPr lang="en-GB" u="sng" dirty="0">
                <a:solidFill>
                  <a:schemeClr val="hlink"/>
                </a:solidFill>
                <a:hlinkClick r:id="rId3"/>
              </a:rPr>
              <a:t>https://dloc.com/AA00021144/00001/pdf</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Text C: London</a:t>
            </a:r>
          </a:p>
        </p:txBody>
      </p:sp>
      <p:sp>
        <p:nvSpPr>
          <p:cNvPr id="261" name="Google Shape;261;p16"/>
          <p:cNvSpPr txBox="1">
            <a:spLocks noGrp="1"/>
          </p:cNvSpPr>
          <p:nvPr>
            <p:ph type="body" idx="1"/>
          </p:nvPr>
        </p:nvSpPr>
        <p:spPr>
          <a:xfrm>
            <a:off x="838200" y="1552574"/>
            <a:ext cx="10515600" cy="466725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GB" b="1" dirty="0"/>
              <a:t>Newspaper: </a:t>
            </a:r>
            <a:r>
              <a:rPr lang="en-GB" b="1" i="1" dirty="0"/>
              <a:t>Jamaica Mercury</a:t>
            </a:r>
            <a:endParaRPr dirty="0"/>
          </a:p>
          <a:p>
            <a:pPr marL="0" lvl="0" indent="0" algn="l" rtl="0">
              <a:lnSpc>
                <a:spcPct val="90000"/>
              </a:lnSpc>
              <a:spcBef>
                <a:spcPts val="1000"/>
              </a:spcBef>
              <a:spcAft>
                <a:spcPts val="0"/>
              </a:spcAft>
              <a:buClr>
                <a:schemeClr val="dk1"/>
              </a:buClr>
              <a:buSzPct val="100000"/>
              <a:buNone/>
            </a:pPr>
            <a:r>
              <a:rPr lang="en-GB" b="1" dirty="0"/>
              <a:t>Place: East Kingston</a:t>
            </a:r>
            <a:endParaRPr dirty="0"/>
          </a:p>
          <a:p>
            <a:pPr marL="0" lvl="0" indent="0" algn="l" rtl="0">
              <a:lnSpc>
                <a:spcPct val="90000"/>
              </a:lnSpc>
              <a:spcBef>
                <a:spcPts val="1000"/>
              </a:spcBef>
              <a:spcAft>
                <a:spcPts val="0"/>
              </a:spcAft>
              <a:buClr>
                <a:schemeClr val="dk1"/>
              </a:buClr>
              <a:buSzPct val="100000"/>
              <a:buNone/>
            </a:pPr>
            <a:r>
              <a:rPr lang="en-GB" b="1" dirty="0"/>
              <a:t>Date: 2 July 1779</a:t>
            </a:r>
            <a:endParaRPr dirty="0"/>
          </a:p>
          <a:p>
            <a:pPr marL="0" lvl="0" indent="0" algn="l" rtl="0">
              <a:lnSpc>
                <a:spcPct val="110000"/>
              </a:lnSpc>
              <a:spcBef>
                <a:spcPts val="1000"/>
              </a:spcBef>
              <a:spcAft>
                <a:spcPts val="0"/>
              </a:spcAft>
              <a:buClr>
                <a:schemeClr val="dk1"/>
              </a:buClr>
              <a:buSzPct val="100000"/>
              <a:buNone/>
            </a:pPr>
            <a:r>
              <a:rPr lang="en-GB" dirty="0"/>
              <a:t>Run away, from the Subscriber about ten days ago, a good-looking boy named LONDON ages about 13 years. He had on when he went away, a long frock, and is marked on the left shoulder with </a:t>
            </a:r>
            <a:r>
              <a:rPr lang="en-GB" i="1" dirty="0"/>
              <a:t>B S. </a:t>
            </a:r>
            <a:r>
              <a:rPr lang="en-GB" dirty="0"/>
              <a:t> It is supposed he is gone to Martha-Brae, as he lived two years there with Captain BEN SMITH. Also, a likely boy, aged about 11 or 12 years, named BOB. They were seen about five days ago near the Angels, beyond Spanish Town, by John Douglass a free mulatto boy who, knowing them to be my property laid hold of one of them; but a higgling woman that brings plantains to Spanish Town rescued him and said he was her son. Bob was lately to Capt. WILLIAM SMITH of Kingston. Whoever will give information of the said two Negro boys, or lodge them in any of the gaol, giving notice thereof to the Subscriber, shall receive two Pistoles for each of them, and all charges paid. JOSEPH HOWELL.</a:t>
            </a:r>
            <a:endParaRPr dirty="0"/>
          </a:p>
        </p:txBody>
      </p:sp>
      <p:sp>
        <p:nvSpPr>
          <p:cNvPr id="3" name="TextBox 2">
            <a:extLst>
              <a:ext uri="{FF2B5EF4-FFF2-40B4-BE49-F238E27FC236}">
                <a16:creationId xmlns:a16="http://schemas.microsoft.com/office/drawing/2014/main" id="{A9B01196-A80C-45CC-9545-C29FAF51B71D}"/>
              </a:ext>
            </a:extLst>
          </p:cNvPr>
          <p:cNvSpPr txBox="1"/>
          <p:nvPr/>
        </p:nvSpPr>
        <p:spPr>
          <a:xfrm>
            <a:off x="7366000" y="496991"/>
            <a:ext cx="3987800" cy="1061829"/>
          </a:xfrm>
          <a:prstGeom prst="rect">
            <a:avLst/>
          </a:prstGeom>
          <a:noFill/>
        </p:spPr>
        <p:txBody>
          <a:bodyPr wrap="square">
            <a:spAutoFit/>
          </a:bodyPr>
          <a:lstStyle/>
          <a:p>
            <a:pPr marL="228600" lvl="0" indent="-228600" algn="l" rtl="0">
              <a:lnSpc>
                <a:spcPct val="90000"/>
              </a:lnSpc>
              <a:spcBef>
                <a:spcPts val="1000"/>
              </a:spcBef>
              <a:spcAft>
                <a:spcPts val="0"/>
              </a:spcAft>
              <a:buClr>
                <a:schemeClr val="dk1"/>
              </a:buClr>
              <a:buSzPct val="100000"/>
              <a:buChar char="•"/>
            </a:pPr>
            <a:br>
              <a:rPr lang="en-GB" dirty="0"/>
            </a:br>
            <a:r>
              <a:rPr lang="en-GB" dirty="0"/>
              <a:t>Citation: Chambers, Douglas B., "Jamaica Runaway Slaves: 18th Century" (2013).</a:t>
            </a:r>
            <a:br>
              <a:rPr lang="en-GB" dirty="0"/>
            </a:br>
            <a:r>
              <a:rPr lang="en-GB" dirty="0"/>
              <a:t>Documenting Runaway Slaves. Paper 2. </a:t>
            </a:r>
            <a:r>
              <a:rPr lang="en-GB" u="sng" dirty="0">
                <a:solidFill>
                  <a:schemeClr val="hlink"/>
                </a:solidFill>
                <a:hlinkClick r:id="rId3"/>
              </a:rPr>
              <a:t>https://dloc.com/AA00021144/00001/pdf</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Text D: John MACCRAE</a:t>
            </a:r>
            <a:endParaRPr sz="3800" dirty="0"/>
          </a:p>
        </p:txBody>
      </p:sp>
      <p:sp>
        <p:nvSpPr>
          <p:cNvPr id="267" name="Google Shape;267;p17"/>
          <p:cNvSpPr txBox="1">
            <a:spLocks noGrp="1"/>
          </p:cNvSpPr>
          <p:nvPr>
            <p:ph type="body" idx="1"/>
          </p:nvPr>
        </p:nvSpPr>
        <p:spPr>
          <a:xfrm>
            <a:off x="838200" y="1628772"/>
            <a:ext cx="10515600" cy="466725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GB" b="1" dirty="0"/>
              <a:t>Newspaper: </a:t>
            </a:r>
            <a:r>
              <a:rPr lang="en-GB" b="1" i="1" dirty="0"/>
              <a:t>Royal Gazette</a:t>
            </a:r>
            <a:endParaRPr dirty="0"/>
          </a:p>
          <a:p>
            <a:pPr marL="0" lvl="0" indent="0" algn="l" rtl="0">
              <a:lnSpc>
                <a:spcPct val="90000"/>
              </a:lnSpc>
              <a:spcBef>
                <a:spcPts val="1000"/>
              </a:spcBef>
              <a:spcAft>
                <a:spcPts val="0"/>
              </a:spcAft>
              <a:buClr>
                <a:schemeClr val="dk1"/>
              </a:buClr>
              <a:buSzPct val="100000"/>
              <a:buNone/>
            </a:pPr>
            <a:r>
              <a:rPr lang="en-GB" b="1" dirty="0"/>
              <a:t>Place: Wakefield, St Ann.</a:t>
            </a:r>
            <a:endParaRPr dirty="0"/>
          </a:p>
          <a:p>
            <a:pPr marL="0" lvl="0" indent="0" algn="l" rtl="0">
              <a:lnSpc>
                <a:spcPct val="90000"/>
              </a:lnSpc>
              <a:spcBef>
                <a:spcPts val="1000"/>
              </a:spcBef>
              <a:spcAft>
                <a:spcPts val="0"/>
              </a:spcAft>
              <a:buClr>
                <a:schemeClr val="dk1"/>
              </a:buClr>
              <a:buSzPct val="100000"/>
              <a:buNone/>
            </a:pPr>
            <a:r>
              <a:rPr lang="en-GB" b="1" dirty="0"/>
              <a:t>Date: 1 December 1791</a:t>
            </a:r>
            <a:endParaRPr dirty="0"/>
          </a:p>
          <a:p>
            <a:pPr marL="0" lvl="0" indent="0" algn="l" rtl="0">
              <a:lnSpc>
                <a:spcPct val="90000"/>
              </a:lnSpc>
              <a:spcBef>
                <a:spcPts val="1000"/>
              </a:spcBef>
              <a:spcAft>
                <a:spcPts val="0"/>
              </a:spcAft>
              <a:buClr>
                <a:schemeClr val="dk1"/>
              </a:buClr>
              <a:buSzPct val="100000"/>
              <a:buNone/>
            </a:pPr>
            <a:r>
              <a:rPr lang="en-GB" dirty="0"/>
              <a:t>Ran away, from the subscriber from the beginning of June 1790, a mulatto boy, named JOHN MACCRAE, about 16 years of age, remarkable smart and fond of dress, which he will procure by an improper means; in stature about 4 ft 6 in. high, marked on both shoulders </a:t>
            </a:r>
            <a:r>
              <a:rPr lang="en-GB" i="1" dirty="0"/>
              <a:t>H T. </a:t>
            </a:r>
            <a:r>
              <a:rPr lang="en-GB" dirty="0"/>
              <a:t>He had been committed to gaol for attempting, as was supposed to rob the house of Mr. Thomas Stoney from hence he made his escape, and has not since been heard of, further than that he passes himself as a free boy, about the tons of Kingston and Spanish town, where it is supposed he is now harboured. He is both plausible and artful, and can be very handy as a cook or tailor, and was not long since working at a tailor’s shop in Spanish Town. He was formerly the property of Mr. JAMES DUNBAR. Whoever will deliver him to the Subscriber, or safely lodge him in any gaol or workhouse in this island, shall receive a reward of five Pounds; and a further reward of twenty Pounds will be given upon proof of any white person harbouring him, or ten Pounds, if by a person of colour, on conviction. All captains the masters of vessels are hereby warned not take the said mulatto boy off the country, as they will be prosecuted to the utmost rigour of the law. N.B. He has been seen lately in Kingston, where he passed by a name different from that before mentioned. H.W. TUCKER</a:t>
            </a:r>
            <a:endParaRPr dirty="0"/>
          </a:p>
        </p:txBody>
      </p:sp>
      <p:sp>
        <p:nvSpPr>
          <p:cNvPr id="3" name="TextBox 2">
            <a:extLst>
              <a:ext uri="{FF2B5EF4-FFF2-40B4-BE49-F238E27FC236}">
                <a16:creationId xmlns:a16="http://schemas.microsoft.com/office/drawing/2014/main" id="{4D0C2A96-4AD7-4E19-9E39-1B58192BA7D1}"/>
              </a:ext>
            </a:extLst>
          </p:cNvPr>
          <p:cNvSpPr txBox="1"/>
          <p:nvPr/>
        </p:nvSpPr>
        <p:spPr>
          <a:xfrm>
            <a:off x="7543800" y="496991"/>
            <a:ext cx="4267200" cy="1061829"/>
          </a:xfrm>
          <a:prstGeom prst="rect">
            <a:avLst/>
          </a:prstGeom>
          <a:noFill/>
        </p:spPr>
        <p:txBody>
          <a:bodyPr wrap="square">
            <a:spAutoFit/>
          </a:bodyPr>
          <a:lstStyle/>
          <a:p>
            <a:pPr marL="228600" lvl="0" indent="-228600" algn="l" rtl="0">
              <a:lnSpc>
                <a:spcPct val="90000"/>
              </a:lnSpc>
              <a:spcBef>
                <a:spcPts val="1000"/>
              </a:spcBef>
              <a:spcAft>
                <a:spcPts val="0"/>
              </a:spcAft>
              <a:buClr>
                <a:schemeClr val="dk1"/>
              </a:buClr>
              <a:buSzPct val="100000"/>
              <a:buChar char="•"/>
            </a:pPr>
            <a:br>
              <a:rPr lang="en-GB" dirty="0"/>
            </a:br>
            <a:r>
              <a:rPr lang="en-GB" dirty="0"/>
              <a:t>Citation: Chambers, Douglas B., "Jamaica Runaway Slaves: 18th Century" (2013).</a:t>
            </a:r>
            <a:br>
              <a:rPr lang="en-GB" dirty="0"/>
            </a:br>
            <a:r>
              <a:rPr lang="en-GB" dirty="0"/>
              <a:t>Documenting Runaway Slaves. Paper 2. </a:t>
            </a:r>
            <a:r>
              <a:rPr lang="en-GB" u="sng" dirty="0">
                <a:solidFill>
                  <a:schemeClr val="hlink"/>
                </a:solidFill>
                <a:hlinkClick r:id="rId3"/>
              </a:rPr>
              <a:t>https://dloc.com/AA00021144/00001/pdf</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1"/>
          <p:cNvSpPr txBox="1">
            <a:spLocks noGrp="1"/>
          </p:cNvSpPr>
          <p:nvPr>
            <p:ph type="body" idx="1"/>
          </p:nvPr>
        </p:nvSpPr>
        <p:spPr>
          <a:xfrm>
            <a:off x="1676400" y="1752453"/>
            <a:ext cx="10515600" cy="25750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GB" dirty="0"/>
              <a:t>List as many types of resistance on plantations as you can.</a:t>
            </a:r>
            <a:endParaRPr dirty="0"/>
          </a:p>
          <a:p>
            <a:pPr marL="228600" lvl="0" indent="-64135"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a:p>
            <a:pPr marL="228600" lvl="0" indent="-64135" algn="l" rtl="0">
              <a:lnSpc>
                <a:spcPct val="90000"/>
              </a:lnSpc>
              <a:spcBef>
                <a:spcPts val="1000"/>
              </a:spcBef>
              <a:spcAft>
                <a:spcPts val="0"/>
              </a:spcAft>
              <a:buClr>
                <a:schemeClr val="dk1"/>
              </a:buClr>
              <a:buSzPct val="100000"/>
              <a:buNone/>
            </a:pPr>
            <a:endParaRPr dirty="0"/>
          </a:p>
        </p:txBody>
      </p:sp>
      <p:pic>
        <p:nvPicPr>
          <p:cNvPr id="4" name="Graphic 3">
            <a:extLst>
              <a:ext uri="{FF2B5EF4-FFF2-40B4-BE49-F238E27FC236}">
                <a16:creationId xmlns:a16="http://schemas.microsoft.com/office/drawing/2014/main" id="{D36538D8-4E3B-1E48-4AA9-3D2F262CEE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46550" y="518232"/>
            <a:ext cx="3898900" cy="863600"/>
          </a:xfrm>
          <a:prstGeom prst="rect">
            <a:avLst/>
          </a:prstGeom>
        </p:spPr>
      </p:pic>
      <p:grpSp>
        <p:nvGrpSpPr>
          <p:cNvPr id="41" name="Group 40">
            <a:extLst>
              <a:ext uri="{FF2B5EF4-FFF2-40B4-BE49-F238E27FC236}">
                <a16:creationId xmlns:a16="http://schemas.microsoft.com/office/drawing/2014/main" id="{62F74F16-EB41-EE13-A2D1-BBA97EF6A66F}"/>
              </a:ext>
            </a:extLst>
          </p:cNvPr>
          <p:cNvGrpSpPr/>
          <p:nvPr/>
        </p:nvGrpSpPr>
        <p:grpSpPr>
          <a:xfrm rot="8250366" flipH="1">
            <a:off x="1375381" y="1376642"/>
            <a:ext cx="248398" cy="2048473"/>
            <a:chOff x="2186612" y="-671622"/>
            <a:chExt cx="318052" cy="3075276"/>
          </a:xfrm>
        </p:grpSpPr>
        <p:grpSp>
          <p:nvGrpSpPr>
            <p:cNvPr id="23" name="Group 22">
              <a:extLst>
                <a:ext uri="{FF2B5EF4-FFF2-40B4-BE49-F238E27FC236}">
                  <a16:creationId xmlns:a16="http://schemas.microsoft.com/office/drawing/2014/main" id="{0A829B50-CF5C-C4EB-9982-07DEEA1DA98D}"/>
                </a:ext>
              </a:extLst>
            </p:cNvPr>
            <p:cNvGrpSpPr/>
            <p:nvPr/>
          </p:nvGrpSpPr>
          <p:grpSpPr>
            <a:xfrm>
              <a:off x="2186612" y="-671622"/>
              <a:ext cx="318052" cy="2829335"/>
              <a:chOff x="1113183" y="788508"/>
              <a:chExt cx="318052" cy="2829335"/>
            </a:xfrm>
          </p:grpSpPr>
          <p:sp>
            <p:nvSpPr>
              <p:cNvPr id="14" name="Rectangle 13">
                <a:extLst>
                  <a:ext uri="{FF2B5EF4-FFF2-40B4-BE49-F238E27FC236}">
                    <a16:creationId xmlns:a16="http://schemas.microsoft.com/office/drawing/2014/main" id="{D8F23DFC-D924-7C6A-82D4-B5E9E5ED4005}"/>
                  </a:ext>
                </a:extLst>
              </p:cNvPr>
              <p:cNvSpPr/>
              <p:nvPr/>
            </p:nvSpPr>
            <p:spPr>
              <a:xfrm>
                <a:off x="1113183" y="1550504"/>
                <a:ext cx="318052" cy="2067339"/>
              </a:xfrm>
              <a:custGeom>
                <a:avLst/>
                <a:gdLst>
                  <a:gd name="connsiteX0" fmla="*/ 0 w 318052"/>
                  <a:gd name="connsiteY0" fmla="*/ 0 h 2067339"/>
                  <a:gd name="connsiteX1" fmla="*/ 318052 w 318052"/>
                  <a:gd name="connsiteY1" fmla="*/ 0 h 2067339"/>
                  <a:gd name="connsiteX2" fmla="*/ 318052 w 318052"/>
                  <a:gd name="connsiteY2" fmla="*/ 2067339 h 2067339"/>
                  <a:gd name="connsiteX3" fmla="*/ 0 w 318052"/>
                  <a:gd name="connsiteY3" fmla="*/ 2067339 h 2067339"/>
                  <a:gd name="connsiteX4" fmla="*/ 0 w 318052"/>
                  <a:gd name="connsiteY4" fmla="*/ 0 h 206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52" h="2067339" fill="none" extrusionOk="0">
                    <a:moveTo>
                      <a:pt x="0" y="0"/>
                    </a:moveTo>
                    <a:cubicBezTo>
                      <a:pt x="113374" y="-23318"/>
                      <a:pt x="259737" y="28538"/>
                      <a:pt x="318052" y="0"/>
                    </a:cubicBezTo>
                    <a:cubicBezTo>
                      <a:pt x="229444" y="682784"/>
                      <a:pt x="254578" y="1590201"/>
                      <a:pt x="318052" y="2067339"/>
                    </a:cubicBezTo>
                    <a:cubicBezTo>
                      <a:pt x="281481" y="2041657"/>
                      <a:pt x="32303" y="2040261"/>
                      <a:pt x="0" y="2067339"/>
                    </a:cubicBezTo>
                    <a:cubicBezTo>
                      <a:pt x="-22961" y="1152504"/>
                      <a:pt x="-36160" y="518751"/>
                      <a:pt x="0" y="0"/>
                    </a:cubicBezTo>
                    <a:close/>
                  </a:path>
                  <a:path w="318052" h="2067339" stroke="0" extrusionOk="0">
                    <a:moveTo>
                      <a:pt x="0" y="0"/>
                    </a:moveTo>
                    <a:cubicBezTo>
                      <a:pt x="73418" y="-15765"/>
                      <a:pt x="245931" y="28406"/>
                      <a:pt x="318052" y="0"/>
                    </a:cubicBezTo>
                    <a:cubicBezTo>
                      <a:pt x="218969" y="363629"/>
                      <a:pt x="308672" y="1212171"/>
                      <a:pt x="318052" y="2067339"/>
                    </a:cubicBezTo>
                    <a:cubicBezTo>
                      <a:pt x="219958" y="2065699"/>
                      <a:pt x="143531" y="2093360"/>
                      <a:pt x="0" y="2067339"/>
                    </a:cubicBezTo>
                    <a:cubicBezTo>
                      <a:pt x="143851" y="1230141"/>
                      <a:pt x="97955" y="904264"/>
                      <a:pt x="0" y="0"/>
                    </a:cubicBezTo>
                    <a:close/>
                  </a:path>
                </a:pathLst>
              </a:custGeom>
              <a:ln>
                <a:extLst>
                  <a:ext uri="{C807C97D-BFC1-408E-A445-0C87EB9F89A2}">
                    <ask:lineSketchStyleProps xmlns:ask="http://schemas.microsoft.com/office/drawing/2018/sketchyshapes" sd="1661685737">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5F97BFB7-D0B7-A287-9A26-4E9898707EDD}"/>
                  </a:ext>
                </a:extLst>
              </p:cNvPr>
              <p:cNvSpPr/>
              <p:nvPr/>
            </p:nvSpPr>
            <p:spPr>
              <a:xfrm>
                <a:off x="1113183" y="815009"/>
                <a:ext cx="318052" cy="735495"/>
              </a:xfrm>
              <a:custGeom>
                <a:avLst/>
                <a:gdLst>
                  <a:gd name="connsiteX0" fmla="*/ 0 w 318052"/>
                  <a:gd name="connsiteY0" fmla="*/ 735495 h 735495"/>
                  <a:gd name="connsiteX1" fmla="*/ 82694 w 318052"/>
                  <a:gd name="connsiteY1" fmla="*/ 353038 h 735495"/>
                  <a:gd name="connsiteX2" fmla="*/ 159026 w 318052"/>
                  <a:gd name="connsiteY2" fmla="*/ 0 h 735495"/>
                  <a:gd name="connsiteX3" fmla="*/ 238539 w 318052"/>
                  <a:gd name="connsiteY3" fmla="*/ 367748 h 735495"/>
                  <a:gd name="connsiteX4" fmla="*/ 318052 w 318052"/>
                  <a:gd name="connsiteY4" fmla="*/ 735495 h 735495"/>
                  <a:gd name="connsiteX5" fmla="*/ 0 w 318052"/>
                  <a:gd name="connsiteY5" fmla="*/ 735495 h 73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052" h="735495" fill="none" extrusionOk="0">
                    <a:moveTo>
                      <a:pt x="0" y="735495"/>
                    </a:moveTo>
                    <a:cubicBezTo>
                      <a:pt x="16491" y="643136"/>
                      <a:pt x="50104" y="538767"/>
                      <a:pt x="82694" y="353038"/>
                    </a:cubicBezTo>
                    <a:cubicBezTo>
                      <a:pt x="115283" y="167309"/>
                      <a:pt x="123853" y="117506"/>
                      <a:pt x="159026" y="0"/>
                    </a:cubicBezTo>
                    <a:cubicBezTo>
                      <a:pt x="199122" y="128569"/>
                      <a:pt x="236035" y="272063"/>
                      <a:pt x="238539" y="367748"/>
                    </a:cubicBezTo>
                    <a:cubicBezTo>
                      <a:pt x="241043" y="463433"/>
                      <a:pt x="294839" y="549346"/>
                      <a:pt x="318052" y="735495"/>
                    </a:cubicBezTo>
                    <a:cubicBezTo>
                      <a:pt x="161594" y="729388"/>
                      <a:pt x="119488" y="722864"/>
                      <a:pt x="0" y="735495"/>
                    </a:cubicBezTo>
                    <a:close/>
                  </a:path>
                  <a:path w="318052" h="735495" stroke="0" extrusionOk="0">
                    <a:moveTo>
                      <a:pt x="0" y="735495"/>
                    </a:moveTo>
                    <a:cubicBezTo>
                      <a:pt x="21234" y="565982"/>
                      <a:pt x="49388" y="541884"/>
                      <a:pt x="77923" y="375102"/>
                    </a:cubicBezTo>
                    <a:cubicBezTo>
                      <a:pt x="106458" y="208320"/>
                      <a:pt x="123819" y="105785"/>
                      <a:pt x="159026" y="0"/>
                    </a:cubicBezTo>
                    <a:cubicBezTo>
                      <a:pt x="202477" y="146712"/>
                      <a:pt x="215832" y="275294"/>
                      <a:pt x="241720" y="382457"/>
                    </a:cubicBezTo>
                    <a:cubicBezTo>
                      <a:pt x="267607" y="489620"/>
                      <a:pt x="285281" y="612818"/>
                      <a:pt x="318052" y="735495"/>
                    </a:cubicBezTo>
                    <a:cubicBezTo>
                      <a:pt x="161542" y="737214"/>
                      <a:pt x="80540" y="721222"/>
                      <a:pt x="0" y="735495"/>
                    </a:cubicBezTo>
                    <a:close/>
                  </a:path>
                </a:pathLst>
              </a:custGeom>
              <a:solidFill>
                <a:schemeClr val="accent3"/>
              </a:solidFill>
              <a:ln>
                <a:extLst>
                  <a:ext uri="{C807C97D-BFC1-408E-A445-0C87EB9F89A2}">
                    <ask:lineSketchStyleProps xmlns:ask="http://schemas.microsoft.com/office/drawing/2018/sketchyshapes" sd="1219033472">
                      <a:prstGeom prst="triangl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a:extLst>
                  <a:ext uri="{FF2B5EF4-FFF2-40B4-BE49-F238E27FC236}">
                    <a16:creationId xmlns:a16="http://schemas.microsoft.com/office/drawing/2014/main" id="{66B923B6-0F21-7194-3C3C-F7528721929F}"/>
                  </a:ext>
                </a:extLst>
              </p:cNvPr>
              <p:cNvSpPr/>
              <p:nvPr/>
            </p:nvSpPr>
            <p:spPr>
              <a:xfrm>
                <a:off x="1186071" y="788508"/>
                <a:ext cx="165652" cy="394252"/>
              </a:xfrm>
              <a:custGeom>
                <a:avLst/>
                <a:gdLst>
                  <a:gd name="connsiteX0" fmla="*/ 0 w 165652"/>
                  <a:gd name="connsiteY0" fmla="*/ 394252 h 394252"/>
                  <a:gd name="connsiteX1" fmla="*/ 82826 w 165652"/>
                  <a:gd name="connsiteY1" fmla="*/ 0 h 394252"/>
                  <a:gd name="connsiteX2" fmla="*/ 165652 w 165652"/>
                  <a:gd name="connsiteY2" fmla="*/ 394252 h 394252"/>
                  <a:gd name="connsiteX3" fmla="*/ 0 w 165652"/>
                  <a:gd name="connsiteY3" fmla="*/ 394252 h 394252"/>
                </a:gdLst>
                <a:ahLst/>
                <a:cxnLst>
                  <a:cxn ang="0">
                    <a:pos x="connsiteX0" y="connsiteY0"/>
                  </a:cxn>
                  <a:cxn ang="0">
                    <a:pos x="connsiteX1" y="connsiteY1"/>
                  </a:cxn>
                  <a:cxn ang="0">
                    <a:pos x="connsiteX2" y="connsiteY2"/>
                  </a:cxn>
                  <a:cxn ang="0">
                    <a:pos x="connsiteX3" y="connsiteY3"/>
                  </a:cxn>
                </a:cxnLst>
                <a:rect l="l" t="t" r="r" b="b"/>
                <a:pathLst>
                  <a:path w="165652" h="394252" fill="none" extrusionOk="0">
                    <a:moveTo>
                      <a:pt x="0" y="394252"/>
                    </a:moveTo>
                    <a:cubicBezTo>
                      <a:pt x="42873" y="288004"/>
                      <a:pt x="54418" y="156064"/>
                      <a:pt x="82826" y="0"/>
                    </a:cubicBezTo>
                    <a:cubicBezTo>
                      <a:pt x="131214" y="147979"/>
                      <a:pt x="127094" y="238833"/>
                      <a:pt x="165652" y="394252"/>
                    </a:cubicBezTo>
                    <a:cubicBezTo>
                      <a:pt x="126230" y="398913"/>
                      <a:pt x="38489" y="396139"/>
                      <a:pt x="0" y="394252"/>
                    </a:cubicBezTo>
                    <a:close/>
                  </a:path>
                  <a:path w="165652" h="394252" stroke="0" extrusionOk="0">
                    <a:moveTo>
                      <a:pt x="0" y="394252"/>
                    </a:moveTo>
                    <a:cubicBezTo>
                      <a:pt x="14427" y="309141"/>
                      <a:pt x="63816" y="149769"/>
                      <a:pt x="82826" y="0"/>
                    </a:cubicBezTo>
                    <a:cubicBezTo>
                      <a:pt x="122386" y="122589"/>
                      <a:pt x="137005" y="233448"/>
                      <a:pt x="165652" y="394252"/>
                    </a:cubicBezTo>
                    <a:cubicBezTo>
                      <a:pt x="94923" y="392287"/>
                      <a:pt x="77782" y="388660"/>
                      <a:pt x="0" y="394252"/>
                    </a:cubicBezTo>
                    <a:close/>
                  </a:path>
                </a:pathLst>
              </a:custGeom>
              <a:solidFill>
                <a:schemeClr val="bg2"/>
              </a:solidFill>
              <a:ln>
                <a:extLst>
                  <a:ext uri="{C807C97D-BFC1-408E-A445-0C87EB9F89A2}">
                    <ask:lineSketchStyleProps xmlns:ask="http://schemas.microsoft.com/office/drawing/2018/sketchyshapes" sd="1219033472">
                      <a:prstGeom prst="triangl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39E50FB-8803-5735-DC8F-7C08E1A87CE6}"/>
                </a:ext>
              </a:extLst>
            </p:cNvPr>
            <p:cNvGrpSpPr/>
            <p:nvPr/>
          </p:nvGrpSpPr>
          <p:grpSpPr>
            <a:xfrm>
              <a:off x="2186612" y="70496"/>
              <a:ext cx="318052" cy="2333158"/>
              <a:chOff x="2186612" y="70496"/>
              <a:chExt cx="318052" cy="2333158"/>
            </a:xfrm>
          </p:grpSpPr>
          <p:sp>
            <p:nvSpPr>
              <p:cNvPr id="36" name="Rounded Rectangle 35">
                <a:extLst>
                  <a:ext uri="{FF2B5EF4-FFF2-40B4-BE49-F238E27FC236}">
                    <a16:creationId xmlns:a16="http://schemas.microsoft.com/office/drawing/2014/main" id="{786B920B-D2EB-83AE-E18C-D40B4A8D306F}"/>
                  </a:ext>
                </a:extLst>
              </p:cNvPr>
              <p:cNvSpPr/>
              <p:nvPr/>
            </p:nvSpPr>
            <p:spPr>
              <a:xfrm>
                <a:off x="2186612" y="2096173"/>
                <a:ext cx="318052" cy="30748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3283ED0D-0847-D75C-B084-2F6684B47898}"/>
                  </a:ext>
                </a:extLst>
              </p:cNvPr>
              <p:cNvCxnSpPr>
                <a:cxnSpLocks/>
              </p:cNvCxnSpPr>
              <p:nvPr/>
            </p:nvCxnSpPr>
            <p:spPr>
              <a:xfrm>
                <a:off x="2279378" y="71082"/>
                <a:ext cx="0" cy="2025091"/>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C913F2C-3912-A76F-7CA1-ECBACEC665B0}"/>
                  </a:ext>
                </a:extLst>
              </p:cNvPr>
              <p:cNvCxnSpPr>
                <a:cxnSpLocks/>
              </p:cNvCxnSpPr>
              <p:nvPr/>
            </p:nvCxnSpPr>
            <p:spPr>
              <a:xfrm>
                <a:off x="2395334" y="70496"/>
                <a:ext cx="0" cy="2025677"/>
              </a:xfrm>
              <a:prstGeom prst="line">
                <a:avLst/>
              </a:prstGeom>
            </p:spPr>
            <p:style>
              <a:lnRef idx="1">
                <a:schemeClr val="dk1"/>
              </a:lnRef>
              <a:fillRef idx="0">
                <a:schemeClr val="dk1"/>
              </a:fillRef>
              <a:effectRef idx="0">
                <a:schemeClr val="dk1"/>
              </a:effectRef>
              <a:fontRef idx="minor">
                <a:schemeClr val="tx1"/>
              </a:fontRef>
            </p:style>
          </p:cxnSp>
        </p:grpSp>
      </p:grpSp>
      <p:sp>
        <p:nvSpPr>
          <p:cNvPr id="43" name="TextBox 42">
            <a:extLst>
              <a:ext uri="{FF2B5EF4-FFF2-40B4-BE49-F238E27FC236}">
                <a16:creationId xmlns:a16="http://schemas.microsoft.com/office/drawing/2014/main" id="{DE354210-02B9-A762-1C28-EEA662E575E6}"/>
              </a:ext>
            </a:extLst>
          </p:cNvPr>
          <p:cNvSpPr txBox="1"/>
          <p:nvPr/>
        </p:nvSpPr>
        <p:spPr>
          <a:xfrm>
            <a:off x="1940170" y="4698173"/>
            <a:ext cx="8991480" cy="1429109"/>
          </a:xfrm>
          <a:prstGeom prst="rect">
            <a:avLst/>
          </a:prstGeom>
          <a:noFill/>
        </p:spPr>
        <p:txBody>
          <a:bodyPr wrap="square">
            <a:spAutoFit/>
          </a:bodyPr>
          <a:lstStyle/>
          <a:p>
            <a:pPr lvl="0" algn="l" rtl="0">
              <a:lnSpc>
                <a:spcPct val="90000"/>
              </a:lnSpc>
              <a:spcBef>
                <a:spcPts val="1000"/>
              </a:spcBef>
              <a:spcAft>
                <a:spcPts val="0"/>
              </a:spcAft>
              <a:buClr>
                <a:schemeClr val="dk1"/>
              </a:buClr>
              <a:buSzPct val="100000"/>
            </a:pPr>
            <a:r>
              <a:rPr lang="en-GB" sz="2600" b="1" dirty="0"/>
              <a:t>Thinking Points</a:t>
            </a:r>
          </a:p>
          <a:p>
            <a:pPr marL="228600" lvl="0" indent="-228600" algn="l" rtl="0">
              <a:lnSpc>
                <a:spcPct val="90000"/>
              </a:lnSpc>
              <a:spcBef>
                <a:spcPts val="1000"/>
              </a:spcBef>
              <a:spcAft>
                <a:spcPts val="0"/>
              </a:spcAft>
              <a:buClr>
                <a:schemeClr val="dk1"/>
              </a:buClr>
              <a:buSzPct val="100000"/>
              <a:buChar char="•"/>
            </a:pPr>
            <a:r>
              <a:rPr lang="en-GB" sz="2600" dirty="0"/>
              <a:t>Who would these forms of resistance impact and how?</a:t>
            </a:r>
          </a:p>
          <a:p>
            <a:pPr marL="228600" lvl="0" indent="-228600" algn="l" rtl="0">
              <a:lnSpc>
                <a:spcPct val="90000"/>
              </a:lnSpc>
              <a:spcBef>
                <a:spcPts val="1000"/>
              </a:spcBef>
              <a:spcAft>
                <a:spcPts val="0"/>
              </a:spcAft>
              <a:buClr>
                <a:schemeClr val="dk1"/>
              </a:buClr>
              <a:buSzPct val="100000"/>
              <a:buChar char="•"/>
            </a:pPr>
            <a:r>
              <a:rPr lang="en-GB" sz="2600" dirty="0"/>
              <a:t>What kind of impact would they have?</a:t>
            </a:r>
          </a:p>
        </p:txBody>
      </p:sp>
      <p:sp>
        <p:nvSpPr>
          <p:cNvPr id="45" name="Frame 44">
            <a:extLst>
              <a:ext uri="{FF2B5EF4-FFF2-40B4-BE49-F238E27FC236}">
                <a16:creationId xmlns:a16="http://schemas.microsoft.com/office/drawing/2014/main" id="{9C3C7FC4-8B18-586A-A6E9-E35D28A89B0D}"/>
              </a:ext>
            </a:extLst>
          </p:cNvPr>
          <p:cNvSpPr/>
          <p:nvPr/>
        </p:nvSpPr>
        <p:spPr>
          <a:xfrm>
            <a:off x="2523146" y="2478158"/>
            <a:ext cx="7992454" cy="1849394"/>
          </a:xfrm>
          <a:prstGeom prst="frame">
            <a:avLst>
              <a:gd name="adj1" fmla="val 2885"/>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D4970E85-0201-9644-2F2E-7F5A55F427A5}"/>
              </a:ext>
            </a:extLst>
          </p:cNvPr>
          <p:cNvSpPr txBox="1"/>
          <p:nvPr/>
        </p:nvSpPr>
        <p:spPr>
          <a:xfrm>
            <a:off x="2909887" y="2765385"/>
            <a:ext cx="7315200" cy="892552"/>
          </a:xfrm>
          <a:prstGeom prst="rect">
            <a:avLst/>
          </a:prstGeom>
          <a:noFill/>
        </p:spPr>
        <p:txBody>
          <a:bodyPr wrap="square" rtlCol="0">
            <a:spAutoFit/>
          </a:bodyPr>
          <a:lstStyle/>
          <a:p>
            <a:r>
              <a:rPr lang="en-US" sz="2600" dirty="0">
                <a:latin typeface="Chalkboard" panose="03050602040202020205" pitchFamily="66" charset="77"/>
              </a:rPr>
              <a:t>Revolt of enslaved people</a:t>
            </a:r>
          </a:p>
          <a:p>
            <a:pPr marL="285750" indent="-285750">
              <a:buFont typeface="Wingdings" pitchFamily="2" charset="2"/>
              <a:buChar char="n"/>
            </a:pPr>
            <a:endParaRPr lang="en-US" sz="2600" dirty="0">
              <a:latin typeface="Chalkboard" panose="03050602040202020205" pitchFamily="66" charset="77"/>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8"/>
          <p:cNvSpPr txBox="1">
            <a:spLocks noGrp="1"/>
          </p:cNvSpPr>
          <p:nvPr>
            <p:ph type="title"/>
          </p:nvPr>
        </p:nvSpPr>
        <p:spPr>
          <a:xfrm>
            <a:off x="576072" y="365125"/>
            <a:ext cx="10771632" cy="1325563"/>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Arial"/>
              <a:buNone/>
            </a:pPr>
            <a:r>
              <a:rPr lang="en-GB"/>
              <a:t>Plenary </a:t>
            </a:r>
            <a:endParaRPr/>
          </a:p>
        </p:txBody>
      </p:sp>
      <p:sp>
        <p:nvSpPr>
          <p:cNvPr id="273" name="Google Shape;273;p18"/>
          <p:cNvSpPr txBox="1">
            <a:spLocks noGrp="1"/>
          </p:cNvSpPr>
          <p:nvPr>
            <p:ph type="body" idx="1"/>
          </p:nvPr>
        </p:nvSpPr>
        <p:spPr>
          <a:xfrm>
            <a:off x="844296" y="1690688"/>
            <a:ext cx="10503407" cy="4560643"/>
          </a:xfrm>
          <a:prstGeom prst="rect">
            <a:avLst/>
          </a:prstGeom>
          <a:solidFill>
            <a:schemeClr val="accent5"/>
          </a:solid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lt1"/>
              </a:buClr>
              <a:buSzPct val="100000"/>
              <a:buNone/>
            </a:pPr>
            <a:r>
              <a:rPr lang="en-GB" sz="3400" dirty="0"/>
              <a:t>1. Describe 2 ways young people resisted enslavement.</a:t>
            </a:r>
            <a:endParaRPr dirty="0"/>
          </a:p>
          <a:p>
            <a:pPr marL="0" lvl="0" indent="0" algn="l" rtl="0">
              <a:lnSpc>
                <a:spcPct val="90000"/>
              </a:lnSpc>
              <a:spcBef>
                <a:spcPts val="1000"/>
              </a:spcBef>
              <a:spcAft>
                <a:spcPts val="0"/>
              </a:spcAft>
              <a:buClr>
                <a:schemeClr val="lt1"/>
              </a:buClr>
              <a:buSzPct val="100000"/>
              <a:buNone/>
            </a:pPr>
            <a:endParaRPr sz="3400" dirty="0"/>
          </a:p>
          <a:p>
            <a:pPr marL="0" lvl="0" indent="0" algn="l" rtl="0">
              <a:lnSpc>
                <a:spcPct val="90000"/>
              </a:lnSpc>
              <a:spcBef>
                <a:spcPts val="1000"/>
              </a:spcBef>
              <a:spcAft>
                <a:spcPts val="0"/>
              </a:spcAft>
              <a:buClr>
                <a:schemeClr val="lt1"/>
              </a:buClr>
              <a:buSzPct val="100000"/>
              <a:buNone/>
            </a:pPr>
            <a:r>
              <a:rPr lang="en-GB" sz="3400" dirty="0"/>
              <a:t>2. Why might young people have been more difficult to control than adults?</a:t>
            </a:r>
            <a:endParaRPr dirty="0"/>
          </a:p>
          <a:p>
            <a:pPr marL="0" lvl="0" indent="0" algn="l" rtl="0">
              <a:lnSpc>
                <a:spcPct val="90000"/>
              </a:lnSpc>
              <a:spcBef>
                <a:spcPts val="1000"/>
              </a:spcBef>
              <a:spcAft>
                <a:spcPts val="0"/>
              </a:spcAft>
              <a:buClr>
                <a:schemeClr val="lt1"/>
              </a:buClr>
              <a:buSzPct val="100000"/>
              <a:buNone/>
            </a:pPr>
            <a:endParaRPr sz="3400" dirty="0"/>
          </a:p>
          <a:p>
            <a:pPr marL="0" lvl="0" indent="0" algn="l" rtl="0">
              <a:lnSpc>
                <a:spcPct val="90000"/>
              </a:lnSpc>
              <a:spcBef>
                <a:spcPts val="1000"/>
              </a:spcBef>
              <a:spcAft>
                <a:spcPts val="0"/>
              </a:spcAft>
              <a:buClr>
                <a:schemeClr val="lt1"/>
              </a:buClr>
              <a:buSzPct val="100000"/>
              <a:buNone/>
            </a:pPr>
            <a:r>
              <a:rPr lang="en-GB" sz="3400" dirty="0"/>
              <a:t>3. What might the ads tell us about:</a:t>
            </a:r>
            <a:endParaRPr lang="en-GB" dirty="0"/>
          </a:p>
          <a:p>
            <a:pPr indent="-457200">
              <a:buSzPct val="100000"/>
            </a:pPr>
            <a:r>
              <a:rPr lang="en-GB" sz="3400" dirty="0"/>
              <a:t>The attitudes of the people who wrote the ads</a:t>
            </a:r>
            <a:endParaRPr lang="en-GB" dirty="0"/>
          </a:p>
          <a:p>
            <a:pPr indent="-457200">
              <a:buSzPct val="100000"/>
            </a:pPr>
            <a:r>
              <a:rPr lang="en-GB" sz="3400" dirty="0"/>
              <a:t>The effectiveness of enslavers’ attempts to control the enslaved.</a:t>
            </a:r>
          </a:p>
          <a:p>
            <a:pPr indent="-457200">
              <a:buSzPct val="100000"/>
            </a:pPr>
            <a:endParaRPr dirty="0"/>
          </a:p>
          <a:p>
            <a:pPr marL="0" lvl="0" indent="0" algn="l" rtl="0">
              <a:lnSpc>
                <a:spcPct val="90000"/>
              </a:lnSpc>
              <a:spcBef>
                <a:spcPts val="1000"/>
              </a:spcBef>
              <a:spcAft>
                <a:spcPts val="0"/>
              </a:spcAft>
              <a:buClr>
                <a:schemeClr val="lt1"/>
              </a:buClr>
              <a:buSzPct val="100000"/>
              <a:buNone/>
            </a:pPr>
            <a:r>
              <a:rPr lang="en-GB" sz="3400" dirty="0"/>
              <a:t>4. Give a reason for your answer </a:t>
            </a:r>
            <a:endParaRPr dirty="0"/>
          </a:p>
          <a:p>
            <a:pPr marL="0" lvl="0" indent="0" algn="l" rtl="0">
              <a:lnSpc>
                <a:spcPct val="90000"/>
              </a:lnSpc>
              <a:spcBef>
                <a:spcPts val="1000"/>
              </a:spcBef>
              <a:spcAft>
                <a:spcPts val="0"/>
              </a:spcAft>
              <a:buClr>
                <a:schemeClr val="lt1"/>
              </a:buClr>
              <a:buSzPct val="1000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9" descr="A picture containing shape&#10;&#10;Description automatically generated"/>
          <p:cNvPicPr preferRelativeResize="0"/>
          <p:nvPr/>
        </p:nvPicPr>
        <p:blipFill rotWithShape="1">
          <a:blip r:embed="rId3">
            <a:alphaModFix/>
          </a:blip>
          <a:srcRect/>
          <a:stretch/>
        </p:blipFill>
        <p:spPr>
          <a:xfrm>
            <a:off x="-1" y="0"/>
            <a:ext cx="12536823" cy="7051963"/>
          </a:xfrm>
          <a:prstGeom prst="rect">
            <a:avLst/>
          </a:prstGeom>
          <a:noFill/>
          <a:ln>
            <a:noFill/>
          </a:ln>
        </p:spPr>
      </p:pic>
      <p:pic>
        <p:nvPicPr>
          <p:cNvPr id="283" name="Google Shape;283;p19"/>
          <p:cNvPicPr preferRelativeResize="0"/>
          <p:nvPr/>
        </p:nvPicPr>
        <p:blipFill rotWithShape="1">
          <a:blip r:embed="rId4">
            <a:alphaModFix/>
          </a:blip>
          <a:srcRect/>
          <a:stretch/>
        </p:blipFill>
        <p:spPr>
          <a:xfrm rot="357074">
            <a:off x="4251283" y="1584283"/>
            <a:ext cx="3689434" cy="3689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
          <p:cNvPicPr preferRelativeResize="0"/>
          <p:nvPr/>
        </p:nvPicPr>
        <p:blipFill rotWithShape="1">
          <a:blip r:embed="rId3">
            <a:alphaModFix/>
          </a:blip>
          <a:srcRect/>
          <a:stretch/>
        </p:blipFill>
        <p:spPr>
          <a:xfrm rot="462355">
            <a:off x="9768858" y="4449565"/>
            <a:ext cx="2059958" cy="2059958"/>
          </a:xfrm>
          <a:prstGeom prst="rect">
            <a:avLst/>
          </a:prstGeom>
          <a:noFill/>
          <a:ln>
            <a:noFill/>
          </a:ln>
        </p:spPr>
      </p:pic>
      <p:sp>
        <p:nvSpPr>
          <p:cNvPr id="166" name="Google Shape;166;p2"/>
          <p:cNvSpPr txBox="1">
            <a:spLocks noGrp="1"/>
          </p:cNvSpPr>
          <p:nvPr>
            <p:ph type="ctrTitle"/>
          </p:nvPr>
        </p:nvSpPr>
        <p:spPr>
          <a:xfrm>
            <a:off x="1298448" y="594360"/>
            <a:ext cx="9129229" cy="3444240"/>
          </a:xfrm>
          <a:prstGeom prst="rect">
            <a:avLst/>
          </a:prstGeom>
          <a:solidFill>
            <a:schemeClr val="accent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Arial"/>
              <a:buNone/>
            </a:pPr>
            <a:r>
              <a:rPr lang="en-GB" dirty="0"/>
              <a:t>What can we learn about the resistance of children from runaway ads?</a:t>
            </a:r>
            <a:br>
              <a:rPr lang="en-GB" dirty="0"/>
            </a:br>
            <a:br>
              <a:rPr lang="en-GB" sz="2600" dirty="0"/>
            </a:br>
            <a:r>
              <a:rPr lang="en-GB" sz="2600" b="0" dirty="0"/>
              <a:t>Lesson 3</a:t>
            </a:r>
            <a:endParaRPr sz="26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9" name="Google Shape;139;g2da3971d494_0_0"/>
          <p:cNvSpPr txBox="1">
            <a:spLocks noGrp="1"/>
          </p:cNvSpPr>
          <p:nvPr>
            <p:ph type="body" idx="2"/>
          </p:nvPr>
        </p:nvSpPr>
        <p:spPr>
          <a:xfrm>
            <a:off x="6635750" y="2349500"/>
            <a:ext cx="4435500" cy="3578100"/>
          </a:xfrm>
          <a:prstGeom prst="rect">
            <a:avLst/>
          </a:prstGeom>
        </p:spPr>
        <p:txBody>
          <a:bodyPr spcFirstLastPara="1" wrap="square" lIns="91425" tIns="45700" rIns="91425" bIns="45700" anchor="t" anchorCtr="0">
            <a:noAutofit/>
          </a:bodyPr>
          <a:lstStyle/>
          <a:p>
            <a:pPr marL="0" lvl="0" indent="-114300" algn="l" rtl="0">
              <a:lnSpc>
                <a:spcPct val="90000"/>
              </a:lnSpc>
              <a:spcBef>
                <a:spcPts val="0"/>
              </a:spcBef>
              <a:spcAft>
                <a:spcPts val="0"/>
              </a:spcAft>
              <a:buClr>
                <a:schemeClr val="dk1"/>
              </a:buClr>
              <a:buSzPts val="1800"/>
              <a:buFont typeface="Arial"/>
              <a:buChar char="•"/>
            </a:pPr>
            <a:r>
              <a:rPr lang="en-GB" sz="2000" dirty="0"/>
              <a:t>I can describe AT LEAST TWO different ways that young people tried to resist enslavement.</a:t>
            </a:r>
          </a:p>
          <a:p>
            <a:pPr marL="0" lvl="0" indent="0" algn="l" rtl="0">
              <a:lnSpc>
                <a:spcPct val="90000"/>
              </a:lnSpc>
              <a:spcBef>
                <a:spcPts val="1000"/>
              </a:spcBef>
              <a:spcAft>
                <a:spcPts val="0"/>
              </a:spcAft>
              <a:buClr>
                <a:schemeClr val="dk1"/>
              </a:buClr>
              <a:buSzPts val="1800"/>
              <a:buFont typeface="Arial"/>
              <a:buNone/>
            </a:pPr>
            <a:endParaRPr lang="en-GB" sz="2000" dirty="0"/>
          </a:p>
          <a:p>
            <a:pPr marL="0" lvl="0" indent="-114300" algn="l" rtl="0">
              <a:lnSpc>
                <a:spcPct val="90000"/>
              </a:lnSpc>
              <a:spcBef>
                <a:spcPts val="1000"/>
              </a:spcBef>
              <a:spcAft>
                <a:spcPts val="0"/>
              </a:spcAft>
              <a:buClr>
                <a:schemeClr val="dk1"/>
              </a:buClr>
              <a:buSzPts val="1800"/>
              <a:buFont typeface="Arial"/>
              <a:buChar char="•"/>
            </a:pPr>
            <a:r>
              <a:rPr lang="en-GB" sz="2000" dirty="0"/>
              <a:t>I can explain why young people may have been more difficult for enslavers to control than adults.</a:t>
            </a:r>
          </a:p>
          <a:p>
            <a:pPr marL="0" lvl="0" indent="0" algn="l" rtl="0">
              <a:lnSpc>
                <a:spcPct val="90000"/>
              </a:lnSpc>
              <a:spcBef>
                <a:spcPts val="1000"/>
              </a:spcBef>
              <a:spcAft>
                <a:spcPts val="0"/>
              </a:spcAft>
              <a:buClr>
                <a:schemeClr val="dk1"/>
              </a:buClr>
              <a:buSzPts val="1800"/>
              <a:buFont typeface="Arial"/>
              <a:buNone/>
            </a:pPr>
            <a:endParaRPr lang="en-GB" sz="2000" dirty="0"/>
          </a:p>
          <a:p>
            <a:pPr marL="0" lvl="0" indent="-114300" algn="l" rtl="0">
              <a:lnSpc>
                <a:spcPct val="90000"/>
              </a:lnSpc>
              <a:spcBef>
                <a:spcPts val="1000"/>
              </a:spcBef>
              <a:spcAft>
                <a:spcPts val="0"/>
              </a:spcAft>
              <a:buClr>
                <a:schemeClr val="dk1"/>
              </a:buClr>
              <a:buSzPts val="1800"/>
              <a:buFont typeface="Arial"/>
              <a:buChar char="•"/>
            </a:pPr>
            <a:r>
              <a:rPr lang="en-GB" sz="2000" dirty="0"/>
              <a:t>I can make reasoned guesses about why certain information is missing from the sources and what this tells us about life in the 18</a:t>
            </a:r>
            <a:r>
              <a:rPr lang="en-GB" sz="2000" baseline="30000" dirty="0"/>
              <a:t>th</a:t>
            </a:r>
            <a:r>
              <a:rPr lang="en-GB" sz="2000" dirty="0"/>
              <a:t> century Caribbean.</a:t>
            </a:r>
          </a:p>
        </p:txBody>
      </p:sp>
      <p:pic>
        <p:nvPicPr>
          <p:cNvPr id="2" name="Graphic 1">
            <a:extLst>
              <a:ext uri="{FF2B5EF4-FFF2-40B4-BE49-F238E27FC236}">
                <a16:creationId xmlns:a16="http://schemas.microsoft.com/office/drawing/2014/main" id="{2F153014-E742-57C8-6243-04C4758A3C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275" y="2349500"/>
            <a:ext cx="5048885" cy="1633220"/>
          </a:xfrm>
          <a:prstGeom prst="rect">
            <a:avLst/>
          </a:prstGeom>
        </p:spPr>
      </p:pic>
      <p:sp>
        <p:nvSpPr>
          <p:cNvPr id="3" name="Google Shape;139;g2da3959b0b8_0_12">
            <a:extLst>
              <a:ext uri="{FF2B5EF4-FFF2-40B4-BE49-F238E27FC236}">
                <a16:creationId xmlns:a16="http://schemas.microsoft.com/office/drawing/2014/main" id="{AC1BCAA2-660D-C4E1-E15E-3A3B230ACC4E}"/>
              </a:ext>
            </a:extLst>
          </p:cNvPr>
          <p:cNvSpPr txBox="1">
            <a:spLocks/>
          </p:cNvSpPr>
          <p:nvPr/>
        </p:nvSpPr>
        <p:spPr>
          <a:xfrm>
            <a:off x="1120750" y="2605660"/>
            <a:ext cx="4564791" cy="150114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1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lnSpc>
                <a:spcPct val="110000"/>
              </a:lnSpc>
              <a:spcBef>
                <a:spcPts val="0"/>
              </a:spcBef>
              <a:spcAft>
                <a:spcPts val="0"/>
              </a:spcAft>
              <a:buClr>
                <a:schemeClr val="dk1"/>
              </a:buClr>
              <a:buSzPts val="1800"/>
              <a:buNone/>
            </a:pPr>
            <a:r>
              <a:rPr lang="en-GB" sz="2000" b="1" dirty="0"/>
              <a:t>What can we learn about the resistance of children from runaway ads?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
          <p:cNvSpPr txBox="1">
            <a:spLocks noGrp="1"/>
          </p:cNvSpPr>
          <p:nvPr>
            <p:ph type="title"/>
          </p:nvPr>
        </p:nvSpPr>
        <p:spPr>
          <a:xfrm>
            <a:off x="838200" y="5429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Learning Review</a:t>
            </a:r>
            <a:endParaRPr sz="3800" dirty="0"/>
          </a:p>
        </p:txBody>
      </p:sp>
      <p:sp>
        <p:nvSpPr>
          <p:cNvPr id="184" name="Google Shape;184;p4"/>
          <p:cNvSpPr txBox="1">
            <a:spLocks noGrp="1"/>
          </p:cNvSpPr>
          <p:nvPr>
            <p:ph type="body" idx="1"/>
          </p:nvPr>
        </p:nvSpPr>
        <p:spPr>
          <a:xfrm>
            <a:off x="838200" y="1825625"/>
            <a:ext cx="10515600" cy="321886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GB" dirty="0"/>
              <a:t>Enslaved men and women fought back against their enslavement in many ways, but can be thought of as two main types. </a:t>
            </a:r>
          </a:p>
          <a:p>
            <a:pPr marL="0" lvl="0" indent="0" algn="l" rtl="0">
              <a:lnSpc>
                <a:spcPct val="90000"/>
              </a:lnSpc>
              <a:spcBef>
                <a:spcPts val="0"/>
              </a:spcBef>
              <a:spcAft>
                <a:spcPts val="0"/>
              </a:spcAft>
              <a:buClr>
                <a:schemeClr val="dk1"/>
              </a:buClr>
              <a:buSzPts val="2800"/>
              <a:buNone/>
            </a:pPr>
            <a:endParaRPr lang="en-GB" dirty="0"/>
          </a:p>
          <a:p>
            <a:pPr marL="0" indent="0">
              <a:spcBef>
                <a:spcPts val="0"/>
              </a:spcBef>
              <a:buSzPts val="2800"/>
              <a:buNone/>
            </a:pPr>
            <a:r>
              <a:rPr lang="en-GB" b="1" dirty="0"/>
              <a:t>Overt</a:t>
            </a:r>
            <a:r>
              <a:rPr lang="en-GB" dirty="0"/>
              <a:t>: Open confrontation to oppose slavery or the conditions of enslavement as an individual or group, sometimes with the intention of overthrowing the entire institution.</a:t>
            </a:r>
          </a:p>
          <a:p>
            <a:pPr marL="0" indent="0">
              <a:spcBef>
                <a:spcPts val="0"/>
              </a:spcBef>
              <a:buSzPts val="2800"/>
              <a:buNone/>
            </a:pPr>
            <a:endParaRPr lang="en-GB" dirty="0"/>
          </a:p>
          <a:p>
            <a:pPr marL="0" indent="0">
              <a:spcBef>
                <a:spcPts val="0"/>
              </a:spcBef>
              <a:buSzPts val="2800"/>
              <a:buNone/>
            </a:pPr>
            <a:r>
              <a:rPr lang="en-GB" b="1" dirty="0"/>
              <a:t>Covert</a:t>
            </a:r>
            <a:r>
              <a:rPr lang="en-GB" dirty="0"/>
              <a:t>: </a:t>
            </a:r>
            <a:r>
              <a:rPr lang="en-GB" sz="2800" dirty="0">
                <a:solidFill>
                  <a:schemeClr val="dk1"/>
                </a:solidFill>
                <a:latin typeface="Arial"/>
                <a:ea typeface="Arial"/>
                <a:cs typeface="Arial"/>
                <a:sym typeface="Arial"/>
              </a:rPr>
              <a:t>subtle or passive tactics performed for</a:t>
            </a:r>
            <a:br>
              <a:rPr lang="en-GB" sz="2800" dirty="0">
                <a:solidFill>
                  <a:schemeClr val="dk1"/>
                </a:solidFill>
                <a:latin typeface="Arial"/>
                <a:ea typeface="Arial"/>
                <a:cs typeface="Arial"/>
                <a:sym typeface="Arial"/>
              </a:rPr>
            </a:br>
            <a:r>
              <a:rPr lang="en-GB" sz="2800" dirty="0">
                <a:solidFill>
                  <a:schemeClr val="dk1"/>
                </a:solidFill>
                <a:latin typeface="Arial"/>
                <a:ea typeface="Arial"/>
                <a:cs typeface="Arial"/>
                <a:sym typeface="Arial"/>
              </a:rPr>
              <a:t>a variety of reasons but without the intent to end enslavement. </a:t>
            </a:r>
            <a:r>
              <a:rPr lang="en-GB" dirty="0"/>
              <a:t>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 name="Graphic 1">
            <a:extLst>
              <a:ext uri="{FF2B5EF4-FFF2-40B4-BE49-F238E27FC236}">
                <a16:creationId xmlns:a16="http://schemas.microsoft.com/office/drawing/2014/main" id="{A4199266-EE3C-D689-B35B-AFDEF8B554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21404">
            <a:off x="3203107" y="5448006"/>
            <a:ext cx="5785787" cy="6843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a:extLst>
            <a:ext uri="{FF2B5EF4-FFF2-40B4-BE49-F238E27FC236}">
              <a16:creationId xmlns:a16="http://schemas.microsoft.com/office/drawing/2014/main" id="{034CC06F-4F83-E025-E9A0-2B591F739423}"/>
            </a:ext>
          </a:extLst>
        </p:cNvPr>
        <p:cNvGrpSpPr/>
        <p:nvPr/>
      </p:nvGrpSpPr>
      <p:grpSpPr>
        <a:xfrm>
          <a:off x="0" y="0"/>
          <a:ext cx="0" cy="0"/>
          <a:chOff x="0" y="0"/>
          <a:chExt cx="0" cy="0"/>
        </a:xfrm>
      </p:grpSpPr>
      <p:sp>
        <p:nvSpPr>
          <p:cNvPr id="183" name="Google Shape;183;p4">
            <a:extLst>
              <a:ext uri="{FF2B5EF4-FFF2-40B4-BE49-F238E27FC236}">
                <a16:creationId xmlns:a16="http://schemas.microsoft.com/office/drawing/2014/main" id="{C07B9532-35F6-1751-4C3D-0C21CAE24FF7}"/>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Task 1: Covert or Overt? </a:t>
            </a:r>
            <a:endParaRPr sz="3800" dirty="0"/>
          </a:p>
        </p:txBody>
      </p:sp>
      <p:sp>
        <p:nvSpPr>
          <p:cNvPr id="184" name="Google Shape;184;p4">
            <a:extLst>
              <a:ext uri="{FF2B5EF4-FFF2-40B4-BE49-F238E27FC236}">
                <a16:creationId xmlns:a16="http://schemas.microsoft.com/office/drawing/2014/main" id="{A1E15529-9BE5-32AA-001E-3FD2189DCC7F}"/>
              </a:ext>
            </a:extLst>
          </p:cNvPr>
          <p:cNvSpPr txBox="1">
            <a:spLocks noGrp="1"/>
          </p:cNvSpPr>
          <p:nvPr>
            <p:ph type="body" idx="1"/>
          </p:nvPr>
        </p:nvSpPr>
        <p:spPr>
          <a:xfrm>
            <a:off x="838200" y="1321352"/>
            <a:ext cx="10515600" cy="73867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GB" dirty="0"/>
              <a:t>Categorise these types of resistance as either covert or overt:</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lang="en-GB" dirty="0"/>
          </a:p>
        </p:txBody>
      </p:sp>
      <p:sp>
        <p:nvSpPr>
          <p:cNvPr id="5" name="TextBox 4">
            <a:extLst>
              <a:ext uri="{FF2B5EF4-FFF2-40B4-BE49-F238E27FC236}">
                <a16:creationId xmlns:a16="http://schemas.microsoft.com/office/drawing/2014/main" id="{AB16844C-AAD9-4F99-7AAF-5F06136B7578}"/>
              </a:ext>
            </a:extLst>
          </p:cNvPr>
          <p:cNvSpPr txBox="1"/>
          <p:nvPr/>
        </p:nvSpPr>
        <p:spPr>
          <a:xfrm>
            <a:off x="838200" y="2271605"/>
            <a:ext cx="3077817" cy="892552"/>
          </a:xfrm>
          <a:prstGeom prst="rect">
            <a:avLst/>
          </a:prstGeom>
          <a:solidFill>
            <a:schemeClr val="bg2"/>
          </a:solidFill>
        </p:spPr>
        <p:txBody>
          <a:bodyPr wrap="square">
            <a:spAutoFit/>
          </a:bodyPr>
          <a:lstStyle/>
          <a:p>
            <a:pPr marL="0" marR="0" lvl="0" indent="0" algn="l" rtl="0">
              <a:spcBef>
                <a:spcPts val="0"/>
              </a:spcBef>
              <a:spcAft>
                <a:spcPts val="0"/>
              </a:spcAft>
              <a:buNone/>
            </a:pPr>
            <a:r>
              <a:rPr lang="en-GB" sz="2600" dirty="0">
                <a:solidFill>
                  <a:schemeClr val="bg1"/>
                </a:solidFill>
              </a:rPr>
              <a:t>Stealing food/tools/animals</a:t>
            </a:r>
          </a:p>
        </p:txBody>
      </p:sp>
      <p:sp>
        <p:nvSpPr>
          <p:cNvPr id="7" name="TextBox 6">
            <a:extLst>
              <a:ext uri="{FF2B5EF4-FFF2-40B4-BE49-F238E27FC236}">
                <a16:creationId xmlns:a16="http://schemas.microsoft.com/office/drawing/2014/main" id="{FABA10A2-98E4-AB71-E59E-D83367D2F5C7}"/>
              </a:ext>
            </a:extLst>
          </p:cNvPr>
          <p:cNvSpPr txBox="1"/>
          <p:nvPr/>
        </p:nvSpPr>
        <p:spPr>
          <a:xfrm>
            <a:off x="6477002" y="2246444"/>
            <a:ext cx="1858617" cy="892552"/>
          </a:xfrm>
          <a:prstGeom prst="rect">
            <a:avLst/>
          </a:prstGeom>
          <a:solidFill>
            <a:schemeClr val="bg2"/>
          </a:solidFill>
        </p:spPr>
        <p:txBody>
          <a:bodyPr wrap="square">
            <a:spAutoFit/>
          </a:bodyPr>
          <a:lstStyle/>
          <a:p>
            <a:pPr marL="0" marR="0" lvl="0" indent="0" algn="l" rtl="0">
              <a:spcBef>
                <a:spcPts val="0"/>
              </a:spcBef>
              <a:spcAft>
                <a:spcPts val="0"/>
              </a:spcAft>
              <a:buNone/>
            </a:pPr>
            <a:r>
              <a:rPr lang="en-GB" sz="2600" dirty="0">
                <a:solidFill>
                  <a:schemeClr val="bg1"/>
                </a:solidFill>
              </a:rPr>
              <a:t>Assaulting overseers</a:t>
            </a:r>
          </a:p>
        </p:txBody>
      </p:sp>
      <p:sp>
        <p:nvSpPr>
          <p:cNvPr id="9" name="TextBox 8">
            <a:extLst>
              <a:ext uri="{FF2B5EF4-FFF2-40B4-BE49-F238E27FC236}">
                <a16:creationId xmlns:a16="http://schemas.microsoft.com/office/drawing/2014/main" id="{170E4DF2-D263-3418-2B49-4AB3A1C5873E}"/>
              </a:ext>
            </a:extLst>
          </p:cNvPr>
          <p:cNvSpPr txBox="1"/>
          <p:nvPr/>
        </p:nvSpPr>
        <p:spPr>
          <a:xfrm>
            <a:off x="4161186" y="2425493"/>
            <a:ext cx="2256182" cy="492443"/>
          </a:xfrm>
          <a:prstGeom prst="rect">
            <a:avLst/>
          </a:prstGeom>
          <a:noFill/>
        </p:spPr>
        <p:txBody>
          <a:bodyPr wrap="square">
            <a:spAutoFit/>
          </a:bodyPr>
          <a:lstStyle/>
          <a:p>
            <a:r>
              <a:rPr lang="en-GB" sz="2600" dirty="0"/>
              <a:t>Rebellions</a:t>
            </a:r>
            <a:endParaRPr lang="en-US" sz="2600" dirty="0"/>
          </a:p>
        </p:txBody>
      </p:sp>
      <p:sp>
        <p:nvSpPr>
          <p:cNvPr id="11" name="TextBox 10">
            <a:extLst>
              <a:ext uri="{FF2B5EF4-FFF2-40B4-BE49-F238E27FC236}">
                <a16:creationId xmlns:a16="http://schemas.microsoft.com/office/drawing/2014/main" id="{FC7E0D9E-6E62-3260-49AE-4BDB4FEB55A7}"/>
              </a:ext>
            </a:extLst>
          </p:cNvPr>
          <p:cNvSpPr txBox="1"/>
          <p:nvPr/>
        </p:nvSpPr>
        <p:spPr>
          <a:xfrm>
            <a:off x="8673550" y="2446498"/>
            <a:ext cx="1381539" cy="492443"/>
          </a:xfrm>
          <a:prstGeom prst="rect">
            <a:avLst/>
          </a:prstGeom>
          <a:noFill/>
        </p:spPr>
        <p:txBody>
          <a:bodyPr wrap="square">
            <a:spAutoFit/>
          </a:bodyPr>
          <a:lstStyle/>
          <a:p>
            <a:r>
              <a:rPr lang="en-GB" sz="2600" dirty="0"/>
              <a:t>Murder</a:t>
            </a:r>
            <a:endParaRPr lang="en-US" sz="2600" dirty="0"/>
          </a:p>
        </p:txBody>
      </p:sp>
      <p:sp>
        <p:nvSpPr>
          <p:cNvPr id="13" name="TextBox 12">
            <a:extLst>
              <a:ext uri="{FF2B5EF4-FFF2-40B4-BE49-F238E27FC236}">
                <a16:creationId xmlns:a16="http://schemas.microsoft.com/office/drawing/2014/main" id="{00354AF2-E785-4EF8-2F05-829C5D9FA54F}"/>
              </a:ext>
            </a:extLst>
          </p:cNvPr>
          <p:cNvSpPr txBox="1"/>
          <p:nvPr/>
        </p:nvSpPr>
        <p:spPr>
          <a:xfrm>
            <a:off x="838200" y="3410385"/>
            <a:ext cx="2534477" cy="492443"/>
          </a:xfrm>
          <a:prstGeom prst="rect">
            <a:avLst/>
          </a:prstGeom>
          <a:noFill/>
        </p:spPr>
        <p:txBody>
          <a:bodyPr wrap="square">
            <a:spAutoFit/>
          </a:bodyPr>
          <a:lstStyle/>
          <a:p>
            <a:pPr marL="0" marR="0" lvl="0" indent="0" algn="l" rtl="0">
              <a:spcBef>
                <a:spcPts val="0"/>
              </a:spcBef>
              <a:spcAft>
                <a:spcPts val="0"/>
              </a:spcAft>
              <a:buNone/>
            </a:pPr>
            <a:r>
              <a:rPr lang="en-GB" sz="2600" dirty="0"/>
              <a:t>Breaking tools</a:t>
            </a:r>
          </a:p>
        </p:txBody>
      </p:sp>
      <p:sp>
        <p:nvSpPr>
          <p:cNvPr id="15" name="TextBox 14">
            <a:extLst>
              <a:ext uri="{FF2B5EF4-FFF2-40B4-BE49-F238E27FC236}">
                <a16:creationId xmlns:a16="http://schemas.microsoft.com/office/drawing/2014/main" id="{79EF1CB8-263A-FC35-B115-B2DC539FDAEF}"/>
              </a:ext>
            </a:extLst>
          </p:cNvPr>
          <p:cNvSpPr txBox="1"/>
          <p:nvPr/>
        </p:nvSpPr>
        <p:spPr>
          <a:xfrm>
            <a:off x="3939209" y="3170768"/>
            <a:ext cx="2534477" cy="892552"/>
          </a:xfrm>
          <a:prstGeom prst="rect">
            <a:avLst/>
          </a:prstGeom>
          <a:solidFill>
            <a:schemeClr val="bg2"/>
          </a:solidFill>
        </p:spPr>
        <p:txBody>
          <a:bodyPr wrap="square">
            <a:spAutoFit/>
          </a:bodyPr>
          <a:lstStyle/>
          <a:p>
            <a:pPr marL="0" marR="0" lvl="0" indent="0" algn="l" rtl="0">
              <a:spcBef>
                <a:spcPts val="0"/>
              </a:spcBef>
              <a:spcAft>
                <a:spcPts val="0"/>
              </a:spcAft>
              <a:buNone/>
            </a:pPr>
            <a:r>
              <a:rPr lang="en-GB" sz="2600" dirty="0">
                <a:solidFill>
                  <a:schemeClr val="bg1"/>
                </a:solidFill>
              </a:rPr>
              <a:t>Arson (burning down buildings)</a:t>
            </a:r>
          </a:p>
        </p:txBody>
      </p:sp>
      <p:sp>
        <p:nvSpPr>
          <p:cNvPr id="16" name="TextBox 15">
            <a:extLst>
              <a:ext uri="{FF2B5EF4-FFF2-40B4-BE49-F238E27FC236}">
                <a16:creationId xmlns:a16="http://schemas.microsoft.com/office/drawing/2014/main" id="{B4646FDF-5E83-5B82-060B-C377CB1C6919}"/>
              </a:ext>
            </a:extLst>
          </p:cNvPr>
          <p:cNvSpPr txBox="1"/>
          <p:nvPr/>
        </p:nvSpPr>
        <p:spPr>
          <a:xfrm>
            <a:off x="6596270" y="3247568"/>
            <a:ext cx="1620079" cy="892552"/>
          </a:xfrm>
          <a:prstGeom prst="rect">
            <a:avLst/>
          </a:prstGeom>
          <a:noFill/>
        </p:spPr>
        <p:txBody>
          <a:bodyPr wrap="square">
            <a:spAutoFit/>
          </a:bodyPr>
          <a:lstStyle/>
          <a:p>
            <a:r>
              <a:rPr lang="en-GB" sz="2600" dirty="0"/>
              <a:t>Running away</a:t>
            </a:r>
            <a:endParaRPr lang="en-US" sz="2600" dirty="0"/>
          </a:p>
        </p:txBody>
      </p:sp>
      <p:sp>
        <p:nvSpPr>
          <p:cNvPr id="17" name="TextBox 16">
            <a:extLst>
              <a:ext uri="{FF2B5EF4-FFF2-40B4-BE49-F238E27FC236}">
                <a16:creationId xmlns:a16="http://schemas.microsoft.com/office/drawing/2014/main" id="{6BBF4625-43CC-EE8C-E254-EE1621B597F3}"/>
              </a:ext>
            </a:extLst>
          </p:cNvPr>
          <p:cNvSpPr txBox="1"/>
          <p:nvPr/>
        </p:nvSpPr>
        <p:spPr>
          <a:xfrm>
            <a:off x="8355497" y="3190452"/>
            <a:ext cx="1858617" cy="954107"/>
          </a:xfrm>
          <a:prstGeom prst="rect">
            <a:avLst/>
          </a:prstGeom>
          <a:solidFill>
            <a:schemeClr val="bg2"/>
          </a:solidFill>
        </p:spPr>
        <p:txBody>
          <a:bodyPr wrap="square">
            <a:spAutoFit/>
          </a:bodyPr>
          <a:lstStyle/>
          <a:p>
            <a:pPr marL="0" marR="0" lvl="0" indent="0" algn="l" rtl="0">
              <a:spcBef>
                <a:spcPts val="0"/>
              </a:spcBef>
              <a:spcAft>
                <a:spcPts val="0"/>
              </a:spcAft>
              <a:buNone/>
            </a:pPr>
            <a:r>
              <a:rPr lang="en-GB" sz="2800" dirty="0">
                <a:solidFill>
                  <a:schemeClr val="bg1"/>
                </a:solidFill>
              </a:rPr>
              <a:t>Spreading rumours </a:t>
            </a:r>
          </a:p>
        </p:txBody>
      </p:sp>
      <p:sp>
        <p:nvSpPr>
          <p:cNvPr id="18" name="TextBox 17">
            <a:extLst>
              <a:ext uri="{FF2B5EF4-FFF2-40B4-BE49-F238E27FC236}">
                <a16:creationId xmlns:a16="http://schemas.microsoft.com/office/drawing/2014/main" id="{D7147AD6-8F1B-2ACB-FD26-62AEC89C0F1E}"/>
              </a:ext>
            </a:extLst>
          </p:cNvPr>
          <p:cNvSpPr txBox="1"/>
          <p:nvPr/>
        </p:nvSpPr>
        <p:spPr>
          <a:xfrm>
            <a:off x="838199" y="4109971"/>
            <a:ext cx="3077817" cy="1292662"/>
          </a:xfrm>
          <a:prstGeom prst="rect">
            <a:avLst/>
          </a:prstGeom>
          <a:solidFill>
            <a:schemeClr val="bg2"/>
          </a:solidFill>
        </p:spPr>
        <p:txBody>
          <a:bodyPr wrap="square">
            <a:spAutoFit/>
          </a:bodyPr>
          <a:lstStyle/>
          <a:p>
            <a:pPr marL="0" marR="0" lvl="0" indent="0" algn="l" rtl="0">
              <a:spcBef>
                <a:spcPts val="0"/>
              </a:spcBef>
              <a:spcAft>
                <a:spcPts val="0"/>
              </a:spcAft>
              <a:buNone/>
            </a:pPr>
            <a:r>
              <a:rPr lang="en-GB" sz="2600" dirty="0">
                <a:solidFill>
                  <a:schemeClr val="bg1"/>
                </a:solidFill>
              </a:rPr>
              <a:t>Keeping African religions and cultures alive</a:t>
            </a:r>
          </a:p>
        </p:txBody>
      </p:sp>
      <p:sp>
        <p:nvSpPr>
          <p:cNvPr id="19" name="TextBox 18">
            <a:extLst>
              <a:ext uri="{FF2B5EF4-FFF2-40B4-BE49-F238E27FC236}">
                <a16:creationId xmlns:a16="http://schemas.microsoft.com/office/drawing/2014/main" id="{C4C91AB1-8AA6-7CAC-7EC3-C25B5BB60F5D}"/>
              </a:ext>
            </a:extLst>
          </p:cNvPr>
          <p:cNvSpPr txBox="1"/>
          <p:nvPr/>
        </p:nvSpPr>
        <p:spPr>
          <a:xfrm>
            <a:off x="4161186" y="4385845"/>
            <a:ext cx="2256182" cy="954107"/>
          </a:xfrm>
          <a:prstGeom prst="rect">
            <a:avLst/>
          </a:prstGeom>
          <a:noFill/>
        </p:spPr>
        <p:txBody>
          <a:bodyPr wrap="square">
            <a:spAutoFit/>
          </a:bodyPr>
          <a:lstStyle/>
          <a:p>
            <a:pPr marL="0" marR="0" lvl="0" indent="0" algn="l" rtl="0">
              <a:spcBef>
                <a:spcPts val="0"/>
              </a:spcBef>
              <a:spcAft>
                <a:spcPts val="0"/>
              </a:spcAft>
              <a:buNone/>
            </a:pPr>
            <a:r>
              <a:rPr lang="en-GB" sz="2800" dirty="0"/>
              <a:t>Poisoning food </a:t>
            </a:r>
          </a:p>
        </p:txBody>
      </p:sp>
      <p:sp>
        <p:nvSpPr>
          <p:cNvPr id="20" name="TextBox 19">
            <a:extLst>
              <a:ext uri="{FF2B5EF4-FFF2-40B4-BE49-F238E27FC236}">
                <a16:creationId xmlns:a16="http://schemas.microsoft.com/office/drawing/2014/main" id="{339F3327-D046-6DD6-4AAE-BDFAD62FA89E}"/>
              </a:ext>
            </a:extLst>
          </p:cNvPr>
          <p:cNvSpPr txBox="1"/>
          <p:nvPr/>
        </p:nvSpPr>
        <p:spPr>
          <a:xfrm>
            <a:off x="6477002" y="4142916"/>
            <a:ext cx="1858617" cy="1292662"/>
          </a:xfrm>
          <a:prstGeom prst="rect">
            <a:avLst/>
          </a:prstGeom>
          <a:solidFill>
            <a:schemeClr val="bg2"/>
          </a:solidFill>
        </p:spPr>
        <p:txBody>
          <a:bodyPr wrap="square">
            <a:spAutoFit/>
          </a:bodyPr>
          <a:lstStyle/>
          <a:p>
            <a:pPr marL="0" marR="0" lvl="0" indent="0" algn="l" rtl="0">
              <a:spcBef>
                <a:spcPts val="0"/>
              </a:spcBef>
              <a:spcAft>
                <a:spcPts val="0"/>
              </a:spcAft>
              <a:buNone/>
            </a:pPr>
            <a:r>
              <a:rPr lang="en-GB" sz="2600" dirty="0">
                <a:solidFill>
                  <a:schemeClr val="bg1"/>
                </a:solidFill>
              </a:rPr>
              <a:t>Insulting the Europeans </a:t>
            </a:r>
          </a:p>
        </p:txBody>
      </p:sp>
      <p:sp>
        <p:nvSpPr>
          <p:cNvPr id="21" name="TextBox 20">
            <a:extLst>
              <a:ext uri="{FF2B5EF4-FFF2-40B4-BE49-F238E27FC236}">
                <a16:creationId xmlns:a16="http://schemas.microsoft.com/office/drawing/2014/main" id="{35D4FEED-2A3D-730A-586D-7C178E7B10C6}"/>
              </a:ext>
            </a:extLst>
          </p:cNvPr>
          <p:cNvSpPr txBox="1"/>
          <p:nvPr/>
        </p:nvSpPr>
        <p:spPr>
          <a:xfrm>
            <a:off x="8490670" y="4320881"/>
            <a:ext cx="2256182" cy="954107"/>
          </a:xfrm>
          <a:prstGeom prst="rect">
            <a:avLst/>
          </a:prstGeom>
          <a:noFill/>
        </p:spPr>
        <p:txBody>
          <a:bodyPr wrap="square">
            <a:spAutoFit/>
          </a:bodyPr>
          <a:lstStyle/>
          <a:p>
            <a:pPr marL="0" marR="0" lvl="0" indent="0" algn="l" rtl="0">
              <a:spcBef>
                <a:spcPts val="0"/>
              </a:spcBef>
              <a:spcAft>
                <a:spcPts val="0"/>
              </a:spcAft>
              <a:buNone/>
            </a:pPr>
            <a:r>
              <a:rPr lang="en-GB" sz="2800" dirty="0"/>
              <a:t>Refusing to work</a:t>
            </a:r>
          </a:p>
        </p:txBody>
      </p:sp>
    </p:spTree>
    <p:extLst>
      <p:ext uri="{BB962C8B-B14F-4D97-AF65-F5344CB8AC3E}">
        <p14:creationId xmlns:p14="http://schemas.microsoft.com/office/powerpoint/2010/main" val="169615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5"/>
          <p:cNvSpPr txBox="1">
            <a:spLocks noGrp="1"/>
          </p:cNvSpPr>
          <p:nvPr>
            <p:ph type="body" idx="1"/>
          </p:nvPr>
        </p:nvSpPr>
        <p:spPr>
          <a:xfrm>
            <a:off x="1024127" y="2179122"/>
            <a:ext cx="9720073" cy="402336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graphicFrame>
        <p:nvGraphicFramePr>
          <p:cNvPr id="193" name="Google Shape;193;p5"/>
          <p:cNvGraphicFramePr/>
          <p:nvPr>
            <p:extLst>
              <p:ext uri="{D42A27DB-BD31-4B8C-83A1-F6EECF244321}">
                <p14:modId xmlns:p14="http://schemas.microsoft.com/office/powerpoint/2010/main" val="385782093"/>
              </p:ext>
            </p:extLst>
          </p:nvPr>
        </p:nvGraphicFramePr>
        <p:xfrm>
          <a:off x="927594" y="1942824"/>
          <a:ext cx="10240300" cy="4259675"/>
        </p:xfrm>
        <a:graphic>
          <a:graphicData uri="http://schemas.openxmlformats.org/drawingml/2006/table">
            <a:tbl>
              <a:tblPr firstRow="1" bandRow="1">
                <a:noFill/>
                <a:tableStyleId>{2443D75E-26D1-46A0-B79F-69B2E47B7A51}</a:tableStyleId>
              </a:tblPr>
              <a:tblGrid>
                <a:gridCol w="5120150">
                  <a:extLst>
                    <a:ext uri="{9D8B030D-6E8A-4147-A177-3AD203B41FA5}">
                      <a16:colId xmlns:a16="http://schemas.microsoft.com/office/drawing/2014/main" val="20000"/>
                    </a:ext>
                  </a:extLst>
                </a:gridCol>
                <a:gridCol w="5120150">
                  <a:extLst>
                    <a:ext uri="{9D8B030D-6E8A-4147-A177-3AD203B41FA5}">
                      <a16:colId xmlns:a16="http://schemas.microsoft.com/office/drawing/2014/main" val="20001"/>
                    </a:ext>
                  </a:extLst>
                </a:gridCol>
              </a:tblGrid>
              <a:tr h="663025">
                <a:tc>
                  <a:txBody>
                    <a:bodyPr/>
                    <a:lstStyle/>
                    <a:p>
                      <a:pPr marL="0" marR="0" lvl="0" indent="0" algn="l" rtl="0">
                        <a:spcBef>
                          <a:spcPts val="0"/>
                        </a:spcBef>
                        <a:spcAft>
                          <a:spcPts val="0"/>
                        </a:spcAft>
                        <a:buNone/>
                      </a:pPr>
                      <a:r>
                        <a:rPr lang="en-GB" sz="2800"/>
                        <a:t>Overt</a:t>
                      </a:r>
                      <a:endParaRPr/>
                    </a:p>
                  </a:txBody>
                  <a:tcPr marL="91450" marR="91450" marT="45725" marB="45725"/>
                </a:tc>
                <a:tc>
                  <a:txBody>
                    <a:bodyPr/>
                    <a:lstStyle/>
                    <a:p>
                      <a:pPr marL="0" marR="0" lvl="0" indent="0" algn="l" rtl="0">
                        <a:spcBef>
                          <a:spcPts val="0"/>
                        </a:spcBef>
                        <a:spcAft>
                          <a:spcPts val="0"/>
                        </a:spcAft>
                        <a:buNone/>
                      </a:pPr>
                      <a:r>
                        <a:rPr lang="en-GB" sz="2800"/>
                        <a:t>Covert</a:t>
                      </a:r>
                      <a:endParaRPr/>
                    </a:p>
                  </a:txBody>
                  <a:tcPr marL="91450" marR="91450" marT="45725" marB="45725"/>
                </a:tc>
                <a:extLst>
                  <a:ext uri="{0D108BD9-81ED-4DB2-BD59-A6C34878D82A}">
                    <a16:rowId xmlns:a16="http://schemas.microsoft.com/office/drawing/2014/main" val="10000"/>
                  </a:ext>
                </a:extLst>
              </a:tr>
              <a:tr h="3596650">
                <a:tc>
                  <a:txBody>
                    <a:bodyPr/>
                    <a:lstStyle/>
                    <a:p>
                      <a:pPr marL="0" marR="0" lvl="0" indent="0" algn="l" rtl="0">
                        <a:lnSpc>
                          <a:spcPct val="100000"/>
                        </a:lnSpc>
                        <a:spcBef>
                          <a:spcPts val="0"/>
                        </a:spcBef>
                        <a:spcAft>
                          <a:spcPts val="0"/>
                        </a:spcAft>
                        <a:buClr>
                          <a:schemeClr val="dk1"/>
                        </a:buClr>
                        <a:buSzPts val="2800"/>
                        <a:buFont typeface="Arial"/>
                        <a:buNone/>
                      </a:pPr>
                      <a:r>
                        <a:rPr lang="en-GB" sz="2800" dirty="0"/>
                        <a:t>Murder </a:t>
                      </a:r>
                      <a:endParaRPr dirty="0"/>
                    </a:p>
                    <a:p>
                      <a:pPr marL="0" marR="0" lvl="0" indent="0" algn="l" rtl="0">
                        <a:lnSpc>
                          <a:spcPct val="100000"/>
                        </a:lnSpc>
                        <a:spcBef>
                          <a:spcPts val="0"/>
                        </a:spcBef>
                        <a:spcAft>
                          <a:spcPts val="0"/>
                        </a:spcAft>
                        <a:buClr>
                          <a:schemeClr val="dk1"/>
                        </a:buClr>
                        <a:buSzPts val="2800"/>
                        <a:buFont typeface="Arial"/>
                        <a:buNone/>
                      </a:pPr>
                      <a:r>
                        <a:rPr lang="en-GB" sz="2800" dirty="0"/>
                        <a:t>Running away</a:t>
                      </a:r>
                      <a:endParaRPr dirty="0"/>
                    </a:p>
                    <a:p>
                      <a:pPr marL="0" marR="0" lvl="0" indent="0" algn="l" rtl="0">
                        <a:lnSpc>
                          <a:spcPct val="100000"/>
                        </a:lnSpc>
                        <a:spcBef>
                          <a:spcPts val="0"/>
                        </a:spcBef>
                        <a:spcAft>
                          <a:spcPts val="0"/>
                        </a:spcAft>
                        <a:buClr>
                          <a:schemeClr val="dk1"/>
                        </a:buClr>
                        <a:buSzPts val="2800"/>
                        <a:buFont typeface="Arial"/>
                        <a:buNone/>
                      </a:pPr>
                      <a:r>
                        <a:rPr lang="en-GB" sz="2800" dirty="0"/>
                        <a:t>Refusing to work</a:t>
                      </a:r>
                      <a:endParaRPr dirty="0"/>
                    </a:p>
                    <a:p>
                      <a:pPr marL="0" marR="0" lvl="0" indent="0" algn="l" rtl="0">
                        <a:lnSpc>
                          <a:spcPct val="100000"/>
                        </a:lnSpc>
                        <a:spcBef>
                          <a:spcPts val="0"/>
                        </a:spcBef>
                        <a:spcAft>
                          <a:spcPts val="0"/>
                        </a:spcAft>
                        <a:buClr>
                          <a:schemeClr val="dk1"/>
                        </a:buClr>
                        <a:buSzPts val="2800"/>
                        <a:buFont typeface="Arial"/>
                        <a:buNone/>
                      </a:pPr>
                      <a:r>
                        <a:rPr lang="en-GB" sz="2800" dirty="0"/>
                        <a:t>Rebellions</a:t>
                      </a:r>
                      <a:endParaRPr dirty="0"/>
                    </a:p>
                    <a:p>
                      <a:pPr marL="0" marR="0" lvl="0" indent="0" algn="l" rtl="0">
                        <a:lnSpc>
                          <a:spcPct val="100000"/>
                        </a:lnSpc>
                        <a:spcBef>
                          <a:spcPts val="0"/>
                        </a:spcBef>
                        <a:spcAft>
                          <a:spcPts val="0"/>
                        </a:spcAft>
                        <a:buClr>
                          <a:schemeClr val="dk1"/>
                        </a:buClr>
                        <a:buSzPts val="2800"/>
                        <a:buFont typeface="Arial"/>
                        <a:buNone/>
                      </a:pPr>
                      <a:r>
                        <a:rPr lang="en-GB" sz="2800" dirty="0"/>
                        <a:t>Assaulting the overseers</a:t>
                      </a:r>
                      <a:endParaRPr dirty="0"/>
                    </a:p>
                    <a:p>
                      <a:pPr marL="0" marR="0" lvl="0" indent="0" algn="l" rtl="0">
                        <a:lnSpc>
                          <a:spcPct val="100000"/>
                        </a:lnSpc>
                        <a:spcBef>
                          <a:spcPts val="0"/>
                        </a:spcBef>
                        <a:spcAft>
                          <a:spcPts val="0"/>
                        </a:spcAft>
                        <a:buClr>
                          <a:schemeClr val="dk1"/>
                        </a:buClr>
                        <a:buSzPts val="2800"/>
                        <a:buFont typeface="Arial"/>
                        <a:buNone/>
                      </a:pPr>
                      <a:r>
                        <a:rPr lang="en-GB" sz="2800" dirty="0"/>
                        <a:t>Insulting the Europeans </a:t>
                      </a:r>
                      <a:endParaRPr dirty="0"/>
                    </a:p>
                    <a:p>
                      <a:pPr marL="0" marR="0" lvl="0" indent="0" algn="l" rtl="0">
                        <a:spcBef>
                          <a:spcPts val="0"/>
                        </a:spcBef>
                        <a:spcAft>
                          <a:spcPts val="0"/>
                        </a:spcAft>
                        <a:buNone/>
                      </a:pPr>
                      <a:endParaRPr sz="2800" dirty="0"/>
                    </a:p>
                  </a:txBody>
                  <a:tcPr marL="91450" marR="91450" marT="45725" marB="45725"/>
                </a:tc>
                <a:tc>
                  <a:txBody>
                    <a:bodyPr/>
                    <a:lstStyle/>
                    <a:p>
                      <a:pPr marL="0" marR="0" lvl="0" indent="0" algn="l" rtl="0">
                        <a:lnSpc>
                          <a:spcPct val="100000"/>
                        </a:lnSpc>
                        <a:spcBef>
                          <a:spcPts val="0"/>
                        </a:spcBef>
                        <a:spcAft>
                          <a:spcPts val="0"/>
                        </a:spcAft>
                        <a:buClr>
                          <a:schemeClr val="dk1"/>
                        </a:buClr>
                        <a:buSzPts val="2800"/>
                        <a:buFont typeface="Arial"/>
                        <a:buNone/>
                      </a:pPr>
                      <a:r>
                        <a:rPr lang="en-GB" sz="2800" dirty="0"/>
                        <a:t>Spreading rumours </a:t>
                      </a:r>
                      <a:endParaRPr dirty="0"/>
                    </a:p>
                    <a:p>
                      <a:pPr marL="0" marR="0" lvl="0" indent="0" algn="l" rtl="0">
                        <a:lnSpc>
                          <a:spcPct val="100000"/>
                        </a:lnSpc>
                        <a:spcBef>
                          <a:spcPts val="0"/>
                        </a:spcBef>
                        <a:spcAft>
                          <a:spcPts val="0"/>
                        </a:spcAft>
                        <a:buClr>
                          <a:schemeClr val="dk1"/>
                        </a:buClr>
                        <a:buSzPts val="2800"/>
                        <a:buFont typeface="Arial"/>
                        <a:buNone/>
                      </a:pPr>
                      <a:r>
                        <a:rPr lang="en-GB" sz="2800" dirty="0"/>
                        <a:t>Breaking tools</a:t>
                      </a:r>
                      <a:endParaRPr dirty="0"/>
                    </a:p>
                    <a:p>
                      <a:pPr marL="0" marR="0" lvl="0" indent="0" algn="l" rtl="0">
                        <a:lnSpc>
                          <a:spcPct val="100000"/>
                        </a:lnSpc>
                        <a:spcBef>
                          <a:spcPts val="0"/>
                        </a:spcBef>
                        <a:spcAft>
                          <a:spcPts val="0"/>
                        </a:spcAft>
                        <a:buClr>
                          <a:schemeClr val="dk1"/>
                        </a:buClr>
                        <a:buSzPts val="2800"/>
                        <a:buFont typeface="Arial"/>
                        <a:buNone/>
                      </a:pPr>
                      <a:r>
                        <a:rPr lang="en-GB" sz="2800" dirty="0"/>
                        <a:t>Stealing food/tools/animals</a:t>
                      </a:r>
                      <a:endParaRPr dirty="0"/>
                    </a:p>
                    <a:p>
                      <a:pPr marL="0" marR="0" lvl="0" indent="0" algn="l" rtl="0">
                        <a:lnSpc>
                          <a:spcPct val="100000"/>
                        </a:lnSpc>
                        <a:spcBef>
                          <a:spcPts val="0"/>
                        </a:spcBef>
                        <a:spcAft>
                          <a:spcPts val="0"/>
                        </a:spcAft>
                        <a:buClr>
                          <a:schemeClr val="dk1"/>
                        </a:buClr>
                        <a:buSzPts val="2800"/>
                        <a:buFont typeface="Arial"/>
                        <a:buNone/>
                      </a:pPr>
                      <a:r>
                        <a:rPr lang="en-GB" sz="2800" dirty="0"/>
                        <a:t>Poisoning food </a:t>
                      </a:r>
                      <a:endParaRPr dirty="0"/>
                    </a:p>
                    <a:p>
                      <a:pPr marL="0" marR="0" lvl="0" indent="0" algn="l" rtl="0">
                        <a:lnSpc>
                          <a:spcPct val="100000"/>
                        </a:lnSpc>
                        <a:spcBef>
                          <a:spcPts val="0"/>
                        </a:spcBef>
                        <a:spcAft>
                          <a:spcPts val="0"/>
                        </a:spcAft>
                        <a:buClr>
                          <a:schemeClr val="dk1"/>
                        </a:buClr>
                        <a:buSzPts val="2800"/>
                        <a:buFont typeface="Arial"/>
                        <a:buNone/>
                      </a:pPr>
                      <a:r>
                        <a:rPr lang="en-GB" sz="2800" dirty="0"/>
                        <a:t>Arson (burning down buildings)</a:t>
                      </a:r>
                      <a:endParaRPr dirty="0"/>
                    </a:p>
                    <a:p>
                      <a:pPr marL="0" marR="0" lvl="0" indent="0" algn="l" rtl="0">
                        <a:lnSpc>
                          <a:spcPct val="100000"/>
                        </a:lnSpc>
                        <a:spcBef>
                          <a:spcPts val="0"/>
                        </a:spcBef>
                        <a:spcAft>
                          <a:spcPts val="0"/>
                        </a:spcAft>
                        <a:buClr>
                          <a:schemeClr val="dk1"/>
                        </a:buClr>
                        <a:buSzPts val="2800"/>
                        <a:buFont typeface="Arial"/>
                        <a:buNone/>
                      </a:pPr>
                      <a:r>
                        <a:rPr lang="en-GB" sz="2800" dirty="0"/>
                        <a:t>Keeping African religions and cultures alive</a:t>
                      </a:r>
                      <a:endParaRPr dirty="0"/>
                    </a:p>
                    <a:p>
                      <a:pPr marL="0" marR="0" lvl="0" indent="0" algn="l" rtl="0">
                        <a:spcBef>
                          <a:spcPts val="0"/>
                        </a:spcBef>
                        <a:spcAft>
                          <a:spcPts val="0"/>
                        </a:spcAft>
                        <a:buNone/>
                      </a:pPr>
                      <a:endParaRPr sz="2800" dirty="0"/>
                    </a:p>
                  </a:txBody>
                  <a:tcPr marL="91450" marR="91450" marT="45725" marB="45725"/>
                </a:tc>
                <a:extLst>
                  <a:ext uri="{0D108BD9-81ED-4DB2-BD59-A6C34878D82A}">
                    <a16:rowId xmlns:a16="http://schemas.microsoft.com/office/drawing/2014/main" val="10001"/>
                  </a:ext>
                </a:extLst>
              </a:tr>
            </a:tbl>
          </a:graphicData>
        </a:graphic>
      </p:graphicFrame>
      <p:sp>
        <p:nvSpPr>
          <p:cNvPr id="6" name="Google Shape;183;p4">
            <a:extLst>
              <a:ext uri="{FF2B5EF4-FFF2-40B4-BE49-F238E27FC236}">
                <a16:creationId xmlns:a16="http://schemas.microsoft.com/office/drawing/2014/main" id="{2193188F-2FE7-01D6-BA05-507767622033}"/>
              </a:ext>
            </a:extLst>
          </p:cNvPr>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Task 1: Covert or Overt? </a:t>
            </a:r>
            <a:endParaRPr sz="3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838200" y="365125"/>
            <a:ext cx="10769600" cy="1666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Enslaved childhoods</a:t>
            </a:r>
            <a:endParaRPr sz="3800" dirty="0"/>
          </a:p>
        </p:txBody>
      </p:sp>
      <p:sp>
        <p:nvSpPr>
          <p:cNvPr id="199" name="Google Shape;19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sz="2800" dirty="0"/>
              <a:t>Millions of children and young people were enslaved on the plantations. Many were kidnapped and taken from Africa to the Caribbean. </a:t>
            </a:r>
            <a:endParaRPr dirty="0"/>
          </a:p>
          <a:p>
            <a:pPr marL="0" lvl="0" indent="0" algn="l" rtl="0">
              <a:lnSpc>
                <a:spcPct val="90000"/>
              </a:lnSpc>
              <a:spcBef>
                <a:spcPts val="1000"/>
              </a:spcBef>
              <a:spcAft>
                <a:spcPts val="0"/>
              </a:spcAft>
              <a:buClr>
                <a:schemeClr val="dk1"/>
              </a:buClr>
              <a:buSzPts val="2800"/>
              <a:buNone/>
            </a:pPr>
            <a:r>
              <a:rPr lang="en-GB" sz="2800" dirty="0"/>
              <a:t>Others were born on the plantations to enslaved parents and were forced to work from a very young age; some enslaved young people were even the children of their enslavers!</a:t>
            </a:r>
            <a:endParaRPr dirty="0"/>
          </a:p>
          <a:p>
            <a:pPr marL="0" lvl="0" indent="0" algn="l" rtl="0">
              <a:lnSpc>
                <a:spcPct val="90000"/>
              </a:lnSpc>
              <a:spcBef>
                <a:spcPts val="1000"/>
              </a:spcBef>
              <a:spcAft>
                <a:spcPts val="0"/>
              </a:spcAft>
              <a:buClr>
                <a:schemeClr val="dk1"/>
              </a:buClr>
              <a:buSzPts val="2800"/>
              <a:buNone/>
            </a:pPr>
            <a:r>
              <a:rPr lang="en-GB" sz="2800" dirty="0"/>
              <a:t>Many of these children tried to resist, and one way they did this was to </a:t>
            </a:r>
            <a:r>
              <a:rPr lang="en-GB" sz="2800" b="1" u="sng" dirty="0"/>
              <a:t>run away. </a:t>
            </a:r>
            <a:endParaRPr dirty="0"/>
          </a:p>
          <a:p>
            <a:pPr marL="0" lvl="0" indent="0" algn="l" rtl="0">
              <a:lnSpc>
                <a:spcPct val="90000"/>
              </a:lnSpc>
              <a:spcBef>
                <a:spcPts val="1000"/>
              </a:spcBef>
              <a:spcAft>
                <a:spcPts val="0"/>
              </a:spcAft>
              <a:buClr>
                <a:schemeClr val="dk1"/>
              </a:buClr>
              <a:buSzPts val="2800"/>
              <a:buNone/>
            </a:pPr>
            <a:r>
              <a:rPr lang="en-GB" sz="2800" b="1" u="sng" dirty="0"/>
              <a:t>When they did, the overseers would often place adverts in the island’s newspapers to try to get them back.</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Arial"/>
              <a:buNone/>
            </a:pPr>
            <a:r>
              <a:rPr lang="en-GB" sz="3800" dirty="0"/>
              <a:t>Sources about resistance</a:t>
            </a:r>
            <a:endParaRPr sz="3800" dirty="0"/>
          </a:p>
        </p:txBody>
      </p:sp>
      <p:sp>
        <p:nvSpPr>
          <p:cNvPr id="205" name="Google Shape;20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indent="0">
              <a:spcBef>
                <a:spcPts val="0"/>
              </a:spcBef>
              <a:buSzPts val="2800"/>
              <a:buNone/>
            </a:pPr>
            <a:r>
              <a:rPr lang="en-GB" sz="2800" dirty="0"/>
              <a:t>Learning about how young enslaved people resisted can be difficult, because they were generally unable and not allowed to write about their experiences. </a:t>
            </a:r>
          </a:p>
          <a:p>
            <a:pPr marL="0" indent="0">
              <a:spcBef>
                <a:spcPts val="0"/>
              </a:spcBef>
              <a:buSzPts val="2800"/>
              <a:buNone/>
            </a:pPr>
            <a:endParaRPr lang="en-GB" dirty="0"/>
          </a:p>
          <a:p>
            <a:pPr marL="0" indent="0">
              <a:spcBef>
                <a:spcPts val="0"/>
              </a:spcBef>
              <a:buSzPts val="2800"/>
              <a:buNone/>
            </a:pPr>
            <a:r>
              <a:rPr lang="en-GB" sz="2800" dirty="0"/>
              <a:t>These adverts can tell us a lot about the experiences of a group of enslaved people who left few records behind.</a:t>
            </a:r>
            <a:endParaRPr dirty="0"/>
          </a:p>
        </p:txBody>
      </p:sp>
    </p:spTree>
  </p:cSld>
  <p:clrMapOvr>
    <a:masterClrMapping/>
  </p:clrMapOvr>
</p:sld>
</file>

<file path=ppt/theme/theme1.xml><?xml version="1.0" encoding="utf-8"?>
<a:theme xmlns:a="http://schemas.openxmlformats.org/drawingml/2006/main" name="Teaching Slavery in Scotland 2023">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2346</Words>
  <Application>Microsoft Macintosh PowerPoint</Application>
  <PresentationFormat>Widescreen</PresentationFormat>
  <Paragraphs>149</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Chalkboard</vt:lpstr>
      <vt:lpstr>Wingdings</vt:lpstr>
      <vt:lpstr>Teaching Slavery in Scotland 2023</vt:lpstr>
      <vt:lpstr>PowerPoint Presentation</vt:lpstr>
      <vt:lpstr>PowerPoint Presentation</vt:lpstr>
      <vt:lpstr>What can we learn about the resistance of children from runaway ads?  Lesson 3</vt:lpstr>
      <vt:lpstr>PowerPoint Presentation</vt:lpstr>
      <vt:lpstr>Learning Review</vt:lpstr>
      <vt:lpstr>Task 1: Covert or Overt? </vt:lpstr>
      <vt:lpstr>Task 1: Covert or Overt? </vt:lpstr>
      <vt:lpstr>Enslaved childhoods</vt:lpstr>
      <vt:lpstr>Sources about resistance</vt:lpstr>
      <vt:lpstr>PowerPoint Presentation</vt:lpstr>
      <vt:lpstr>Task 2: Reading ‘against the grain’</vt:lpstr>
      <vt:lpstr>Task 3: Gathering information</vt:lpstr>
      <vt:lpstr>Task 4: Critical Thinking  </vt:lpstr>
      <vt:lpstr>Task 5: Critical Thinking  </vt:lpstr>
      <vt:lpstr>Task 6: Exam Practice</vt:lpstr>
      <vt:lpstr>Text A: Monday</vt:lpstr>
      <vt:lpstr>Text B: Dickey</vt:lpstr>
      <vt:lpstr>Text C: London</vt:lpstr>
      <vt:lpstr>Text D: John MACCRAE</vt:lpstr>
      <vt:lpstr>Plenary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Katherine Burns</dc:creator>
  <cp:lastModifiedBy>Christine Whyte</cp:lastModifiedBy>
  <cp:revision>1</cp:revision>
  <dcterms:created xsi:type="dcterms:W3CDTF">2023-02-08T13:19:14Z</dcterms:created>
  <dcterms:modified xsi:type="dcterms:W3CDTF">2025-01-20T00:46:40Z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0x010100EECFA5C4BCC4AA41A24F75CCCF0AF410</vt:lpwstr>
  </property>
</Properties>
</file>