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3"/>
  </p:notesMasterIdLst>
  <p:sldIdLst>
    <p:sldId id="256" r:id="rId2"/>
    <p:sldId id="267" r:id="rId3"/>
    <p:sldId id="308" r:id="rId4"/>
    <p:sldId id="309" r:id="rId5"/>
    <p:sldId id="311" r:id="rId6"/>
    <p:sldId id="312" r:id="rId7"/>
    <p:sldId id="313" r:id="rId8"/>
    <p:sldId id="314" r:id="rId9"/>
    <p:sldId id="315" r:id="rId10"/>
    <p:sldId id="316" r:id="rId11"/>
    <p:sldId id="319" r:id="rId12"/>
    <p:sldId id="318" r:id="rId13"/>
    <p:sldId id="321" r:id="rId14"/>
    <p:sldId id="322" r:id="rId15"/>
    <p:sldId id="324" r:id="rId16"/>
    <p:sldId id="676" r:id="rId17"/>
    <p:sldId id="323" r:id="rId18"/>
    <p:sldId id="320" r:id="rId19"/>
    <p:sldId id="325" r:id="rId20"/>
    <p:sldId id="327" r:id="rId21"/>
    <p:sldId id="326" r:id="rId22"/>
    <p:sldId id="663" r:id="rId23"/>
    <p:sldId id="664" r:id="rId24"/>
    <p:sldId id="667" r:id="rId25"/>
    <p:sldId id="668" r:id="rId26"/>
    <p:sldId id="669" r:id="rId27"/>
    <p:sldId id="671" r:id="rId28"/>
    <p:sldId id="672" r:id="rId29"/>
    <p:sldId id="675" r:id="rId30"/>
    <p:sldId id="673" r:id="rId31"/>
    <p:sldId id="666" r:id="rId3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634" userDrawn="1">
          <p15:clr>
            <a:srgbClr val="A4A3A4"/>
          </p15:clr>
        </p15:guide>
        <p15:guide id="2" orient="horz" pos="777" userDrawn="1">
          <p15:clr>
            <a:srgbClr val="A4A3A4"/>
          </p15:clr>
        </p15:guide>
        <p15:guide id="3" orient="horz" pos="1502" userDrawn="1">
          <p15:clr>
            <a:srgbClr val="A4A3A4"/>
          </p15:clr>
        </p15:guide>
        <p15:guide id="4" pos="3840" userDrawn="1">
          <p15:clr>
            <a:srgbClr val="A4A3A4"/>
          </p15:clr>
        </p15:guide>
        <p15:guide id="5" pos="507" userDrawn="1">
          <p15:clr>
            <a:srgbClr val="A4A3A4"/>
          </p15:clr>
        </p15:guide>
        <p15:guide id="6" orient="horz" pos="2636" userDrawn="1">
          <p15:clr>
            <a:srgbClr val="A4A3A4"/>
          </p15:clr>
        </p15:guide>
        <p15:guide id="7" pos="3931" userDrawn="1">
          <p15:clr>
            <a:srgbClr val="A4A3A4"/>
          </p15:clr>
        </p15:guide>
        <p15:guide id="8" pos="4452" userDrawn="1">
          <p15:clr>
            <a:srgbClr val="A4A3A4"/>
          </p15:clr>
        </p15:guide>
        <p15:guide id="9" orient="horz" pos="3838" userDrawn="1">
          <p15:clr>
            <a:srgbClr val="A4A3A4"/>
          </p15:clr>
        </p15:guide>
        <p15:guide id="10" orient="horz" pos="1865" userDrawn="1">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6" roundtripDataSignature="AMtx7miMZo+rKdcQJKtVhC3bsysCa1xE7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25283C"/>
    <a:srgbClr val="F1A828"/>
    <a:srgbClr val="F85122"/>
    <a:srgbClr val="DF0A1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7720D4-4D56-4BAD-9831-BC356FBEA5EC}" v="49" dt="2025-03-10T14:25:41.5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83650" autoAdjust="0"/>
  </p:normalViewPr>
  <p:slideViewPr>
    <p:cSldViewPr snapToGrid="0">
      <p:cViewPr>
        <p:scale>
          <a:sx n="49" d="100"/>
          <a:sy n="49" d="100"/>
        </p:scale>
        <p:origin x="1880" y="712"/>
      </p:cViewPr>
      <p:guideLst>
        <p:guide orient="horz" pos="3634"/>
        <p:guide orient="horz" pos="777"/>
        <p:guide orient="horz" pos="1502"/>
        <p:guide pos="3840"/>
        <p:guide pos="507"/>
        <p:guide orient="horz" pos="2636"/>
        <p:guide pos="3931"/>
        <p:guide pos="4452"/>
        <p:guide orient="horz" pos="3838"/>
        <p:guide orient="horz" pos="1865"/>
      </p:guideLst>
    </p:cSldViewPr>
  </p:slideViewPr>
  <p:notesTextViewPr>
    <p:cViewPr>
      <p:scale>
        <a:sx n="85" d="100"/>
        <a:sy n="8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57" Type="http://schemas.openxmlformats.org/officeDocument/2006/relationships/presProps" Target="presProps.xml"/><Relationship Id="rId61"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56" Type="http://customschemas.google.com/relationships/presentationmetadata" Target="metadata"/><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ie Hunter" userId="72454623bb8664e2" providerId="LiveId" clId="{017720D4-4D56-4BAD-9831-BC356FBEA5EC}"/>
    <pc:docChg chg="undo custSel addSld delSld modSld sldOrd modMainMaster modNotesMaster">
      <pc:chgData name="Katie Hunter" userId="72454623bb8664e2" providerId="LiveId" clId="{017720D4-4D56-4BAD-9831-BC356FBEA5EC}" dt="2025-03-10T14:25:51.647" v="1831" actId="20577"/>
      <pc:docMkLst>
        <pc:docMk/>
      </pc:docMkLst>
      <pc:sldChg chg="modSp mod modNotes">
        <pc:chgData name="Katie Hunter" userId="72454623bb8664e2" providerId="LiveId" clId="{017720D4-4D56-4BAD-9831-BC356FBEA5EC}" dt="2025-03-10T08:57:12.998" v="395"/>
        <pc:sldMkLst>
          <pc:docMk/>
          <pc:sldMk cId="0" sldId="256"/>
        </pc:sldMkLst>
        <pc:spChg chg="mod">
          <ac:chgData name="Katie Hunter" userId="72454623bb8664e2" providerId="LiveId" clId="{017720D4-4D56-4BAD-9831-BC356FBEA5EC}" dt="2025-03-10T08:57:12.998" v="395"/>
          <ac:spMkLst>
            <pc:docMk/>
            <pc:sldMk cId="0" sldId="256"/>
            <ac:spMk id="131" creationId="{00000000-0000-0000-0000-000000000000}"/>
          </ac:spMkLst>
        </pc:spChg>
        <pc:picChg chg="mod">
          <ac:chgData name="Katie Hunter" userId="72454623bb8664e2" providerId="LiveId" clId="{017720D4-4D56-4BAD-9831-BC356FBEA5EC}" dt="2025-03-10T08:57:12.998" v="395"/>
          <ac:picMkLst>
            <pc:docMk/>
            <pc:sldMk cId="0" sldId="256"/>
            <ac:picMk id="2" creationId="{33FEAB9D-C137-7A8D-2DEA-8B020AFC0511}"/>
          </ac:picMkLst>
        </pc:picChg>
      </pc:sldChg>
      <pc:sldChg chg="addSp delSp modSp mod">
        <pc:chgData name="Katie Hunter" userId="72454623bb8664e2" providerId="LiveId" clId="{017720D4-4D56-4BAD-9831-BC356FBEA5EC}" dt="2025-03-10T13:09:19.107" v="1557" actId="478"/>
        <pc:sldMkLst>
          <pc:docMk/>
          <pc:sldMk cId="3053112522" sldId="267"/>
        </pc:sldMkLst>
        <pc:spChg chg="del mod">
          <ac:chgData name="Katie Hunter" userId="72454623bb8664e2" providerId="LiveId" clId="{017720D4-4D56-4BAD-9831-BC356FBEA5EC}" dt="2025-03-10T13:09:14.521" v="1556" actId="478"/>
          <ac:spMkLst>
            <pc:docMk/>
            <pc:sldMk cId="3053112522" sldId="267"/>
            <ac:spMk id="3" creationId="{A9FBBA41-20C8-7C31-FFCA-02F4957D2100}"/>
          </ac:spMkLst>
        </pc:spChg>
        <pc:spChg chg="add del mod">
          <ac:chgData name="Katie Hunter" userId="72454623bb8664e2" providerId="LiveId" clId="{017720D4-4D56-4BAD-9831-BC356FBEA5EC}" dt="2025-03-10T13:09:19.107" v="1557" actId="478"/>
          <ac:spMkLst>
            <pc:docMk/>
            <pc:sldMk cId="3053112522" sldId="267"/>
            <ac:spMk id="6" creationId="{03FE07DF-A4F3-D971-C228-E6BB56F44C18}"/>
          </ac:spMkLst>
        </pc:spChg>
        <pc:picChg chg="mod">
          <ac:chgData name="Katie Hunter" userId="72454623bb8664e2" providerId="LiveId" clId="{017720D4-4D56-4BAD-9831-BC356FBEA5EC}" dt="2025-03-10T08:57:12.998" v="395"/>
          <ac:picMkLst>
            <pc:docMk/>
            <pc:sldMk cId="3053112522" sldId="267"/>
            <ac:picMk id="4" creationId="{3F806693-3C7C-E9F5-B2AD-DAD5CBE167EA}"/>
          </ac:picMkLst>
        </pc:picChg>
      </pc:sldChg>
      <pc:sldChg chg="modSp modNotes modNotesTx">
        <pc:chgData name="Katie Hunter" userId="72454623bb8664e2" providerId="LiveId" clId="{017720D4-4D56-4BAD-9831-BC356FBEA5EC}" dt="2025-03-10T08:57:12.998" v="395"/>
        <pc:sldMkLst>
          <pc:docMk/>
          <pc:sldMk cId="3749524324" sldId="308"/>
        </pc:sldMkLst>
        <pc:spChg chg="mod">
          <ac:chgData name="Katie Hunter" userId="72454623bb8664e2" providerId="LiveId" clId="{017720D4-4D56-4BAD-9831-BC356FBEA5EC}" dt="2025-03-10T08:57:12.998" v="395"/>
          <ac:spMkLst>
            <pc:docMk/>
            <pc:sldMk cId="3749524324" sldId="308"/>
            <ac:spMk id="2" creationId="{9798F128-1316-2852-45F2-D7235E66B461}"/>
          </ac:spMkLst>
        </pc:spChg>
      </pc:sldChg>
      <pc:sldChg chg="modSp mod modNotes">
        <pc:chgData name="Katie Hunter" userId="72454623bb8664e2" providerId="LiveId" clId="{017720D4-4D56-4BAD-9831-BC356FBEA5EC}" dt="2025-03-10T14:08:32.481" v="1571" actId="1076"/>
        <pc:sldMkLst>
          <pc:docMk/>
          <pc:sldMk cId="2772423798" sldId="309"/>
        </pc:sldMkLst>
        <pc:spChg chg="mod">
          <ac:chgData name="Katie Hunter" userId="72454623bb8664e2" providerId="LiveId" clId="{017720D4-4D56-4BAD-9831-BC356FBEA5EC}" dt="2025-03-10T08:57:12.998" v="395"/>
          <ac:spMkLst>
            <pc:docMk/>
            <pc:sldMk cId="2772423798" sldId="309"/>
            <ac:spMk id="5" creationId="{71A1EBA0-3411-BBAF-B21F-D18D6C61E75C}"/>
          </ac:spMkLst>
        </pc:spChg>
        <pc:spChg chg="mod">
          <ac:chgData name="Katie Hunter" userId="72454623bb8664e2" providerId="LiveId" clId="{017720D4-4D56-4BAD-9831-BC356FBEA5EC}" dt="2025-03-10T14:07:50.458" v="1563" actId="255"/>
          <ac:spMkLst>
            <pc:docMk/>
            <pc:sldMk cId="2772423798" sldId="309"/>
            <ac:spMk id="8" creationId="{2DD36D2D-9D1E-8275-AE74-9638F02B90EA}"/>
          </ac:spMkLst>
        </pc:spChg>
        <pc:spChg chg="mod">
          <ac:chgData name="Katie Hunter" userId="72454623bb8664e2" providerId="LiveId" clId="{017720D4-4D56-4BAD-9831-BC356FBEA5EC}" dt="2025-03-10T14:07:56.887" v="1565" actId="1076"/>
          <ac:spMkLst>
            <pc:docMk/>
            <pc:sldMk cId="2772423798" sldId="309"/>
            <ac:spMk id="10" creationId="{9A131AED-D254-3C21-10CF-9D7BEA99E2FC}"/>
          </ac:spMkLst>
        </pc:spChg>
        <pc:spChg chg="mod">
          <ac:chgData name="Katie Hunter" userId="72454623bb8664e2" providerId="LiveId" clId="{017720D4-4D56-4BAD-9831-BC356FBEA5EC}" dt="2025-03-10T14:08:32.481" v="1571" actId="1076"/>
          <ac:spMkLst>
            <pc:docMk/>
            <pc:sldMk cId="2772423798" sldId="309"/>
            <ac:spMk id="13" creationId="{FAC0A6A8-233F-270C-7A14-B781B4D4F544}"/>
          </ac:spMkLst>
        </pc:spChg>
        <pc:picChg chg="mod">
          <ac:chgData name="Katie Hunter" userId="72454623bb8664e2" providerId="LiveId" clId="{017720D4-4D56-4BAD-9831-BC356FBEA5EC}" dt="2025-03-10T13:11:44.060" v="1560" actId="14100"/>
          <ac:picMkLst>
            <pc:docMk/>
            <pc:sldMk cId="2772423798" sldId="309"/>
            <ac:picMk id="6" creationId="{F150B5A5-1280-DE41-4BF6-43DE3F37B1B1}"/>
          </ac:picMkLst>
        </pc:picChg>
        <pc:picChg chg="mod">
          <ac:chgData name="Katie Hunter" userId="72454623bb8664e2" providerId="LiveId" clId="{017720D4-4D56-4BAD-9831-BC356FBEA5EC}" dt="2025-03-10T14:07:54.778" v="1564" actId="1076"/>
          <ac:picMkLst>
            <pc:docMk/>
            <pc:sldMk cId="2772423798" sldId="309"/>
            <ac:picMk id="7" creationId="{918A2D0F-F0A1-DA29-7D5B-7FF63164D1E3}"/>
          </ac:picMkLst>
        </pc:picChg>
        <pc:picChg chg="mod">
          <ac:chgData name="Katie Hunter" userId="72454623bb8664e2" providerId="LiveId" clId="{017720D4-4D56-4BAD-9831-BC356FBEA5EC}" dt="2025-03-10T14:08:00.559" v="1566" actId="14100"/>
          <ac:picMkLst>
            <pc:docMk/>
            <pc:sldMk cId="2772423798" sldId="309"/>
            <ac:picMk id="9" creationId="{78015958-C678-21D0-99EA-90B960B178AC}"/>
          </ac:picMkLst>
        </pc:picChg>
        <pc:picChg chg="mod">
          <ac:chgData name="Katie Hunter" userId="72454623bb8664e2" providerId="LiveId" clId="{017720D4-4D56-4BAD-9831-BC356FBEA5EC}" dt="2025-03-10T14:08:15.732" v="1567" actId="1076"/>
          <ac:picMkLst>
            <pc:docMk/>
            <pc:sldMk cId="2772423798" sldId="309"/>
            <ac:picMk id="12" creationId="{9461DDBB-817D-9242-E76A-ADBABCEFB849}"/>
          </ac:picMkLst>
        </pc:picChg>
        <pc:picChg chg="mod">
          <ac:chgData name="Katie Hunter" userId="72454623bb8664e2" providerId="LiveId" clId="{017720D4-4D56-4BAD-9831-BC356FBEA5EC}" dt="2025-03-10T08:57:12.998" v="395"/>
          <ac:picMkLst>
            <pc:docMk/>
            <pc:sldMk cId="2772423798" sldId="309"/>
            <ac:picMk id="17" creationId="{73CFD0D6-7F41-FFD3-5BB2-F4105643990E}"/>
          </ac:picMkLst>
        </pc:picChg>
        <pc:picChg chg="mod">
          <ac:chgData name="Katie Hunter" userId="72454623bb8664e2" providerId="LiveId" clId="{017720D4-4D56-4BAD-9831-BC356FBEA5EC}" dt="2025-03-10T13:11:47.064" v="1561" actId="14100"/>
          <ac:picMkLst>
            <pc:docMk/>
            <pc:sldMk cId="2772423798" sldId="309"/>
            <ac:picMk id="18" creationId="{AF9FFC07-5D4D-E6E9-F1B5-7F74491EABE7}"/>
          </ac:picMkLst>
        </pc:picChg>
      </pc:sldChg>
      <pc:sldChg chg="modSp mod modNotes">
        <pc:chgData name="Katie Hunter" userId="72454623bb8664e2" providerId="LiveId" clId="{017720D4-4D56-4BAD-9831-BC356FBEA5EC}" dt="2025-03-10T13:11:27.675" v="1559" actId="20577"/>
        <pc:sldMkLst>
          <pc:docMk/>
          <pc:sldMk cId="1719772049" sldId="311"/>
        </pc:sldMkLst>
        <pc:spChg chg="mod">
          <ac:chgData name="Katie Hunter" userId="72454623bb8664e2" providerId="LiveId" clId="{017720D4-4D56-4BAD-9831-BC356FBEA5EC}" dt="2025-03-10T08:57:12.998" v="395"/>
          <ac:spMkLst>
            <pc:docMk/>
            <pc:sldMk cId="1719772049" sldId="311"/>
            <ac:spMk id="4" creationId="{2EF8E2A2-C955-27EF-C846-683ABCBC1335}"/>
          </ac:spMkLst>
        </pc:spChg>
        <pc:spChg chg="mod">
          <ac:chgData name="Katie Hunter" userId="72454623bb8664e2" providerId="LiveId" clId="{017720D4-4D56-4BAD-9831-BC356FBEA5EC}" dt="2025-03-10T13:11:27.675" v="1559" actId="20577"/>
          <ac:spMkLst>
            <pc:docMk/>
            <pc:sldMk cId="1719772049" sldId="311"/>
            <ac:spMk id="5" creationId="{07AF295E-7B02-FE85-56E9-45FB933EF06C}"/>
          </ac:spMkLst>
        </pc:spChg>
        <pc:spChg chg="mod">
          <ac:chgData name="Katie Hunter" userId="72454623bb8664e2" providerId="LiveId" clId="{017720D4-4D56-4BAD-9831-BC356FBEA5EC}" dt="2025-03-10T08:57:12.998" v="395"/>
          <ac:spMkLst>
            <pc:docMk/>
            <pc:sldMk cId="1719772049" sldId="311"/>
            <ac:spMk id="6" creationId="{0E02DCF9-60F6-636A-0DE7-7BA4154F4ED5}"/>
          </ac:spMkLst>
        </pc:spChg>
        <pc:spChg chg="mod">
          <ac:chgData name="Katie Hunter" userId="72454623bb8664e2" providerId="LiveId" clId="{017720D4-4D56-4BAD-9831-BC356FBEA5EC}" dt="2025-03-10T08:57:12.998" v="395"/>
          <ac:spMkLst>
            <pc:docMk/>
            <pc:sldMk cId="1719772049" sldId="311"/>
            <ac:spMk id="7" creationId="{D09A2A1F-2FC9-44B0-9432-4044432F8E7C}"/>
          </ac:spMkLst>
        </pc:spChg>
        <pc:spChg chg="mod">
          <ac:chgData name="Katie Hunter" userId="72454623bb8664e2" providerId="LiveId" clId="{017720D4-4D56-4BAD-9831-BC356FBEA5EC}" dt="2025-03-10T08:57:12.998" v="395"/>
          <ac:spMkLst>
            <pc:docMk/>
            <pc:sldMk cId="1719772049" sldId="311"/>
            <ac:spMk id="8" creationId="{73850BB4-D017-C836-B81D-768A3C8ACF95}"/>
          </ac:spMkLst>
        </pc:spChg>
        <pc:spChg chg="mod">
          <ac:chgData name="Katie Hunter" userId="72454623bb8664e2" providerId="LiveId" clId="{017720D4-4D56-4BAD-9831-BC356FBEA5EC}" dt="2025-03-10T08:57:12.998" v="395"/>
          <ac:spMkLst>
            <pc:docMk/>
            <pc:sldMk cId="1719772049" sldId="311"/>
            <ac:spMk id="26" creationId="{51FC4F74-DF19-1E36-156A-502D6182600A}"/>
          </ac:spMkLst>
        </pc:spChg>
        <pc:spChg chg="mod">
          <ac:chgData name="Katie Hunter" userId="72454623bb8664e2" providerId="LiveId" clId="{017720D4-4D56-4BAD-9831-BC356FBEA5EC}" dt="2025-03-10T08:57:12.998" v="395"/>
          <ac:spMkLst>
            <pc:docMk/>
            <pc:sldMk cId="1719772049" sldId="311"/>
            <ac:spMk id="27" creationId="{EA5BC294-AC2C-BD4E-B34B-155964B934DE}"/>
          </ac:spMkLst>
        </pc:spChg>
        <pc:spChg chg="mod">
          <ac:chgData name="Katie Hunter" userId="72454623bb8664e2" providerId="LiveId" clId="{017720D4-4D56-4BAD-9831-BC356FBEA5EC}" dt="2025-03-10T08:57:12.998" v="395"/>
          <ac:spMkLst>
            <pc:docMk/>
            <pc:sldMk cId="1719772049" sldId="311"/>
            <ac:spMk id="32" creationId="{F7CB6B61-781A-3760-0CED-1EB984B9F7A1}"/>
          </ac:spMkLst>
        </pc:spChg>
        <pc:spChg chg="mod">
          <ac:chgData name="Katie Hunter" userId="72454623bb8664e2" providerId="LiveId" clId="{017720D4-4D56-4BAD-9831-BC356FBEA5EC}" dt="2025-03-10T08:57:12.998" v="395"/>
          <ac:spMkLst>
            <pc:docMk/>
            <pc:sldMk cId="1719772049" sldId="311"/>
            <ac:spMk id="34" creationId="{31373ED3-86CC-7DFF-E513-8B2B6E484BFA}"/>
          </ac:spMkLst>
        </pc:spChg>
        <pc:spChg chg="mod">
          <ac:chgData name="Katie Hunter" userId="72454623bb8664e2" providerId="LiveId" clId="{017720D4-4D56-4BAD-9831-BC356FBEA5EC}" dt="2025-03-10T08:57:12.998" v="395"/>
          <ac:spMkLst>
            <pc:docMk/>
            <pc:sldMk cId="1719772049" sldId="311"/>
            <ac:spMk id="36" creationId="{D02735CE-72BA-98A7-B661-5C1ADEF30E97}"/>
          </ac:spMkLst>
        </pc:spChg>
      </pc:sldChg>
      <pc:sldChg chg="addSp modSp mod modNotes">
        <pc:chgData name="Katie Hunter" userId="72454623bb8664e2" providerId="LiveId" clId="{017720D4-4D56-4BAD-9831-BC356FBEA5EC}" dt="2025-03-10T14:09:04.602" v="1579" actId="20577"/>
        <pc:sldMkLst>
          <pc:docMk/>
          <pc:sldMk cId="1618479787" sldId="312"/>
        </pc:sldMkLst>
        <pc:spChg chg="add mod">
          <ac:chgData name="Katie Hunter" userId="72454623bb8664e2" providerId="LiveId" clId="{017720D4-4D56-4BAD-9831-BC356FBEA5EC}" dt="2025-03-10T08:57:12.998" v="395"/>
          <ac:spMkLst>
            <pc:docMk/>
            <pc:sldMk cId="1618479787" sldId="312"/>
            <ac:spMk id="4" creationId="{EC57284B-1B80-1F14-E9B6-623940C46225}"/>
          </ac:spMkLst>
        </pc:spChg>
        <pc:spChg chg="add mod">
          <ac:chgData name="Katie Hunter" userId="72454623bb8664e2" providerId="LiveId" clId="{017720D4-4D56-4BAD-9831-BC356FBEA5EC}" dt="2025-03-10T08:57:12.998" v="395"/>
          <ac:spMkLst>
            <pc:docMk/>
            <pc:sldMk cId="1618479787" sldId="312"/>
            <ac:spMk id="6" creationId="{FCD39BE3-55F9-A4FF-AEF4-433BD8C75816}"/>
          </ac:spMkLst>
        </pc:spChg>
        <pc:spChg chg="mod">
          <ac:chgData name="Katie Hunter" userId="72454623bb8664e2" providerId="LiveId" clId="{017720D4-4D56-4BAD-9831-BC356FBEA5EC}" dt="2025-03-10T14:09:04.602" v="1579" actId="20577"/>
          <ac:spMkLst>
            <pc:docMk/>
            <pc:sldMk cId="1618479787" sldId="312"/>
            <ac:spMk id="7" creationId="{4ABB6970-D55B-9F6E-BF88-18E7040391F1}"/>
          </ac:spMkLst>
        </pc:spChg>
        <pc:spChg chg="mod">
          <ac:chgData name="Katie Hunter" userId="72454623bb8664e2" providerId="LiveId" clId="{017720D4-4D56-4BAD-9831-BC356FBEA5EC}" dt="2025-03-10T08:57:12.998" v="395"/>
          <ac:spMkLst>
            <pc:docMk/>
            <pc:sldMk cId="1618479787" sldId="312"/>
            <ac:spMk id="9" creationId="{5319AE3D-08AD-ED83-89F6-A360EC514AA8}"/>
          </ac:spMkLst>
        </pc:spChg>
        <pc:picChg chg="add mod">
          <ac:chgData name="Katie Hunter" userId="72454623bb8664e2" providerId="LiveId" clId="{017720D4-4D56-4BAD-9831-BC356FBEA5EC}" dt="2025-03-10T08:57:12.998" v="395"/>
          <ac:picMkLst>
            <pc:docMk/>
            <pc:sldMk cId="1618479787" sldId="312"/>
            <ac:picMk id="2" creationId="{A2DFFA53-B6FD-5581-F957-E3C8DCCA4FC0}"/>
          </ac:picMkLst>
        </pc:picChg>
        <pc:picChg chg="add mod">
          <ac:chgData name="Katie Hunter" userId="72454623bb8664e2" providerId="LiveId" clId="{017720D4-4D56-4BAD-9831-BC356FBEA5EC}" dt="2025-03-10T08:57:12.998" v="395"/>
          <ac:picMkLst>
            <pc:docMk/>
            <pc:sldMk cId="1618479787" sldId="312"/>
            <ac:picMk id="3" creationId="{A8551D7B-4683-0B03-81DD-9741F4C348ED}"/>
          </ac:picMkLst>
        </pc:picChg>
        <pc:picChg chg="mod">
          <ac:chgData name="Katie Hunter" userId="72454623bb8664e2" providerId="LiveId" clId="{017720D4-4D56-4BAD-9831-BC356FBEA5EC}" dt="2025-03-10T13:09:49.318" v="1558"/>
          <ac:picMkLst>
            <pc:docMk/>
            <pc:sldMk cId="1618479787" sldId="312"/>
            <ac:picMk id="5" creationId="{FCF5CFF7-89F7-A468-30B3-DD642D464B24}"/>
          </ac:picMkLst>
        </pc:picChg>
        <pc:picChg chg="mod">
          <ac:chgData name="Katie Hunter" userId="72454623bb8664e2" providerId="LiveId" clId="{017720D4-4D56-4BAD-9831-BC356FBEA5EC}" dt="2025-03-10T08:57:12.998" v="395"/>
          <ac:picMkLst>
            <pc:docMk/>
            <pc:sldMk cId="1618479787" sldId="312"/>
            <ac:picMk id="10" creationId="{77D9F8FA-1A74-F151-7F86-0E4AF0783642}"/>
          </ac:picMkLst>
        </pc:picChg>
        <pc:picChg chg="mod">
          <ac:chgData name="Katie Hunter" userId="72454623bb8664e2" providerId="LiveId" clId="{017720D4-4D56-4BAD-9831-BC356FBEA5EC}" dt="2025-03-10T08:57:12.998" v="395"/>
          <ac:picMkLst>
            <pc:docMk/>
            <pc:sldMk cId="1618479787" sldId="312"/>
            <ac:picMk id="11" creationId="{8514BB29-BA24-928A-5070-893EB3302C6E}"/>
          </ac:picMkLst>
        </pc:picChg>
      </pc:sldChg>
      <pc:sldChg chg="modSp mod">
        <pc:chgData name="Katie Hunter" userId="72454623bb8664e2" providerId="LiveId" clId="{017720D4-4D56-4BAD-9831-BC356FBEA5EC}" dt="2025-03-10T08:57:12.998" v="395"/>
        <pc:sldMkLst>
          <pc:docMk/>
          <pc:sldMk cId="663837986" sldId="313"/>
        </pc:sldMkLst>
        <pc:spChg chg="mod">
          <ac:chgData name="Katie Hunter" userId="72454623bb8664e2" providerId="LiveId" clId="{017720D4-4D56-4BAD-9831-BC356FBEA5EC}" dt="2025-03-10T08:57:12.998" v="395"/>
          <ac:spMkLst>
            <pc:docMk/>
            <pc:sldMk cId="663837986" sldId="313"/>
            <ac:spMk id="3" creationId="{43299AB1-8DB9-547B-5631-3632D205815C}"/>
          </ac:spMkLst>
        </pc:spChg>
        <pc:spChg chg="mod">
          <ac:chgData name="Katie Hunter" userId="72454623bb8664e2" providerId="LiveId" clId="{017720D4-4D56-4BAD-9831-BC356FBEA5EC}" dt="2025-03-10T08:57:12.998" v="395"/>
          <ac:spMkLst>
            <pc:docMk/>
            <pc:sldMk cId="663837986" sldId="313"/>
            <ac:spMk id="4" creationId="{76AEAC54-79DC-A991-2C77-F5EAE3176238}"/>
          </ac:spMkLst>
        </pc:spChg>
        <pc:spChg chg="mod">
          <ac:chgData name="Katie Hunter" userId="72454623bb8664e2" providerId="LiveId" clId="{017720D4-4D56-4BAD-9831-BC356FBEA5EC}" dt="2025-03-10T08:57:12.998" v="395"/>
          <ac:spMkLst>
            <pc:docMk/>
            <pc:sldMk cId="663837986" sldId="313"/>
            <ac:spMk id="5" creationId="{47F07AD2-9179-6201-AB81-488BBAA361DE}"/>
          </ac:spMkLst>
        </pc:spChg>
        <pc:spChg chg="mod">
          <ac:chgData name="Katie Hunter" userId="72454623bb8664e2" providerId="LiveId" clId="{017720D4-4D56-4BAD-9831-BC356FBEA5EC}" dt="2025-03-10T08:57:12.998" v="395"/>
          <ac:spMkLst>
            <pc:docMk/>
            <pc:sldMk cId="663837986" sldId="313"/>
            <ac:spMk id="6" creationId="{E6D6560E-1FDC-E879-83B5-588A34DAD95D}"/>
          </ac:spMkLst>
        </pc:spChg>
        <pc:spChg chg="mod">
          <ac:chgData name="Katie Hunter" userId="72454623bb8664e2" providerId="LiveId" clId="{017720D4-4D56-4BAD-9831-BC356FBEA5EC}" dt="2025-03-10T08:57:12.998" v="395"/>
          <ac:spMkLst>
            <pc:docMk/>
            <pc:sldMk cId="663837986" sldId="313"/>
            <ac:spMk id="7" creationId="{2247D6E2-3C86-5A4A-8B04-35793FEA88A1}"/>
          </ac:spMkLst>
        </pc:spChg>
        <pc:spChg chg="mod">
          <ac:chgData name="Katie Hunter" userId="72454623bb8664e2" providerId="LiveId" clId="{017720D4-4D56-4BAD-9831-BC356FBEA5EC}" dt="2025-03-10T08:57:12.998" v="395"/>
          <ac:spMkLst>
            <pc:docMk/>
            <pc:sldMk cId="663837986" sldId="313"/>
            <ac:spMk id="9" creationId="{D1AC3FBD-6B54-D664-6FA1-027CE8FA3E66}"/>
          </ac:spMkLst>
        </pc:spChg>
        <pc:spChg chg="mod">
          <ac:chgData name="Katie Hunter" userId="72454623bb8664e2" providerId="LiveId" clId="{017720D4-4D56-4BAD-9831-BC356FBEA5EC}" dt="2025-03-10T08:57:12.998" v="395"/>
          <ac:spMkLst>
            <pc:docMk/>
            <pc:sldMk cId="663837986" sldId="313"/>
            <ac:spMk id="11" creationId="{9C848CC6-50F3-3FFF-D0FC-FBC90EFBE408}"/>
          </ac:spMkLst>
        </pc:spChg>
        <pc:spChg chg="mod">
          <ac:chgData name="Katie Hunter" userId="72454623bb8664e2" providerId="LiveId" clId="{017720D4-4D56-4BAD-9831-BC356FBEA5EC}" dt="2025-03-10T08:57:12.998" v="395"/>
          <ac:spMkLst>
            <pc:docMk/>
            <pc:sldMk cId="663837986" sldId="313"/>
            <ac:spMk id="12" creationId="{BAEFBEBD-D086-B74D-51F4-8312FD73E973}"/>
          </ac:spMkLst>
        </pc:spChg>
        <pc:spChg chg="mod">
          <ac:chgData name="Katie Hunter" userId="72454623bb8664e2" providerId="LiveId" clId="{017720D4-4D56-4BAD-9831-BC356FBEA5EC}" dt="2025-03-10T08:57:12.998" v="395"/>
          <ac:spMkLst>
            <pc:docMk/>
            <pc:sldMk cId="663837986" sldId="313"/>
            <ac:spMk id="13" creationId="{142328B7-6B9B-4517-D7B1-F0F44C66E01C}"/>
          </ac:spMkLst>
        </pc:spChg>
        <pc:spChg chg="mod">
          <ac:chgData name="Katie Hunter" userId="72454623bb8664e2" providerId="LiveId" clId="{017720D4-4D56-4BAD-9831-BC356FBEA5EC}" dt="2025-03-10T08:57:12.998" v="395"/>
          <ac:spMkLst>
            <pc:docMk/>
            <pc:sldMk cId="663837986" sldId="313"/>
            <ac:spMk id="14" creationId="{3F468A2E-BBE1-79ED-530F-E704CD7EFE8E}"/>
          </ac:spMkLst>
        </pc:spChg>
        <pc:picChg chg="mod">
          <ac:chgData name="Katie Hunter" userId="72454623bb8664e2" providerId="LiveId" clId="{017720D4-4D56-4BAD-9831-BC356FBEA5EC}" dt="2025-03-10T08:20:50.692" v="144" actId="14100"/>
          <ac:picMkLst>
            <pc:docMk/>
            <pc:sldMk cId="663837986" sldId="313"/>
            <ac:picMk id="8" creationId="{9B6FAFE4-CA83-880E-1F43-6C704D978350}"/>
          </ac:picMkLst>
        </pc:picChg>
        <pc:picChg chg="mod">
          <ac:chgData name="Katie Hunter" userId="72454623bb8664e2" providerId="LiveId" clId="{017720D4-4D56-4BAD-9831-BC356FBEA5EC}" dt="2025-03-10T08:20:19.742" v="136" actId="1076"/>
          <ac:picMkLst>
            <pc:docMk/>
            <pc:sldMk cId="663837986" sldId="313"/>
            <ac:picMk id="15" creationId="{EFDEA5A1-B5B4-88DC-42FD-61476E102DAA}"/>
          </ac:picMkLst>
        </pc:picChg>
        <pc:picChg chg="mod">
          <ac:chgData name="Katie Hunter" userId="72454623bb8664e2" providerId="LiveId" clId="{017720D4-4D56-4BAD-9831-BC356FBEA5EC}" dt="2025-03-10T08:20:35.196" v="139" actId="14100"/>
          <ac:picMkLst>
            <pc:docMk/>
            <pc:sldMk cId="663837986" sldId="313"/>
            <ac:picMk id="17" creationId="{5BCB7330-1005-6240-98DC-4A5E0B024975}"/>
          </ac:picMkLst>
        </pc:picChg>
        <pc:picChg chg="mod">
          <ac:chgData name="Katie Hunter" userId="72454623bb8664e2" providerId="LiveId" clId="{017720D4-4D56-4BAD-9831-BC356FBEA5EC}" dt="2025-03-10T08:20:04.110" v="132" actId="14100"/>
          <ac:picMkLst>
            <pc:docMk/>
            <pc:sldMk cId="663837986" sldId="313"/>
            <ac:picMk id="19" creationId="{B1D6CF64-B73F-8194-32DD-07D6C981B089}"/>
          </ac:picMkLst>
        </pc:picChg>
        <pc:picChg chg="mod">
          <ac:chgData name="Katie Hunter" userId="72454623bb8664e2" providerId="LiveId" clId="{017720D4-4D56-4BAD-9831-BC356FBEA5EC}" dt="2025-03-10T08:20:28.428" v="137" actId="14100"/>
          <ac:picMkLst>
            <pc:docMk/>
            <pc:sldMk cId="663837986" sldId="313"/>
            <ac:picMk id="20" creationId="{51F17D76-59F2-E5C5-03A4-107D77C1F06F}"/>
          </ac:picMkLst>
        </pc:picChg>
      </pc:sldChg>
      <pc:sldChg chg="addSp modSp mod modNotes">
        <pc:chgData name="Katie Hunter" userId="72454623bb8664e2" providerId="LiveId" clId="{017720D4-4D56-4BAD-9831-BC356FBEA5EC}" dt="2025-03-10T14:10:35.547" v="1592" actId="1076"/>
        <pc:sldMkLst>
          <pc:docMk/>
          <pc:sldMk cId="2108496875" sldId="314"/>
        </pc:sldMkLst>
        <pc:spChg chg="mod">
          <ac:chgData name="Katie Hunter" userId="72454623bb8664e2" providerId="LiveId" clId="{017720D4-4D56-4BAD-9831-BC356FBEA5EC}" dt="2025-03-10T08:57:12.998" v="395"/>
          <ac:spMkLst>
            <pc:docMk/>
            <pc:sldMk cId="2108496875" sldId="314"/>
            <ac:spMk id="6" creationId="{83200AE9-7D25-2F94-0BDA-1C1D68FA295C}"/>
          </ac:spMkLst>
        </pc:spChg>
        <pc:spChg chg="mod">
          <ac:chgData name="Katie Hunter" userId="72454623bb8664e2" providerId="LiveId" clId="{017720D4-4D56-4BAD-9831-BC356FBEA5EC}" dt="2025-03-10T08:57:12.998" v="395"/>
          <ac:spMkLst>
            <pc:docMk/>
            <pc:sldMk cId="2108496875" sldId="314"/>
            <ac:spMk id="7" creationId="{15882C89-E652-2380-7B07-9E69DCFB253A}"/>
          </ac:spMkLst>
        </pc:spChg>
        <pc:picChg chg="add mod modCrop">
          <ac:chgData name="Katie Hunter" userId="72454623bb8664e2" providerId="LiveId" clId="{017720D4-4D56-4BAD-9831-BC356FBEA5EC}" dt="2025-03-10T14:10:35.547" v="1592" actId="1076"/>
          <ac:picMkLst>
            <pc:docMk/>
            <pc:sldMk cId="2108496875" sldId="314"/>
            <ac:picMk id="2" creationId="{90646018-D819-E851-521D-FC95FFF80968}"/>
          </ac:picMkLst>
        </pc:picChg>
        <pc:picChg chg="mod">
          <ac:chgData name="Katie Hunter" userId="72454623bb8664e2" providerId="LiveId" clId="{017720D4-4D56-4BAD-9831-BC356FBEA5EC}" dt="2025-03-10T14:10:29.213" v="1589" actId="1076"/>
          <ac:picMkLst>
            <pc:docMk/>
            <pc:sldMk cId="2108496875" sldId="314"/>
            <ac:picMk id="8" creationId="{66F422D9-1585-270F-C53C-B594CC30BA84}"/>
          </ac:picMkLst>
        </pc:picChg>
        <pc:picChg chg="mod">
          <ac:chgData name="Katie Hunter" userId="72454623bb8664e2" providerId="LiveId" clId="{017720D4-4D56-4BAD-9831-BC356FBEA5EC}" dt="2025-03-10T14:10:29.213" v="1589" actId="1076"/>
          <ac:picMkLst>
            <pc:docMk/>
            <pc:sldMk cId="2108496875" sldId="314"/>
            <ac:picMk id="9" creationId="{BD346F7D-A685-B39A-0328-CA1469CCBDF7}"/>
          </ac:picMkLst>
        </pc:picChg>
      </pc:sldChg>
      <pc:sldChg chg="addSp modSp mod modNotes">
        <pc:chgData name="Katie Hunter" userId="72454623bb8664e2" providerId="LiveId" clId="{017720D4-4D56-4BAD-9831-BC356FBEA5EC}" dt="2025-03-10T14:12:23.032" v="1606" actId="732"/>
        <pc:sldMkLst>
          <pc:docMk/>
          <pc:sldMk cId="622954404" sldId="315"/>
        </pc:sldMkLst>
        <pc:spChg chg="add mod">
          <ac:chgData name="Katie Hunter" userId="72454623bb8664e2" providerId="LiveId" clId="{017720D4-4D56-4BAD-9831-BC356FBEA5EC}" dt="2025-03-10T14:11:25.326" v="1598" actId="1076"/>
          <ac:spMkLst>
            <pc:docMk/>
            <pc:sldMk cId="622954404" sldId="315"/>
            <ac:spMk id="2" creationId="{DF74B3F4-5382-67D0-40F1-4971709AAAF9}"/>
          </ac:spMkLst>
        </pc:spChg>
        <pc:spChg chg="mod">
          <ac:chgData name="Katie Hunter" userId="72454623bb8664e2" providerId="LiveId" clId="{017720D4-4D56-4BAD-9831-BC356FBEA5EC}" dt="2025-03-10T08:57:12.998" v="395"/>
          <ac:spMkLst>
            <pc:docMk/>
            <pc:sldMk cId="622954404" sldId="315"/>
            <ac:spMk id="6" creationId="{0C01174F-F077-F62D-6506-FD5D1AF66BCC}"/>
          </ac:spMkLst>
        </pc:spChg>
        <pc:spChg chg="mod">
          <ac:chgData name="Katie Hunter" userId="72454623bb8664e2" providerId="LiveId" clId="{017720D4-4D56-4BAD-9831-BC356FBEA5EC}" dt="2025-03-10T08:57:12.998" v="395"/>
          <ac:spMkLst>
            <pc:docMk/>
            <pc:sldMk cId="622954404" sldId="315"/>
            <ac:spMk id="8" creationId="{0D9AE0AB-AEA3-8ECA-AF0E-9014690C6EAA}"/>
          </ac:spMkLst>
        </pc:spChg>
        <pc:spChg chg="mod">
          <ac:chgData name="Katie Hunter" userId="72454623bb8664e2" providerId="LiveId" clId="{017720D4-4D56-4BAD-9831-BC356FBEA5EC}" dt="2025-03-10T08:57:12.998" v="395"/>
          <ac:spMkLst>
            <pc:docMk/>
            <pc:sldMk cId="622954404" sldId="315"/>
            <ac:spMk id="15" creationId="{E174304F-E176-8A5F-9BC3-FBCBE0631DF9}"/>
          </ac:spMkLst>
        </pc:spChg>
        <pc:picChg chg="mod">
          <ac:chgData name="Katie Hunter" userId="72454623bb8664e2" providerId="LiveId" clId="{017720D4-4D56-4BAD-9831-BC356FBEA5EC}" dt="2025-03-10T08:57:12.998" v="395"/>
          <ac:picMkLst>
            <pc:docMk/>
            <pc:sldMk cId="622954404" sldId="315"/>
            <ac:picMk id="3" creationId="{7E837FEB-00AC-C7B1-E3E4-0311495FC4B1}"/>
          </ac:picMkLst>
        </pc:picChg>
        <pc:picChg chg="mod">
          <ac:chgData name="Katie Hunter" userId="72454623bb8664e2" providerId="LiveId" clId="{017720D4-4D56-4BAD-9831-BC356FBEA5EC}" dt="2025-03-10T08:57:12.998" v="395"/>
          <ac:picMkLst>
            <pc:docMk/>
            <pc:sldMk cId="622954404" sldId="315"/>
            <ac:picMk id="5" creationId="{D445A259-890C-EC9A-A16A-6435B11DD56D}"/>
          </ac:picMkLst>
        </pc:picChg>
        <pc:picChg chg="mod">
          <ac:chgData name="Katie Hunter" userId="72454623bb8664e2" providerId="LiveId" clId="{017720D4-4D56-4BAD-9831-BC356FBEA5EC}" dt="2025-03-10T08:57:12.998" v="395"/>
          <ac:picMkLst>
            <pc:docMk/>
            <pc:sldMk cId="622954404" sldId="315"/>
            <ac:picMk id="7" creationId="{2D7C408E-EF9E-0CFF-AECE-9A929DAD8AB6}"/>
          </ac:picMkLst>
        </pc:picChg>
        <pc:picChg chg="add mod modCrop">
          <ac:chgData name="Katie Hunter" userId="72454623bb8664e2" providerId="LiveId" clId="{017720D4-4D56-4BAD-9831-BC356FBEA5EC}" dt="2025-03-10T14:12:23.032" v="1606" actId="732"/>
          <ac:picMkLst>
            <pc:docMk/>
            <pc:sldMk cId="622954404" sldId="315"/>
            <ac:picMk id="9" creationId="{1D10E494-DDB5-12FA-C3C8-22579C7BC670}"/>
          </ac:picMkLst>
        </pc:picChg>
        <pc:picChg chg="mod">
          <ac:chgData name="Katie Hunter" userId="72454623bb8664e2" providerId="LiveId" clId="{017720D4-4D56-4BAD-9831-BC356FBEA5EC}" dt="2025-03-10T08:57:12.998" v="395"/>
          <ac:picMkLst>
            <pc:docMk/>
            <pc:sldMk cId="622954404" sldId="315"/>
            <ac:picMk id="10" creationId="{246F9582-5D0B-C567-5AD3-5AD27CDC3456}"/>
          </ac:picMkLst>
        </pc:picChg>
        <pc:picChg chg="mod">
          <ac:chgData name="Katie Hunter" userId="72454623bb8664e2" providerId="LiveId" clId="{017720D4-4D56-4BAD-9831-BC356FBEA5EC}" dt="2025-03-10T08:57:12.998" v="395"/>
          <ac:picMkLst>
            <pc:docMk/>
            <pc:sldMk cId="622954404" sldId="315"/>
            <ac:picMk id="11" creationId="{37CA51EA-BD83-59BF-9B0F-D00778AC0070}"/>
          </ac:picMkLst>
        </pc:picChg>
      </pc:sldChg>
      <pc:sldChg chg="modSp modNotes">
        <pc:chgData name="Katie Hunter" userId="72454623bb8664e2" providerId="LiveId" clId="{017720D4-4D56-4BAD-9831-BC356FBEA5EC}" dt="2025-03-10T08:57:12.998" v="395"/>
        <pc:sldMkLst>
          <pc:docMk/>
          <pc:sldMk cId="220951695" sldId="316"/>
        </pc:sldMkLst>
        <pc:spChg chg="mod">
          <ac:chgData name="Katie Hunter" userId="72454623bb8664e2" providerId="LiveId" clId="{017720D4-4D56-4BAD-9831-BC356FBEA5EC}" dt="2025-03-10T08:57:12.998" v="395"/>
          <ac:spMkLst>
            <pc:docMk/>
            <pc:sldMk cId="220951695" sldId="316"/>
            <ac:spMk id="2" creationId="{1348616F-1F5C-2655-A443-FD6B085B93B3}"/>
          </ac:spMkLst>
        </pc:spChg>
        <pc:spChg chg="mod">
          <ac:chgData name="Katie Hunter" userId="72454623bb8664e2" providerId="LiveId" clId="{017720D4-4D56-4BAD-9831-BC356FBEA5EC}" dt="2025-03-10T08:57:12.998" v="395"/>
          <ac:spMkLst>
            <pc:docMk/>
            <pc:sldMk cId="220951695" sldId="316"/>
            <ac:spMk id="4" creationId="{572B17B2-FE0A-2B1F-5AD5-2C94E7EB571B}"/>
          </ac:spMkLst>
        </pc:spChg>
        <pc:spChg chg="mod">
          <ac:chgData name="Katie Hunter" userId="72454623bb8664e2" providerId="LiveId" clId="{017720D4-4D56-4BAD-9831-BC356FBEA5EC}" dt="2025-03-10T08:57:12.998" v="395"/>
          <ac:spMkLst>
            <pc:docMk/>
            <pc:sldMk cId="220951695" sldId="316"/>
            <ac:spMk id="5" creationId="{ED4B2279-8704-E3BA-AA02-54E2B2559F25}"/>
          </ac:spMkLst>
        </pc:spChg>
        <pc:spChg chg="mod">
          <ac:chgData name="Katie Hunter" userId="72454623bb8664e2" providerId="LiveId" clId="{017720D4-4D56-4BAD-9831-BC356FBEA5EC}" dt="2025-03-10T08:57:12.998" v="395"/>
          <ac:spMkLst>
            <pc:docMk/>
            <pc:sldMk cId="220951695" sldId="316"/>
            <ac:spMk id="8" creationId="{477785BD-5D6A-E3F7-1E15-DD17649B8379}"/>
          </ac:spMkLst>
        </pc:spChg>
        <pc:spChg chg="mod">
          <ac:chgData name="Katie Hunter" userId="72454623bb8664e2" providerId="LiveId" clId="{017720D4-4D56-4BAD-9831-BC356FBEA5EC}" dt="2025-03-10T08:57:12.998" v="395"/>
          <ac:spMkLst>
            <pc:docMk/>
            <pc:sldMk cId="220951695" sldId="316"/>
            <ac:spMk id="11" creationId="{DD0F1F8F-BB44-F5CF-E6FF-49279B9946D6}"/>
          </ac:spMkLst>
        </pc:spChg>
        <pc:spChg chg="mod">
          <ac:chgData name="Katie Hunter" userId="72454623bb8664e2" providerId="LiveId" clId="{017720D4-4D56-4BAD-9831-BC356FBEA5EC}" dt="2025-03-10T08:57:12.998" v="395"/>
          <ac:spMkLst>
            <pc:docMk/>
            <pc:sldMk cId="220951695" sldId="316"/>
            <ac:spMk id="12" creationId="{749F843A-CF23-2D13-B9DF-69C1277FD408}"/>
          </ac:spMkLst>
        </pc:spChg>
        <pc:spChg chg="mod">
          <ac:chgData name="Katie Hunter" userId="72454623bb8664e2" providerId="LiveId" clId="{017720D4-4D56-4BAD-9831-BC356FBEA5EC}" dt="2025-03-10T08:57:12.998" v="395"/>
          <ac:spMkLst>
            <pc:docMk/>
            <pc:sldMk cId="220951695" sldId="316"/>
            <ac:spMk id="16" creationId="{1FE1EBFC-C541-B011-6B82-EB2AB387212F}"/>
          </ac:spMkLst>
        </pc:spChg>
        <pc:spChg chg="mod">
          <ac:chgData name="Katie Hunter" userId="72454623bb8664e2" providerId="LiveId" clId="{017720D4-4D56-4BAD-9831-BC356FBEA5EC}" dt="2025-03-10T08:57:12.998" v="395"/>
          <ac:spMkLst>
            <pc:docMk/>
            <pc:sldMk cId="220951695" sldId="316"/>
            <ac:spMk id="21" creationId="{C2918A7B-7F1D-AC1A-C6E8-6485522AC84B}"/>
          </ac:spMkLst>
        </pc:spChg>
        <pc:spChg chg="mod">
          <ac:chgData name="Katie Hunter" userId="72454623bb8664e2" providerId="LiveId" clId="{017720D4-4D56-4BAD-9831-BC356FBEA5EC}" dt="2025-03-10T08:57:12.998" v="395"/>
          <ac:spMkLst>
            <pc:docMk/>
            <pc:sldMk cId="220951695" sldId="316"/>
            <ac:spMk id="26" creationId="{9FF6269F-F149-E331-DD06-A380B37187C5}"/>
          </ac:spMkLst>
        </pc:spChg>
        <pc:spChg chg="mod">
          <ac:chgData name="Katie Hunter" userId="72454623bb8664e2" providerId="LiveId" clId="{017720D4-4D56-4BAD-9831-BC356FBEA5EC}" dt="2025-03-10T08:57:12.998" v="395"/>
          <ac:spMkLst>
            <pc:docMk/>
            <pc:sldMk cId="220951695" sldId="316"/>
            <ac:spMk id="27" creationId="{6583B992-E58A-D68B-E2DE-3D007D488453}"/>
          </ac:spMkLst>
        </pc:spChg>
      </pc:sldChg>
      <pc:sldChg chg="modSp mod modNotes modNotesTx">
        <pc:chgData name="Katie Hunter" userId="72454623bb8664e2" providerId="LiveId" clId="{017720D4-4D56-4BAD-9831-BC356FBEA5EC}" dt="2025-03-10T08:57:12.998" v="395"/>
        <pc:sldMkLst>
          <pc:docMk/>
          <pc:sldMk cId="889870509" sldId="318"/>
        </pc:sldMkLst>
        <pc:spChg chg="mod">
          <ac:chgData name="Katie Hunter" userId="72454623bb8664e2" providerId="LiveId" clId="{017720D4-4D56-4BAD-9831-BC356FBEA5EC}" dt="2025-03-10T08:57:12.998" v="395"/>
          <ac:spMkLst>
            <pc:docMk/>
            <pc:sldMk cId="889870509" sldId="318"/>
            <ac:spMk id="3" creationId="{43299AB1-8DB9-547B-5631-3632D205815C}"/>
          </ac:spMkLst>
        </pc:spChg>
        <pc:spChg chg="mod">
          <ac:chgData name="Katie Hunter" userId="72454623bb8664e2" providerId="LiveId" clId="{017720D4-4D56-4BAD-9831-BC356FBEA5EC}" dt="2025-03-10T08:57:12.998" v="395"/>
          <ac:spMkLst>
            <pc:docMk/>
            <pc:sldMk cId="889870509" sldId="318"/>
            <ac:spMk id="4" creationId="{76AEAC54-79DC-A991-2C77-F5EAE3176238}"/>
          </ac:spMkLst>
        </pc:spChg>
        <pc:spChg chg="mod">
          <ac:chgData name="Katie Hunter" userId="72454623bb8664e2" providerId="LiveId" clId="{017720D4-4D56-4BAD-9831-BC356FBEA5EC}" dt="2025-03-10T08:57:12.998" v="395"/>
          <ac:spMkLst>
            <pc:docMk/>
            <pc:sldMk cId="889870509" sldId="318"/>
            <ac:spMk id="5" creationId="{47F07AD2-9179-6201-AB81-488BBAA361DE}"/>
          </ac:spMkLst>
        </pc:spChg>
        <pc:spChg chg="mod">
          <ac:chgData name="Katie Hunter" userId="72454623bb8664e2" providerId="LiveId" clId="{017720D4-4D56-4BAD-9831-BC356FBEA5EC}" dt="2025-03-10T08:57:12.998" v="395"/>
          <ac:spMkLst>
            <pc:docMk/>
            <pc:sldMk cId="889870509" sldId="318"/>
            <ac:spMk id="6" creationId="{E6D6560E-1FDC-E879-83B5-588A34DAD95D}"/>
          </ac:spMkLst>
        </pc:spChg>
        <pc:spChg chg="mod">
          <ac:chgData name="Katie Hunter" userId="72454623bb8664e2" providerId="LiveId" clId="{017720D4-4D56-4BAD-9831-BC356FBEA5EC}" dt="2025-03-10T08:57:12.998" v="395"/>
          <ac:spMkLst>
            <pc:docMk/>
            <pc:sldMk cId="889870509" sldId="318"/>
            <ac:spMk id="7" creationId="{2247D6E2-3C86-5A4A-8B04-35793FEA88A1}"/>
          </ac:spMkLst>
        </pc:spChg>
        <pc:spChg chg="mod">
          <ac:chgData name="Katie Hunter" userId="72454623bb8664e2" providerId="LiveId" clId="{017720D4-4D56-4BAD-9831-BC356FBEA5EC}" dt="2025-03-10T08:57:12.998" v="395"/>
          <ac:spMkLst>
            <pc:docMk/>
            <pc:sldMk cId="889870509" sldId="318"/>
            <ac:spMk id="9" creationId="{D1AC3FBD-6B54-D664-6FA1-027CE8FA3E66}"/>
          </ac:spMkLst>
        </pc:spChg>
        <pc:spChg chg="mod">
          <ac:chgData name="Katie Hunter" userId="72454623bb8664e2" providerId="LiveId" clId="{017720D4-4D56-4BAD-9831-BC356FBEA5EC}" dt="2025-03-10T08:57:12.998" v="395"/>
          <ac:spMkLst>
            <pc:docMk/>
            <pc:sldMk cId="889870509" sldId="318"/>
            <ac:spMk id="11" creationId="{9C848CC6-50F3-3FFF-D0FC-FBC90EFBE408}"/>
          </ac:spMkLst>
        </pc:spChg>
        <pc:spChg chg="mod">
          <ac:chgData name="Katie Hunter" userId="72454623bb8664e2" providerId="LiveId" clId="{017720D4-4D56-4BAD-9831-BC356FBEA5EC}" dt="2025-03-10T08:57:12.998" v="395"/>
          <ac:spMkLst>
            <pc:docMk/>
            <pc:sldMk cId="889870509" sldId="318"/>
            <ac:spMk id="12" creationId="{BAEFBEBD-D086-B74D-51F4-8312FD73E973}"/>
          </ac:spMkLst>
        </pc:spChg>
        <pc:spChg chg="mod">
          <ac:chgData name="Katie Hunter" userId="72454623bb8664e2" providerId="LiveId" clId="{017720D4-4D56-4BAD-9831-BC356FBEA5EC}" dt="2025-03-10T08:57:12.998" v="395"/>
          <ac:spMkLst>
            <pc:docMk/>
            <pc:sldMk cId="889870509" sldId="318"/>
            <ac:spMk id="13" creationId="{142328B7-6B9B-4517-D7B1-F0F44C66E01C}"/>
          </ac:spMkLst>
        </pc:spChg>
        <pc:spChg chg="mod">
          <ac:chgData name="Katie Hunter" userId="72454623bb8664e2" providerId="LiveId" clId="{017720D4-4D56-4BAD-9831-BC356FBEA5EC}" dt="2025-03-10T08:57:12.998" v="395"/>
          <ac:spMkLst>
            <pc:docMk/>
            <pc:sldMk cId="889870509" sldId="318"/>
            <ac:spMk id="14" creationId="{3F468A2E-BBE1-79ED-530F-E704CD7EFE8E}"/>
          </ac:spMkLst>
        </pc:spChg>
        <pc:picChg chg="mod">
          <ac:chgData name="Katie Hunter" userId="72454623bb8664e2" providerId="LiveId" clId="{017720D4-4D56-4BAD-9831-BC356FBEA5EC}" dt="2025-03-10T08:26:00.635" v="239" actId="1076"/>
          <ac:picMkLst>
            <pc:docMk/>
            <pc:sldMk cId="889870509" sldId="318"/>
            <ac:picMk id="2" creationId="{D28893E7-510C-A912-51D3-0E830EE14842}"/>
          </ac:picMkLst>
        </pc:picChg>
        <pc:picChg chg="mod">
          <ac:chgData name="Katie Hunter" userId="72454623bb8664e2" providerId="LiveId" clId="{017720D4-4D56-4BAD-9831-BC356FBEA5EC}" dt="2025-03-10T08:24:19.957" v="212" actId="14100"/>
          <ac:picMkLst>
            <pc:docMk/>
            <pc:sldMk cId="889870509" sldId="318"/>
            <ac:picMk id="8" creationId="{9B6FAFE4-CA83-880E-1F43-6C704D978350}"/>
          </ac:picMkLst>
        </pc:picChg>
        <pc:picChg chg="mod">
          <ac:chgData name="Katie Hunter" userId="72454623bb8664e2" providerId="LiveId" clId="{017720D4-4D56-4BAD-9831-BC356FBEA5EC}" dt="2025-03-10T08:25:25.468" v="230" actId="14100"/>
          <ac:picMkLst>
            <pc:docMk/>
            <pc:sldMk cId="889870509" sldId="318"/>
            <ac:picMk id="15" creationId="{EFDEA5A1-B5B4-88DC-42FD-61476E102DAA}"/>
          </ac:picMkLst>
        </pc:picChg>
        <pc:picChg chg="mod">
          <ac:chgData name="Katie Hunter" userId="72454623bb8664e2" providerId="LiveId" clId="{017720D4-4D56-4BAD-9831-BC356FBEA5EC}" dt="2025-03-10T08:25:03.871" v="225" actId="14100"/>
          <ac:picMkLst>
            <pc:docMk/>
            <pc:sldMk cId="889870509" sldId="318"/>
            <ac:picMk id="16" creationId="{3525F481-9A25-1875-D82F-E069206903E9}"/>
          </ac:picMkLst>
        </pc:picChg>
        <pc:picChg chg="mod">
          <ac:chgData name="Katie Hunter" userId="72454623bb8664e2" providerId="LiveId" clId="{017720D4-4D56-4BAD-9831-BC356FBEA5EC}" dt="2025-03-10T08:25:47.972" v="236" actId="14100"/>
          <ac:picMkLst>
            <pc:docMk/>
            <pc:sldMk cId="889870509" sldId="318"/>
            <ac:picMk id="17" creationId="{5BCB7330-1005-6240-98DC-4A5E0B024975}"/>
          </ac:picMkLst>
        </pc:picChg>
        <pc:picChg chg="mod">
          <ac:chgData name="Katie Hunter" userId="72454623bb8664e2" providerId="LiveId" clId="{017720D4-4D56-4BAD-9831-BC356FBEA5EC}" dt="2025-03-10T08:25:40.282" v="233" actId="1076"/>
          <ac:picMkLst>
            <pc:docMk/>
            <pc:sldMk cId="889870509" sldId="318"/>
            <ac:picMk id="18" creationId="{F9570C87-3441-5DE8-DF05-914459937F4D}"/>
          </ac:picMkLst>
        </pc:picChg>
        <pc:picChg chg="mod">
          <ac:chgData name="Katie Hunter" userId="72454623bb8664e2" providerId="LiveId" clId="{017720D4-4D56-4BAD-9831-BC356FBEA5EC}" dt="2025-03-10T08:25:18.655" v="226" actId="1076"/>
          <ac:picMkLst>
            <pc:docMk/>
            <pc:sldMk cId="889870509" sldId="318"/>
            <ac:picMk id="19" creationId="{B1D6CF64-B73F-8194-32DD-07D6C981B089}"/>
          </ac:picMkLst>
        </pc:picChg>
        <pc:picChg chg="mod">
          <ac:chgData name="Katie Hunter" userId="72454623bb8664e2" providerId="LiveId" clId="{017720D4-4D56-4BAD-9831-BC356FBEA5EC}" dt="2025-03-10T08:25:33.411" v="232" actId="14100"/>
          <ac:picMkLst>
            <pc:docMk/>
            <pc:sldMk cId="889870509" sldId="318"/>
            <ac:picMk id="20" creationId="{51F17D76-59F2-E5C5-03A4-107D77C1F06F}"/>
          </ac:picMkLst>
        </pc:picChg>
      </pc:sldChg>
      <pc:sldChg chg="modSp">
        <pc:chgData name="Katie Hunter" userId="72454623bb8664e2" providerId="LiveId" clId="{017720D4-4D56-4BAD-9831-BC356FBEA5EC}" dt="2025-03-10T08:57:12.998" v="395"/>
        <pc:sldMkLst>
          <pc:docMk/>
          <pc:sldMk cId="2808126139" sldId="319"/>
        </pc:sldMkLst>
        <pc:spChg chg="mod">
          <ac:chgData name="Katie Hunter" userId="72454623bb8664e2" providerId="LiveId" clId="{017720D4-4D56-4BAD-9831-BC356FBEA5EC}" dt="2025-03-10T08:57:12.998" v="395"/>
          <ac:spMkLst>
            <pc:docMk/>
            <pc:sldMk cId="2808126139" sldId="319"/>
            <ac:spMk id="4" creationId="{0DCF4793-EEA4-B958-FEC0-B2F9297C35E4}"/>
          </ac:spMkLst>
        </pc:spChg>
        <pc:spChg chg="mod">
          <ac:chgData name="Katie Hunter" userId="72454623bb8664e2" providerId="LiveId" clId="{017720D4-4D56-4BAD-9831-BC356FBEA5EC}" dt="2025-03-10T08:57:12.998" v="395"/>
          <ac:spMkLst>
            <pc:docMk/>
            <pc:sldMk cId="2808126139" sldId="319"/>
            <ac:spMk id="5" creationId="{ABC559E7-5786-4426-CEDF-3ADBF7A4958A}"/>
          </ac:spMkLst>
        </pc:spChg>
        <pc:picChg chg="mod">
          <ac:chgData name="Katie Hunter" userId="72454623bb8664e2" providerId="LiveId" clId="{017720D4-4D56-4BAD-9831-BC356FBEA5EC}" dt="2025-03-10T08:57:12.998" v="395"/>
          <ac:picMkLst>
            <pc:docMk/>
            <pc:sldMk cId="2808126139" sldId="319"/>
            <ac:picMk id="6" creationId="{DFD96E9A-1D42-D85A-0455-119027E10E6A}"/>
          </ac:picMkLst>
        </pc:picChg>
        <pc:picChg chg="mod">
          <ac:chgData name="Katie Hunter" userId="72454623bb8664e2" providerId="LiveId" clId="{017720D4-4D56-4BAD-9831-BC356FBEA5EC}" dt="2025-03-10T08:57:12.998" v="395"/>
          <ac:picMkLst>
            <pc:docMk/>
            <pc:sldMk cId="2808126139" sldId="319"/>
            <ac:picMk id="7" creationId="{015696FD-8616-9284-E15D-8868AE90024B}"/>
          </ac:picMkLst>
        </pc:picChg>
        <pc:picChg chg="mod">
          <ac:chgData name="Katie Hunter" userId="72454623bb8664e2" providerId="LiveId" clId="{017720D4-4D56-4BAD-9831-BC356FBEA5EC}" dt="2025-03-10T08:57:12.998" v="395"/>
          <ac:picMkLst>
            <pc:docMk/>
            <pc:sldMk cId="2808126139" sldId="319"/>
            <ac:picMk id="8" creationId="{400864AC-C1AF-43BE-D600-44C7312D3C64}"/>
          </ac:picMkLst>
        </pc:picChg>
        <pc:picChg chg="mod">
          <ac:chgData name="Katie Hunter" userId="72454623bb8664e2" providerId="LiveId" clId="{017720D4-4D56-4BAD-9831-BC356FBEA5EC}" dt="2025-03-10T08:57:12.998" v="395"/>
          <ac:picMkLst>
            <pc:docMk/>
            <pc:sldMk cId="2808126139" sldId="319"/>
            <ac:picMk id="9" creationId="{A56D04E5-290D-2D80-85E8-B9D3089E1F09}"/>
          </ac:picMkLst>
        </pc:picChg>
      </pc:sldChg>
      <pc:sldChg chg="modSp">
        <pc:chgData name="Katie Hunter" userId="72454623bb8664e2" providerId="LiveId" clId="{017720D4-4D56-4BAD-9831-BC356FBEA5EC}" dt="2025-03-10T08:57:12.998" v="395"/>
        <pc:sldMkLst>
          <pc:docMk/>
          <pc:sldMk cId="432549902" sldId="320"/>
        </pc:sldMkLst>
        <pc:spChg chg="mod">
          <ac:chgData name="Katie Hunter" userId="72454623bb8664e2" providerId="LiveId" clId="{017720D4-4D56-4BAD-9831-BC356FBEA5EC}" dt="2025-03-10T08:57:12.998" v="395"/>
          <ac:spMkLst>
            <pc:docMk/>
            <pc:sldMk cId="432549902" sldId="320"/>
            <ac:spMk id="8" creationId="{01F6D278-1226-078A-E94D-864432F97068}"/>
          </ac:spMkLst>
        </pc:spChg>
        <pc:picChg chg="mod">
          <ac:chgData name="Katie Hunter" userId="72454623bb8664e2" providerId="LiveId" clId="{017720D4-4D56-4BAD-9831-BC356FBEA5EC}" dt="2025-03-10T08:57:12.998" v="395"/>
          <ac:picMkLst>
            <pc:docMk/>
            <pc:sldMk cId="432549902" sldId="320"/>
            <ac:picMk id="6" creationId="{06070340-F11E-40C1-074D-9A5D86235E7F}"/>
          </ac:picMkLst>
        </pc:picChg>
        <pc:picChg chg="mod">
          <ac:chgData name="Katie Hunter" userId="72454623bb8664e2" providerId="LiveId" clId="{017720D4-4D56-4BAD-9831-BC356FBEA5EC}" dt="2025-03-10T08:57:12.998" v="395"/>
          <ac:picMkLst>
            <pc:docMk/>
            <pc:sldMk cId="432549902" sldId="320"/>
            <ac:picMk id="10" creationId="{2DFFC26E-E100-ED74-9931-1335CB892AEE}"/>
          </ac:picMkLst>
        </pc:picChg>
        <pc:picChg chg="mod">
          <ac:chgData name="Katie Hunter" userId="72454623bb8664e2" providerId="LiveId" clId="{017720D4-4D56-4BAD-9831-BC356FBEA5EC}" dt="2025-03-10T08:57:12.998" v="395"/>
          <ac:picMkLst>
            <pc:docMk/>
            <pc:sldMk cId="432549902" sldId="320"/>
            <ac:picMk id="11" creationId="{BAB5A2BE-E225-6BB4-7F05-2F506EAE5360}"/>
          </ac:picMkLst>
        </pc:picChg>
      </pc:sldChg>
      <pc:sldChg chg="modSp mod modNotes">
        <pc:chgData name="Katie Hunter" userId="72454623bb8664e2" providerId="LiveId" clId="{017720D4-4D56-4BAD-9831-BC356FBEA5EC}" dt="2025-03-10T09:38:54.510" v="1031" actId="20577"/>
        <pc:sldMkLst>
          <pc:docMk/>
          <pc:sldMk cId="1699870893" sldId="321"/>
        </pc:sldMkLst>
        <pc:spChg chg="mod">
          <ac:chgData name="Katie Hunter" userId="72454623bb8664e2" providerId="LiveId" clId="{017720D4-4D56-4BAD-9831-BC356FBEA5EC}" dt="2025-03-10T08:57:12.998" v="395"/>
          <ac:spMkLst>
            <pc:docMk/>
            <pc:sldMk cId="1699870893" sldId="321"/>
            <ac:spMk id="5" creationId="{30F8B61E-0B1A-4781-6DC8-BD07D93E3507}"/>
          </ac:spMkLst>
        </pc:spChg>
        <pc:spChg chg="mod">
          <ac:chgData name="Katie Hunter" userId="72454623bb8664e2" providerId="LiveId" clId="{017720D4-4D56-4BAD-9831-BC356FBEA5EC}" dt="2025-03-10T08:57:12.998" v="395"/>
          <ac:spMkLst>
            <pc:docMk/>
            <pc:sldMk cId="1699870893" sldId="321"/>
            <ac:spMk id="7" creationId="{43FA95E8-0202-422B-FADF-9FFEA6550038}"/>
          </ac:spMkLst>
        </pc:spChg>
        <pc:spChg chg="mod">
          <ac:chgData name="Katie Hunter" userId="72454623bb8664e2" providerId="LiveId" clId="{017720D4-4D56-4BAD-9831-BC356FBEA5EC}" dt="2025-03-10T08:57:12.998" v="395"/>
          <ac:spMkLst>
            <pc:docMk/>
            <pc:sldMk cId="1699870893" sldId="321"/>
            <ac:spMk id="11" creationId="{82860C76-4589-E1ED-762D-943397039189}"/>
          </ac:spMkLst>
        </pc:spChg>
        <pc:spChg chg="mod">
          <ac:chgData name="Katie Hunter" userId="72454623bb8664e2" providerId="LiveId" clId="{017720D4-4D56-4BAD-9831-BC356FBEA5EC}" dt="2025-03-10T09:38:54.510" v="1031" actId="20577"/>
          <ac:spMkLst>
            <pc:docMk/>
            <pc:sldMk cId="1699870893" sldId="321"/>
            <ac:spMk id="13" creationId="{4708D206-7B4C-FAA3-166A-2F9E5AEC15FA}"/>
          </ac:spMkLst>
        </pc:spChg>
        <pc:picChg chg="mod">
          <ac:chgData name="Katie Hunter" userId="72454623bb8664e2" providerId="LiveId" clId="{017720D4-4D56-4BAD-9831-BC356FBEA5EC}" dt="2025-03-10T08:57:12.998" v="395"/>
          <ac:picMkLst>
            <pc:docMk/>
            <pc:sldMk cId="1699870893" sldId="321"/>
            <ac:picMk id="4" creationId="{34CF2B1B-4083-CBD3-C41C-A316D8CF8D7B}"/>
          </ac:picMkLst>
        </pc:picChg>
        <pc:picChg chg="mod">
          <ac:chgData name="Katie Hunter" userId="72454623bb8664e2" providerId="LiveId" clId="{017720D4-4D56-4BAD-9831-BC356FBEA5EC}" dt="2025-03-10T08:57:12.998" v="395"/>
          <ac:picMkLst>
            <pc:docMk/>
            <pc:sldMk cId="1699870893" sldId="321"/>
            <ac:picMk id="8" creationId="{9A33935B-6949-58BD-0730-A731080A3284}"/>
          </ac:picMkLst>
        </pc:picChg>
        <pc:picChg chg="mod">
          <ac:chgData name="Katie Hunter" userId="72454623bb8664e2" providerId="LiveId" clId="{017720D4-4D56-4BAD-9831-BC356FBEA5EC}" dt="2025-03-10T08:57:12.998" v="395"/>
          <ac:picMkLst>
            <pc:docMk/>
            <pc:sldMk cId="1699870893" sldId="321"/>
            <ac:picMk id="9" creationId="{04BFC576-9F5B-A901-D500-4FFEEFB5D170}"/>
          </ac:picMkLst>
        </pc:picChg>
        <pc:picChg chg="mod">
          <ac:chgData name="Katie Hunter" userId="72454623bb8664e2" providerId="LiveId" clId="{017720D4-4D56-4BAD-9831-BC356FBEA5EC}" dt="2025-03-10T08:57:12.998" v="395"/>
          <ac:picMkLst>
            <pc:docMk/>
            <pc:sldMk cId="1699870893" sldId="321"/>
            <ac:picMk id="14" creationId="{BB21208B-EF0A-FE7D-7414-2AC3FFD772E0}"/>
          </ac:picMkLst>
        </pc:picChg>
        <pc:picChg chg="mod">
          <ac:chgData name="Katie Hunter" userId="72454623bb8664e2" providerId="LiveId" clId="{017720D4-4D56-4BAD-9831-BC356FBEA5EC}" dt="2025-03-10T08:57:12.998" v="395"/>
          <ac:picMkLst>
            <pc:docMk/>
            <pc:sldMk cId="1699870893" sldId="321"/>
            <ac:picMk id="16" creationId="{2E25E70E-A9C9-3F6A-CBD4-C80459AA0DD6}"/>
          </ac:picMkLst>
        </pc:picChg>
      </pc:sldChg>
      <pc:sldChg chg="modSp mod">
        <pc:chgData name="Katie Hunter" userId="72454623bb8664e2" providerId="LiveId" clId="{017720D4-4D56-4BAD-9831-BC356FBEA5EC}" dt="2025-03-10T14:14:25.399" v="1664" actId="403"/>
        <pc:sldMkLst>
          <pc:docMk/>
          <pc:sldMk cId="3093048252" sldId="322"/>
        </pc:sldMkLst>
        <pc:spChg chg="mod">
          <ac:chgData name="Katie Hunter" userId="72454623bb8664e2" providerId="LiveId" clId="{017720D4-4D56-4BAD-9831-BC356FBEA5EC}" dt="2025-03-10T08:57:12.998" v="395"/>
          <ac:spMkLst>
            <pc:docMk/>
            <pc:sldMk cId="3093048252" sldId="322"/>
            <ac:spMk id="5" creationId="{EEA4E0F3-55B7-ECFF-B3B1-587163B3CFB6}"/>
          </ac:spMkLst>
        </pc:spChg>
        <pc:spChg chg="mod">
          <ac:chgData name="Katie Hunter" userId="72454623bb8664e2" providerId="LiveId" clId="{017720D4-4D56-4BAD-9831-BC356FBEA5EC}" dt="2025-03-10T14:14:25.399" v="1664" actId="403"/>
          <ac:spMkLst>
            <pc:docMk/>
            <pc:sldMk cId="3093048252" sldId="322"/>
            <ac:spMk id="7" creationId="{8E1DE231-85A5-DCEB-A855-EC1EDBBD3624}"/>
          </ac:spMkLst>
        </pc:spChg>
        <pc:spChg chg="mod">
          <ac:chgData name="Katie Hunter" userId="72454623bb8664e2" providerId="LiveId" clId="{017720D4-4D56-4BAD-9831-BC356FBEA5EC}" dt="2025-03-10T14:13:09.158" v="1624" actId="20577"/>
          <ac:spMkLst>
            <pc:docMk/>
            <pc:sldMk cId="3093048252" sldId="322"/>
            <ac:spMk id="8" creationId="{D03F4D48-44AF-B4AF-9540-94B11D9CDCBB}"/>
          </ac:spMkLst>
        </pc:spChg>
        <pc:spChg chg="mod">
          <ac:chgData name="Katie Hunter" userId="72454623bb8664e2" providerId="LiveId" clId="{017720D4-4D56-4BAD-9831-BC356FBEA5EC}" dt="2025-03-10T14:13:24.310" v="1631" actId="20577"/>
          <ac:spMkLst>
            <pc:docMk/>
            <pc:sldMk cId="3093048252" sldId="322"/>
            <ac:spMk id="10" creationId="{B5B4277E-89BE-EC6F-4CC9-690BD555A71B}"/>
          </ac:spMkLst>
        </pc:spChg>
        <pc:picChg chg="mod">
          <ac:chgData name="Katie Hunter" userId="72454623bb8664e2" providerId="LiveId" clId="{017720D4-4D56-4BAD-9831-BC356FBEA5EC}" dt="2025-03-10T08:57:12.998" v="395"/>
          <ac:picMkLst>
            <pc:docMk/>
            <pc:sldMk cId="3093048252" sldId="322"/>
            <ac:picMk id="11" creationId="{F107531E-2881-CFCB-2F5E-064360FCFA7C}"/>
          </ac:picMkLst>
        </pc:picChg>
        <pc:picChg chg="mod">
          <ac:chgData name="Katie Hunter" userId="72454623bb8664e2" providerId="LiveId" clId="{017720D4-4D56-4BAD-9831-BC356FBEA5EC}" dt="2025-03-10T08:57:12.998" v="395"/>
          <ac:picMkLst>
            <pc:docMk/>
            <pc:sldMk cId="3093048252" sldId="322"/>
            <ac:picMk id="13" creationId="{A2DE3CF9-8E0A-E588-AA36-A113B7685983}"/>
          </ac:picMkLst>
        </pc:picChg>
        <pc:picChg chg="mod">
          <ac:chgData name="Katie Hunter" userId="72454623bb8664e2" providerId="LiveId" clId="{017720D4-4D56-4BAD-9831-BC356FBEA5EC}" dt="2025-03-10T08:57:12.998" v="395"/>
          <ac:picMkLst>
            <pc:docMk/>
            <pc:sldMk cId="3093048252" sldId="322"/>
            <ac:picMk id="15" creationId="{42CF83C2-029D-9B50-583B-9FC3B281EE95}"/>
          </ac:picMkLst>
        </pc:picChg>
      </pc:sldChg>
      <pc:sldChg chg="addSp modSp mod">
        <pc:chgData name="Katie Hunter" userId="72454623bb8664e2" providerId="LiveId" clId="{017720D4-4D56-4BAD-9831-BC356FBEA5EC}" dt="2025-03-10T14:16:45.674" v="1706" actId="13926"/>
        <pc:sldMkLst>
          <pc:docMk/>
          <pc:sldMk cId="145205763" sldId="323"/>
        </pc:sldMkLst>
        <pc:spChg chg="mod">
          <ac:chgData name="Katie Hunter" userId="72454623bb8664e2" providerId="LiveId" clId="{017720D4-4D56-4BAD-9831-BC356FBEA5EC}" dt="2025-03-10T14:16:10.671" v="1696" actId="6549"/>
          <ac:spMkLst>
            <pc:docMk/>
            <pc:sldMk cId="145205763" sldId="323"/>
            <ac:spMk id="5" creationId="{EEA4E0F3-55B7-ECFF-B3B1-587163B3CFB6}"/>
          </ac:spMkLst>
        </pc:spChg>
        <pc:spChg chg="add mod">
          <ac:chgData name="Katie Hunter" userId="72454623bb8664e2" providerId="LiveId" clId="{017720D4-4D56-4BAD-9831-BC356FBEA5EC}" dt="2025-03-10T14:16:35.842" v="1704" actId="13926"/>
          <ac:spMkLst>
            <pc:docMk/>
            <pc:sldMk cId="145205763" sldId="323"/>
            <ac:spMk id="6" creationId="{327E9DB2-6EC4-B8CB-0894-7D3B4DDDE47F}"/>
          </ac:spMkLst>
        </pc:spChg>
        <pc:spChg chg="mod">
          <ac:chgData name="Katie Hunter" userId="72454623bb8664e2" providerId="LiveId" clId="{017720D4-4D56-4BAD-9831-BC356FBEA5EC}" dt="2025-03-10T14:15:59.217" v="1692" actId="20577"/>
          <ac:spMkLst>
            <pc:docMk/>
            <pc:sldMk cId="145205763" sldId="323"/>
            <ac:spMk id="7" creationId="{8E1DE231-85A5-DCEB-A855-EC1EDBBD3624}"/>
          </ac:spMkLst>
        </pc:spChg>
        <pc:spChg chg="mod">
          <ac:chgData name="Katie Hunter" userId="72454623bb8664e2" providerId="LiveId" clId="{017720D4-4D56-4BAD-9831-BC356FBEA5EC}" dt="2025-03-10T08:57:12.998" v="395"/>
          <ac:spMkLst>
            <pc:docMk/>
            <pc:sldMk cId="145205763" sldId="323"/>
            <ac:spMk id="8" creationId="{D03F4D48-44AF-B4AF-9540-94B11D9CDCBB}"/>
          </ac:spMkLst>
        </pc:spChg>
        <pc:spChg chg="mod">
          <ac:chgData name="Katie Hunter" userId="72454623bb8664e2" providerId="LiveId" clId="{017720D4-4D56-4BAD-9831-BC356FBEA5EC}" dt="2025-03-10T14:16:45.674" v="1706" actId="13926"/>
          <ac:spMkLst>
            <pc:docMk/>
            <pc:sldMk cId="145205763" sldId="323"/>
            <ac:spMk id="10" creationId="{B5B4277E-89BE-EC6F-4CC9-690BD555A71B}"/>
          </ac:spMkLst>
        </pc:spChg>
        <pc:picChg chg="mod">
          <ac:chgData name="Katie Hunter" userId="72454623bb8664e2" providerId="LiveId" clId="{017720D4-4D56-4BAD-9831-BC356FBEA5EC}" dt="2025-03-10T08:57:12.998" v="395"/>
          <ac:picMkLst>
            <pc:docMk/>
            <pc:sldMk cId="145205763" sldId="323"/>
            <ac:picMk id="3" creationId="{B8BC0044-89CE-BAF9-BB0C-F7AEE79F23C9}"/>
          </ac:picMkLst>
        </pc:picChg>
        <pc:picChg chg="mod">
          <ac:chgData name="Katie Hunter" userId="72454623bb8664e2" providerId="LiveId" clId="{017720D4-4D56-4BAD-9831-BC356FBEA5EC}" dt="2025-03-10T08:57:12.998" v="395"/>
          <ac:picMkLst>
            <pc:docMk/>
            <pc:sldMk cId="145205763" sldId="323"/>
            <ac:picMk id="4" creationId="{F407B388-C8E6-BA0E-8976-125DC61B8CF8}"/>
          </ac:picMkLst>
        </pc:picChg>
        <pc:picChg chg="mod">
          <ac:chgData name="Katie Hunter" userId="72454623bb8664e2" providerId="LiveId" clId="{017720D4-4D56-4BAD-9831-BC356FBEA5EC}" dt="2025-03-10T08:57:12.998" v="395"/>
          <ac:picMkLst>
            <pc:docMk/>
            <pc:sldMk cId="145205763" sldId="323"/>
            <ac:picMk id="11" creationId="{F107531E-2881-CFCB-2F5E-064360FCFA7C}"/>
          </ac:picMkLst>
        </pc:picChg>
        <pc:picChg chg="mod">
          <ac:chgData name="Katie Hunter" userId="72454623bb8664e2" providerId="LiveId" clId="{017720D4-4D56-4BAD-9831-BC356FBEA5EC}" dt="2025-03-10T08:57:12.998" v="395"/>
          <ac:picMkLst>
            <pc:docMk/>
            <pc:sldMk cId="145205763" sldId="323"/>
            <ac:picMk id="15" creationId="{42CF83C2-029D-9B50-583B-9FC3B281EE95}"/>
          </ac:picMkLst>
        </pc:picChg>
      </pc:sldChg>
      <pc:sldChg chg="addSp delSp modSp mod ord modNotes">
        <pc:chgData name="Katie Hunter" userId="72454623bb8664e2" providerId="LiveId" clId="{017720D4-4D56-4BAD-9831-BC356FBEA5EC}" dt="2025-03-10T13:05:49.253" v="1529" actId="14100"/>
        <pc:sldMkLst>
          <pc:docMk/>
          <pc:sldMk cId="931499850" sldId="324"/>
        </pc:sldMkLst>
        <pc:spChg chg="add mod">
          <ac:chgData name="Katie Hunter" userId="72454623bb8664e2" providerId="LiveId" clId="{017720D4-4D56-4BAD-9831-BC356FBEA5EC}" dt="2025-03-10T13:05:49.253" v="1529" actId="14100"/>
          <ac:spMkLst>
            <pc:docMk/>
            <pc:sldMk cId="931499850" sldId="324"/>
            <ac:spMk id="2" creationId="{CBEF0610-2F76-9913-1186-FAE5E1FAE3A7}"/>
          </ac:spMkLst>
        </pc:spChg>
        <pc:spChg chg="mod">
          <ac:chgData name="Katie Hunter" userId="72454623bb8664e2" providerId="LiveId" clId="{017720D4-4D56-4BAD-9831-BC356FBEA5EC}" dt="2025-03-10T13:05:30.005" v="1527" actId="1076"/>
          <ac:spMkLst>
            <pc:docMk/>
            <pc:sldMk cId="931499850" sldId="324"/>
            <ac:spMk id="5" creationId="{30F8B61E-0B1A-4781-6DC8-BD07D93E3507}"/>
          </ac:spMkLst>
        </pc:spChg>
        <pc:spChg chg="mod ord">
          <ac:chgData name="Katie Hunter" userId="72454623bb8664e2" providerId="LiveId" clId="{017720D4-4D56-4BAD-9831-BC356FBEA5EC}" dt="2025-03-10T13:04:36.365" v="1519" actId="166"/>
          <ac:spMkLst>
            <pc:docMk/>
            <pc:sldMk cId="931499850" sldId="324"/>
            <ac:spMk id="6" creationId="{24C74D6F-CA28-E099-47C3-3C9B1BBCCEE9}"/>
          </ac:spMkLst>
        </pc:spChg>
        <pc:spChg chg="mod">
          <ac:chgData name="Katie Hunter" userId="72454623bb8664e2" providerId="LiveId" clId="{017720D4-4D56-4BAD-9831-BC356FBEA5EC}" dt="2025-03-10T13:04:28.268" v="1518" actId="1076"/>
          <ac:spMkLst>
            <pc:docMk/>
            <pc:sldMk cId="931499850" sldId="324"/>
            <ac:spMk id="13" creationId="{4708D206-7B4C-FAA3-166A-2F9E5AEC15FA}"/>
          </ac:spMkLst>
        </pc:spChg>
        <pc:picChg chg="mod ord">
          <ac:chgData name="Katie Hunter" userId="72454623bb8664e2" providerId="LiveId" clId="{017720D4-4D56-4BAD-9831-BC356FBEA5EC}" dt="2025-03-10T13:04:36.365" v="1519" actId="166"/>
          <ac:picMkLst>
            <pc:docMk/>
            <pc:sldMk cId="931499850" sldId="324"/>
            <ac:picMk id="8" creationId="{9A33935B-6949-58BD-0730-A731080A3284}"/>
          </ac:picMkLst>
        </pc:picChg>
        <pc:picChg chg="del mod">
          <ac:chgData name="Katie Hunter" userId="72454623bb8664e2" providerId="LiveId" clId="{017720D4-4D56-4BAD-9831-BC356FBEA5EC}" dt="2025-03-10T13:05:02.909" v="1523" actId="478"/>
          <ac:picMkLst>
            <pc:docMk/>
            <pc:sldMk cId="931499850" sldId="324"/>
            <ac:picMk id="9" creationId="{04BFC576-9F5B-A901-D500-4FFEEFB5D170}"/>
          </ac:picMkLst>
        </pc:picChg>
        <pc:picChg chg="del mod">
          <ac:chgData name="Katie Hunter" userId="72454623bb8664e2" providerId="LiveId" clId="{017720D4-4D56-4BAD-9831-BC356FBEA5EC}" dt="2025-03-10T13:03:46.341" v="1508" actId="478"/>
          <ac:picMkLst>
            <pc:docMk/>
            <pc:sldMk cId="931499850" sldId="324"/>
            <ac:picMk id="10" creationId="{927415F2-EE5A-A70D-0DA3-821831692AA9}"/>
          </ac:picMkLst>
        </pc:picChg>
        <pc:picChg chg="mod">
          <ac:chgData name="Katie Hunter" userId="72454623bb8664e2" providerId="LiveId" clId="{017720D4-4D56-4BAD-9831-BC356FBEA5EC}" dt="2025-03-10T13:04:28.268" v="1518" actId="1076"/>
          <ac:picMkLst>
            <pc:docMk/>
            <pc:sldMk cId="931499850" sldId="324"/>
            <ac:picMk id="14" creationId="{BB21208B-EF0A-FE7D-7414-2AC3FFD772E0}"/>
          </ac:picMkLst>
        </pc:picChg>
        <pc:picChg chg="mod">
          <ac:chgData name="Katie Hunter" userId="72454623bb8664e2" providerId="LiveId" clId="{017720D4-4D56-4BAD-9831-BC356FBEA5EC}" dt="2025-03-10T13:04:28.268" v="1518" actId="1076"/>
          <ac:picMkLst>
            <pc:docMk/>
            <pc:sldMk cId="931499850" sldId="324"/>
            <ac:picMk id="16" creationId="{2E25E70E-A9C9-3F6A-CBD4-C80459AA0DD6}"/>
          </ac:picMkLst>
        </pc:picChg>
      </pc:sldChg>
      <pc:sldChg chg="modSp modNotes">
        <pc:chgData name="Katie Hunter" userId="72454623bb8664e2" providerId="LiveId" clId="{017720D4-4D56-4BAD-9831-BC356FBEA5EC}" dt="2025-03-10T08:57:12.998" v="395"/>
        <pc:sldMkLst>
          <pc:docMk/>
          <pc:sldMk cId="3470350730" sldId="325"/>
        </pc:sldMkLst>
        <pc:spChg chg="mod">
          <ac:chgData name="Katie Hunter" userId="72454623bb8664e2" providerId="LiveId" clId="{017720D4-4D56-4BAD-9831-BC356FBEA5EC}" dt="2025-03-10T08:57:12.998" v="395"/>
          <ac:spMkLst>
            <pc:docMk/>
            <pc:sldMk cId="3470350730" sldId="325"/>
            <ac:spMk id="4" creationId="{A896855F-626E-8ED6-9A66-3A94B0198C97}"/>
          </ac:spMkLst>
        </pc:spChg>
        <pc:spChg chg="mod">
          <ac:chgData name="Katie Hunter" userId="72454623bb8664e2" providerId="LiveId" clId="{017720D4-4D56-4BAD-9831-BC356FBEA5EC}" dt="2025-03-10T08:57:12.998" v="395"/>
          <ac:spMkLst>
            <pc:docMk/>
            <pc:sldMk cId="3470350730" sldId="325"/>
            <ac:spMk id="6" creationId="{A4EF27A9-0162-5B09-0A06-AF1DC8880219}"/>
          </ac:spMkLst>
        </pc:spChg>
        <pc:spChg chg="mod">
          <ac:chgData name="Katie Hunter" userId="72454623bb8664e2" providerId="LiveId" clId="{017720D4-4D56-4BAD-9831-BC356FBEA5EC}" dt="2025-03-10T08:57:12.998" v="395"/>
          <ac:spMkLst>
            <pc:docMk/>
            <pc:sldMk cId="3470350730" sldId="325"/>
            <ac:spMk id="7" creationId="{CE2EB61F-2F5C-8C2F-971A-49F28239F511}"/>
          </ac:spMkLst>
        </pc:spChg>
        <pc:spChg chg="mod">
          <ac:chgData name="Katie Hunter" userId="72454623bb8664e2" providerId="LiveId" clId="{017720D4-4D56-4BAD-9831-BC356FBEA5EC}" dt="2025-03-10T08:57:12.998" v="395"/>
          <ac:spMkLst>
            <pc:docMk/>
            <pc:sldMk cId="3470350730" sldId="325"/>
            <ac:spMk id="12" creationId="{53485547-49FC-6FCB-E487-DE030B518C0E}"/>
          </ac:spMkLst>
        </pc:spChg>
        <pc:picChg chg="mod">
          <ac:chgData name="Katie Hunter" userId="72454623bb8664e2" providerId="LiveId" clId="{017720D4-4D56-4BAD-9831-BC356FBEA5EC}" dt="2025-03-10T08:57:12.998" v="395"/>
          <ac:picMkLst>
            <pc:docMk/>
            <pc:sldMk cId="3470350730" sldId="325"/>
            <ac:picMk id="8" creationId="{389ABAC5-4752-B036-B32F-A351D91AB4AC}"/>
          </ac:picMkLst>
        </pc:picChg>
        <pc:picChg chg="mod">
          <ac:chgData name="Katie Hunter" userId="72454623bb8664e2" providerId="LiveId" clId="{017720D4-4D56-4BAD-9831-BC356FBEA5EC}" dt="2025-03-10T08:57:12.998" v="395"/>
          <ac:picMkLst>
            <pc:docMk/>
            <pc:sldMk cId="3470350730" sldId="325"/>
            <ac:picMk id="14" creationId="{749FD112-04F5-3871-A532-4C2928C0B068}"/>
          </ac:picMkLst>
        </pc:picChg>
      </pc:sldChg>
      <pc:sldChg chg="addSp delSp modSp add del mod ord modNotes modNotesTx">
        <pc:chgData name="Katie Hunter" userId="72454623bb8664e2" providerId="LiveId" clId="{017720D4-4D56-4BAD-9831-BC356FBEA5EC}" dt="2025-03-10T14:25:51.647" v="1831" actId="20577"/>
        <pc:sldMkLst>
          <pc:docMk/>
          <pc:sldMk cId="561986747" sldId="326"/>
        </pc:sldMkLst>
        <pc:spChg chg="mod">
          <ac:chgData name="Katie Hunter" userId="72454623bb8664e2" providerId="LiveId" clId="{017720D4-4D56-4BAD-9831-BC356FBEA5EC}" dt="2025-03-10T14:22:23.536" v="1761" actId="20577"/>
          <ac:spMkLst>
            <pc:docMk/>
            <pc:sldMk cId="561986747" sldId="326"/>
            <ac:spMk id="8" creationId="{A7036EAE-5E1D-6291-A0B8-D45EBFFB0549}"/>
          </ac:spMkLst>
        </pc:spChg>
        <pc:spChg chg="add mod">
          <ac:chgData name="Katie Hunter" userId="72454623bb8664e2" providerId="LiveId" clId="{017720D4-4D56-4BAD-9831-BC356FBEA5EC}" dt="2025-03-10T14:24:21.963" v="1791" actId="20577"/>
          <ac:spMkLst>
            <pc:docMk/>
            <pc:sldMk cId="561986747" sldId="326"/>
            <ac:spMk id="12" creationId="{965F1562-2ED9-14C9-0461-9B1FDBCCE47C}"/>
          </ac:spMkLst>
        </pc:spChg>
        <pc:spChg chg="add del mod">
          <ac:chgData name="Katie Hunter" userId="72454623bb8664e2" providerId="LiveId" clId="{017720D4-4D56-4BAD-9831-BC356FBEA5EC}" dt="2025-03-10T14:25:01.319" v="1794" actId="478"/>
          <ac:spMkLst>
            <pc:docMk/>
            <pc:sldMk cId="561986747" sldId="326"/>
            <ac:spMk id="14" creationId="{1EF61E52-8517-3982-BC37-C5ED71D3807E}"/>
          </ac:spMkLst>
        </pc:spChg>
        <pc:spChg chg="add del mod">
          <ac:chgData name="Katie Hunter" userId="72454623bb8664e2" providerId="LiveId" clId="{017720D4-4D56-4BAD-9831-BC356FBEA5EC}" dt="2025-03-10T14:25:36.566" v="1800"/>
          <ac:spMkLst>
            <pc:docMk/>
            <pc:sldMk cId="561986747" sldId="326"/>
            <ac:spMk id="15" creationId="{69196FEC-7765-DC9E-584E-82C4D282986F}"/>
          </ac:spMkLst>
        </pc:spChg>
        <pc:spChg chg="add mod">
          <ac:chgData name="Katie Hunter" userId="72454623bb8664e2" providerId="LiveId" clId="{017720D4-4D56-4BAD-9831-BC356FBEA5EC}" dt="2025-03-10T14:25:51.647" v="1831" actId="20577"/>
          <ac:spMkLst>
            <pc:docMk/>
            <pc:sldMk cId="561986747" sldId="326"/>
            <ac:spMk id="16" creationId="{1A805679-5350-A578-F079-DCC0C9332397}"/>
          </ac:spMkLst>
        </pc:spChg>
        <pc:picChg chg="add mod">
          <ac:chgData name="Katie Hunter" userId="72454623bb8664e2" providerId="LiveId" clId="{017720D4-4D56-4BAD-9831-BC356FBEA5EC}" dt="2025-03-10T14:25:20.904" v="1797" actId="1440"/>
          <ac:picMkLst>
            <pc:docMk/>
            <pc:sldMk cId="561986747" sldId="326"/>
            <ac:picMk id="3" creationId="{7C293C5C-3A63-B923-3DE6-BA14D57DA7F4}"/>
          </ac:picMkLst>
        </pc:picChg>
        <pc:picChg chg="del mod">
          <ac:chgData name="Katie Hunter" userId="72454623bb8664e2" providerId="LiveId" clId="{017720D4-4D56-4BAD-9831-BC356FBEA5EC}" dt="2025-03-10T14:24:57.199" v="1792" actId="478"/>
          <ac:picMkLst>
            <pc:docMk/>
            <pc:sldMk cId="561986747" sldId="326"/>
            <ac:picMk id="5" creationId="{EF2C781A-723B-65E9-CE86-DD7F7998119D}"/>
          </ac:picMkLst>
        </pc:picChg>
        <pc:picChg chg="mod">
          <ac:chgData name="Katie Hunter" userId="72454623bb8664e2" providerId="LiveId" clId="{017720D4-4D56-4BAD-9831-BC356FBEA5EC}" dt="2025-03-10T14:25:09.189" v="1795" actId="1076"/>
          <ac:picMkLst>
            <pc:docMk/>
            <pc:sldMk cId="561986747" sldId="326"/>
            <ac:picMk id="6" creationId="{C6769565-3038-4094-3F8C-B5F224318081}"/>
          </ac:picMkLst>
        </pc:picChg>
        <pc:picChg chg="add mod">
          <ac:chgData name="Katie Hunter" userId="72454623bb8664e2" providerId="LiveId" clId="{017720D4-4D56-4BAD-9831-BC356FBEA5EC}" dt="2025-03-10T14:25:20.904" v="1797" actId="1440"/>
          <ac:picMkLst>
            <pc:docMk/>
            <pc:sldMk cId="561986747" sldId="326"/>
            <ac:picMk id="7" creationId="{385BD0F9-66DE-66F7-DC7E-439AEA7211AC}"/>
          </ac:picMkLst>
        </pc:picChg>
        <pc:picChg chg="mod">
          <ac:chgData name="Katie Hunter" userId="72454623bb8664e2" providerId="LiveId" clId="{017720D4-4D56-4BAD-9831-BC356FBEA5EC}" dt="2025-03-10T08:57:12.998" v="395"/>
          <ac:picMkLst>
            <pc:docMk/>
            <pc:sldMk cId="561986747" sldId="326"/>
            <ac:picMk id="9" creationId="{453401F4-996C-4AAE-A899-B047833F4CDA}"/>
          </ac:picMkLst>
        </pc:picChg>
        <pc:picChg chg="add mod ord">
          <ac:chgData name="Katie Hunter" userId="72454623bb8664e2" providerId="LiveId" clId="{017720D4-4D56-4BAD-9831-BC356FBEA5EC}" dt="2025-03-10T14:25:15.339" v="1796" actId="196"/>
          <ac:picMkLst>
            <pc:docMk/>
            <pc:sldMk cId="561986747" sldId="326"/>
            <ac:picMk id="10" creationId="{D7DFD844-DEC5-609E-7F9A-5FBF26209962}"/>
          </ac:picMkLst>
        </pc:picChg>
        <pc:picChg chg="add mod">
          <ac:chgData name="Katie Hunter" userId="72454623bb8664e2" providerId="LiveId" clId="{017720D4-4D56-4BAD-9831-BC356FBEA5EC}" dt="2025-03-10T14:24:07.293" v="1777" actId="1076"/>
          <ac:picMkLst>
            <pc:docMk/>
            <pc:sldMk cId="561986747" sldId="326"/>
            <ac:picMk id="11" creationId="{26E2A8A5-6F09-99BF-182E-FBBBB5667763}"/>
          </ac:picMkLst>
        </pc:picChg>
      </pc:sldChg>
      <pc:sldChg chg="addSp delSp modSp modNotes modNotesTx">
        <pc:chgData name="Katie Hunter" userId="72454623bb8664e2" providerId="LiveId" clId="{017720D4-4D56-4BAD-9831-BC356FBEA5EC}" dt="2025-03-10T08:57:12.998" v="395"/>
        <pc:sldMkLst>
          <pc:docMk/>
          <pc:sldMk cId="3867186106" sldId="327"/>
        </pc:sldMkLst>
        <pc:spChg chg="mod">
          <ac:chgData name="Katie Hunter" userId="72454623bb8664e2" providerId="LiveId" clId="{017720D4-4D56-4BAD-9831-BC356FBEA5EC}" dt="2025-03-10T08:57:12.998" v="395"/>
          <ac:spMkLst>
            <pc:docMk/>
            <pc:sldMk cId="3867186106" sldId="327"/>
            <ac:spMk id="5" creationId="{9D52223D-EB5D-560A-21C5-6629678BC64D}"/>
          </ac:spMkLst>
        </pc:spChg>
        <pc:spChg chg="mod">
          <ac:chgData name="Katie Hunter" userId="72454623bb8664e2" providerId="LiveId" clId="{017720D4-4D56-4BAD-9831-BC356FBEA5EC}" dt="2025-03-10T08:57:12.998" v="395"/>
          <ac:spMkLst>
            <pc:docMk/>
            <pc:sldMk cId="3867186106" sldId="327"/>
            <ac:spMk id="6" creationId="{C069CD73-B701-ED7A-277E-28C2B40BD63F}"/>
          </ac:spMkLst>
        </pc:spChg>
        <pc:spChg chg="mod">
          <ac:chgData name="Katie Hunter" userId="72454623bb8664e2" providerId="LiveId" clId="{017720D4-4D56-4BAD-9831-BC356FBEA5EC}" dt="2025-03-10T08:57:12.998" v="395"/>
          <ac:spMkLst>
            <pc:docMk/>
            <pc:sldMk cId="3867186106" sldId="327"/>
            <ac:spMk id="8" creationId="{C690A733-44D0-BE14-58C0-A4D1EA0DFA01}"/>
          </ac:spMkLst>
        </pc:spChg>
        <pc:spChg chg="mod">
          <ac:chgData name="Katie Hunter" userId="72454623bb8664e2" providerId="LiveId" clId="{017720D4-4D56-4BAD-9831-BC356FBEA5EC}" dt="2025-03-10T08:57:12.998" v="395"/>
          <ac:spMkLst>
            <pc:docMk/>
            <pc:sldMk cId="3867186106" sldId="327"/>
            <ac:spMk id="10" creationId="{B4262A5E-376D-010E-9649-0F29E95A267B}"/>
          </ac:spMkLst>
        </pc:spChg>
        <pc:spChg chg="mod">
          <ac:chgData name="Katie Hunter" userId="72454623bb8664e2" providerId="LiveId" clId="{017720D4-4D56-4BAD-9831-BC356FBEA5EC}" dt="2025-03-10T08:57:12.998" v="395"/>
          <ac:spMkLst>
            <pc:docMk/>
            <pc:sldMk cId="3867186106" sldId="327"/>
            <ac:spMk id="12" creationId="{13935848-A12D-3BF8-E4CD-C011EEC895FF}"/>
          </ac:spMkLst>
        </pc:spChg>
        <pc:spChg chg="mod">
          <ac:chgData name="Katie Hunter" userId="72454623bb8664e2" providerId="LiveId" clId="{017720D4-4D56-4BAD-9831-BC356FBEA5EC}" dt="2025-03-10T08:57:12.998" v="395"/>
          <ac:spMkLst>
            <pc:docMk/>
            <pc:sldMk cId="3867186106" sldId="327"/>
            <ac:spMk id="13" creationId="{004B38B2-C684-AB73-7DE1-3DE868352210}"/>
          </ac:spMkLst>
        </pc:spChg>
        <pc:spChg chg="mod">
          <ac:chgData name="Katie Hunter" userId="72454623bb8664e2" providerId="LiveId" clId="{017720D4-4D56-4BAD-9831-BC356FBEA5EC}" dt="2025-03-10T08:57:12.998" v="395"/>
          <ac:spMkLst>
            <pc:docMk/>
            <pc:sldMk cId="3867186106" sldId="327"/>
            <ac:spMk id="22" creationId="{DA48E07B-476F-F293-E333-864B5575D404}"/>
          </ac:spMkLst>
        </pc:spChg>
        <pc:picChg chg="del">
          <ac:chgData name="Katie Hunter" userId="72454623bb8664e2" providerId="LiveId" clId="{017720D4-4D56-4BAD-9831-BC356FBEA5EC}" dt="2025-03-10T08:30:36.762" v="301" actId="478"/>
          <ac:picMkLst>
            <pc:docMk/>
            <pc:sldMk cId="3867186106" sldId="327"/>
            <ac:picMk id="2" creationId="{D9A5C35E-FA7B-D8D6-2591-56B741B73EDD}"/>
          </ac:picMkLst>
        </pc:picChg>
        <pc:picChg chg="mod">
          <ac:chgData name="Katie Hunter" userId="72454623bb8664e2" providerId="LiveId" clId="{017720D4-4D56-4BAD-9831-BC356FBEA5EC}" dt="2025-03-10T08:57:12.998" v="395"/>
          <ac:picMkLst>
            <pc:docMk/>
            <pc:sldMk cId="3867186106" sldId="327"/>
            <ac:picMk id="3" creationId="{D4384564-2BBA-B90A-E758-E618594DBF88}"/>
          </ac:picMkLst>
        </pc:picChg>
        <pc:picChg chg="mod">
          <ac:chgData name="Katie Hunter" userId="72454623bb8664e2" providerId="LiveId" clId="{017720D4-4D56-4BAD-9831-BC356FBEA5EC}" dt="2025-03-10T08:57:12.998" v="395"/>
          <ac:picMkLst>
            <pc:docMk/>
            <pc:sldMk cId="3867186106" sldId="327"/>
            <ac:picMk id="33" creationId="{0D4AE857-CE99-FF3E-0C96-DD756FC1032B}"/>
          </ac:picMkLst>
        </pc:picChg>
        <pc:picChg chg="mod">
          <ac:chgData name="Katie Hunter" userId="72454623bb8664e2" providerId="LiveId" clId="{017720D4-4D56-4BAD-9831-BC356FBEA5EC}" dt="2025-03-10T08:57:12.998" v="395"/>
          <ac:picMkLst>
            <pc:docMk/>
            <pc:sldMk cId="3867186106" sldId="327"/>
            <ac:picMk id="34" creationId="{477A28A0-E013-A4AD-1369-162422AF53C4}"/>
          </ac:picMkLst>
        </pc:picChg>
        <pc:picChg chg="add del">
          <ac:chgData name="Katie Hunter" userId="72454623bb8664e2" providerId="LiveId" clId="{017720D4-4D56-4BAD-9831-BC356FBEA5EC}" dt="2025-03-10T08:30:36.762" v="301" actId="478"/>
          <ac:picMkLst>
            <pc:docMk/>
            <pc:sldMk cId="3867186106" sldId="327"/>
            <ac:picMk id="1026" creationId="{EFB2A420-1E73-E155-5F82-DB3B2B3CCDFF}"/>
          </ac:picMkLst>
        </pc:picChg>
        <pc:picChg chg="add mod">
          <ac:chgData name="Katie Hunter" userId="72454623bb8664e2" providerId="LiveId" clId="{017720D4-4D56-4BAD-9831-BC356FBEA5EC}" dt="2025-03-10T08:31:11.304" v="310" actId="1076"/>
          <ac:picMkLst>
            <pc:docMk/>
            <pc:sldMk cId="3867186106" sldId="327"/>
            <ac:picMk id="1028" creationId="{6444EDF0-3030-7089-EC64-4C2B6909F6C1}"/>
          </ac:picMkLst>
        </pc:picChg>
      </pc:sldChg>
      <pc:sldChg chg="modSp">
        <pc:chgData name="Katie Hunter" userId="72454623bb8664e2" providerId="LiveId" clId="{017720D4-4D56-4BAD-9831-BC356FBEA5EC}" dt="2025-03-10T08:57:12.998" v="395"/>
        <pc:sldMkLst>
          <pc:docMk/>
          <pc:sldMk cId="1982482666" sldId="663"/>
        </pc:sldMkLst>
        <pc:picChg chg="mod">
          <ac:chgData name="Katie Hunter" userId="72454623bb8664e2" providerId="LiveId" clId="{017720D4-4D56-4BAD-9831-BC356FBEA5EC}" dt="2025-03-10T08:57:12.998" v="395"/>
          <ac:picMkLst>
            <pc:docMk/>
            <pc:sldMk cId="1982482666" sldId="663"/>
            <ac:picMk id="7" creationId="{294AA5C9-AC3D-EAE8-C255-C707B77C6763}"/>
          </ac:picMkLst>
        </pc:picChg>
        <pc:picChg chg="mod">
          <ac:chgData name="Katie Hunter" userId="72454623bb8664e2" providerId="LiveId" clId="{017720D4-4D56-4BAD-9831-BC356FBEA5EC}" dt="2025-03-10T08:57:12.998" v="395"/>
          <ac:picMkLst>
            <pc:docMk/>
            <pc:sldMk cId="1982482666" sldId="663"/>
            <ac:picMk id="13" creationId="{160D18AF-8584-7D0B-A0E4-1F0C24ABFCC9}"/>
          </ac:picMkLst>
        </pc:picChg>
      </pc:sldChg>
      <pc:sldChg chg="modSp add ord modNotes">
        <pc:chgData name="Katie Hunter" userId="72454623bb8664e2" providerId="LiveId" clId="{017720D4-4D56-4BAD-9831-BC356FBEA5EC}" dt="2025-03-10T08:57:12.998" v="395"/>
        <pc:sldMkLst>
          <pc:docMk/>
          <pc:sldMk cId="2282785694" sldId="664"/>
        </pc:sldMkLst>
        <pc:spChg chg="mod">
          <ac:chgData name="Katie Hunter" userId="72454623bb8664e2" providerId="LiveId" clId="{017720D4-4D56-4BAD-9831-BC356FBEA5EC}" dt="2025-03-10T08:57:12.998" v="395"/>
          <ac:spMkLst>
            <pc:docMk/>
            <pc:sldMk cId="2282785694" sldId="664"/>
            <ac:spMk id="2" creationId="{4CDFFFE4-998B-A4E5-3792-E1E1F2D4BE20}"/>
          </ac:spMkLst>
        </pc:spChg>
        <pc:spChg chg="mod">
          <ac:chgData name="Katie Hunter" userId="72454623bb8664e2" providerId="LiveId" clId="{017720D4-4D56-4BAD-9831-BC356FBEA5EC}" dt="2025-03-10T08:57:12.998" v="395"/>
          <ac:spMkLst>
            <pc:docMk/>
            <pc:sldMk cId="2282785694" sldId="664"/>
            <ac:spMk id="4" creationId="{DA1F6792-5812-A4A8-36FD-BA7DB5F7A303}"/>
          </ac:spMkLst>
        </pc:spChg>
        <pc:spChg chg="mod">
          <ac:chgData name="Katie Hunter" userId="72454623bb8664e2" providerId="LiveId" clId="{017720D4-4D56-4BAD-9831-BC356FBEA5EC}" dt="2025-03-10T08:57:12.998" v="395"/>
          <ac:spMkLst>
            <pc:docMk/>
            <pc:sldMk cId="2282785694" sldId="664"/>
            <ac:spMk id="5" creationId="{E51C0557-AF9F-5781-930B-C986E0F38E5D}"/>
          </ac:spMkLst>
        </pc:spChg>
        <pc:spChg chg="mod">
          <ac:chgData name="Katie Hunter" userId="72454623bb8664e2" providerId="LiveId" clId="{017720D4-4D56-4BAD-9831-BC356FBEA5EC}" dt="2025-03-10T08:57:12.998" v="395"/>
          <ac:spMkLst>
            <pc:docMk/>
            <pc:sldMk cId="2282785694" sldId="664"/>
            <ac:spMk id="8" creationId="{9122EC4F-CBF6-E1C7-FA72-D22A5847F97D}"/>
          </ac:spMkLst>
        </pc:spChg>
        <pc:spChg chg="mod">
          <ac:chgData name="Katie Hunter" userId="72454623bb8664e2" providerId="LiveId" clId="{017720D4-4D56-4BAD-9831-BC356FBEA5EC}" dt="2025-03-10T08:57:12.998" v="395"/>
          <ac:spMkLst>
            <pc:docMk/>
            <pc:sldMk cId="2282785694" sldId="664"/>
            <ac:spMk id="11" creationId="{7D921983-431D-B64D-9BE2-1B52C86517D1}"/>
          </ac:spMkLst>
        </pc:spChg>
        <pc:spChg chg="mod">
          <ac:chgData name="Katie Hunter" userId="72454623bb8664e2" providerId="LiveId" clId="{017720D4-4D56-4BAD-9831-BC356FBEA5EC}" dt="2025-03-10T08:57:12.998" v="395"/>
          <ac:spMkLst>
            <pc:docMk/>
            <pc:sldMk cId="2282785694" sldId="664"/>
            <ac:spMk id="12" creationId="{30A9D39C-CA56-2AB6-D355-17A5F8BB03A0}"/>
          </ac:spMkLst>
        </pc:spChg>
        <pc:spChg chg="mod">
          <ac:chgData name="Katie Hunter" userId="72454623bb8664e2" providerId="LiveId" clId="{017720D4-4D56-4BAD-9831-BC356FBEA5EC}" dt="2025-03-10T08:57:12.998" v="395"/>
          <ac:spMkLst>
            <pc:docMk/>
            <pc:sldMk cId="2282785694" sldId="664"/>
            <ac:spMk id="16" creationId="{CACF2131-4BD2-405A-FF55-10DA41EAB99F}"/>
          </ac:spMkLst>
        </pc:spChg>
        <pc:spChg chg="mod">
          <ac:chgData name="Katie Hunter" userId="72454623bb8664e2" providerId="LiveId" clId="{017720D4-4D56-4BAD-9831-BC356FBEA5EC}" dt="2025-03-10T08:57:12.998" v="395"/>
          <ac:spMkLst>
            <pc:docMk/>
            <pc:sldMk cId="2282785694" sldId="664"/>
            <ac:spMk id="21" creationId="{B41199F0-8AC9-8E3A-A5EF-D7210E134413}"/>
          </ac:spMkLst>
        </pc:spChg>
        <pc:spChg chg="mod">
          <ac:chgData name="Katie Hunter" userId="72454623bb8664e2" providerId="LiveId" clId="{017720D4-4D56-4BAD-9831-BC356FBEA5EC}" dt="2025-03-10T08:57:12.998" v="395"/>
          <ac:spMkLst>
            <pc:docMk/>
            <pc:sldMk cId="2282785694" sldId="664"/>
            <ac:spMk id="26" creationId="{0DD5F48A-3DAD-6712-EDA1-96EE70886245}"/>
          </ac:spMkLst>
        </pc:spChg>
        <pc:spChg chg="mod">
          <ac:chgData name="Katie Hunter" userId="72454623bb8664e2" providerId="LiveId" clId="{017720D4-4D56-4BAD-9831-BC356FBEA5EC}" dt="2025-03-10T08:57:12.998" v="395"/>
          <ac:spMkLst>
            <pc:docMk/>
            <pc:sldMk cId="2282785694" sldId="664"/>
            <ac:spMk id="27" creationId="{1B766527-1928-4C4A-8AB7-2F1C3A408C77}"/>
          </ac:spMkLst>
        </pc:spChg>
      </pc:sldChg>
      <pc:sldChg chg="modSp add del ord">
        <pc:chgData name="Katie Hunter" userId="72454623bb8664e2" providerId="LiveId" clId="{017720D4-4D56-4BAD-9831-BC356FBEA5EC}" dt="2025-03-10T09:35:25.231" v="991" actId="47"/>
        <pc:sldMkLst>
          <pc:docMk/>
          <pc:sldMk cId="3886284426" sldId="665"/>
        </pc:sldMkLst>
        <pc:spChg chg="mod">
          <ac:chgData name="Katie Hunter" userId="72454623bb8664e2" providerId="LiveId" clId="{017720D4-4D56-4BAD-9831-BC356FBEA5EC}" dt="2025-03-10T08:57:12.998" v="395"/>
          <ac:spMkLst>
            <pc:docMk/>
            <pc:sldMk cId="3886284426" sldId="665"/>
            <ac:spMk id="4" creationId="{8E2B7879-6ADD-0046-7FC0-AB06E0353686}"/>
          </ac:spMkLst>
        </pc:spChg>
        <pc:spChg chg="mod">
          <ac:chgData name="Katie Hunter" userId="72454623bb8664e2" providerId="LiveId" clId="{017720D4-4D56-4BAD-9831-BC356FBEA5EC}" dt="2025-03-10T08:57:12.998" v="395"/>
          <ac:spMkLst>
            <pc:docMk/>
            <pc:sldMk cId="3886284426" sldId="665"/>
            <ac:spMk id="5" creationId="{D8403B69-1215-BF9F-3D3C-9B752B07A741}"/>
          </ac:spMkLst>
        </pc:spChg>
        <pc:picChg chg="mod">
          <ac:chgData name="Katie Hunter" userId="72454623bb8664e2" providerId="LiveId" clId="{017720D4-4D56-4BAD-9831-BC356FBEA5EC}" dt="2025-03-10T08:57:12.998" v="395"/>
          <ac:picMkLst>
            <pc:docMk/>
            <pc:sldMk cId="3886284426" sldId="665"/>
            <ac:picMk id="6" creationId="{88C2A012-411F-1D3A-37B9-BC7BD2265F02}"/>
          </ac:picMkLst>
        </pc:picChg>
        <pc:picChg chg="mod">
          <ac:chgData name="Katie Hunter" userId="72454623bb8664e2" providerId="LiveId" clId="{017720D4-4D56-4BAD-9831-BC356FBEA5EC}" dt="2025-03-10T08:57:12.998" v="395"/>
          <ac:picMkLst>
            <pc:docMk/>
            <pc:sldMk cId="3886284426" sldId="665"/>
            <ac:picMk id="7" creationId="{663D6D74-1171-8794-9D3C-6C12423685FB}"/>
          </ac:picMkLst>
        </pc:picChg>
        <pc:picChg chg="mod">
          <ac:chgData name="Katie Hunter" userId="72454623bb8664e2" providerId="LiveId" clId="{017720D4-4D56-4BAD-9831-BC356FBEA5EC}" dt="2025-03-10T08:57:12.998" v="395"/>
          <ac:picMkLst>
            <pc:docMk/>
            <pc:sldMk cId="3886284426" sldId="665"/>
            <ac:picMk id="8" creationId="{063FE1B1-249E-929B-925B-4A3F08729263}"/>
          </ac:picMkLst>
        </pc:picChg>
        <pc:picChg chg="mod">
          <ac:chgData name="Katie Hunter" userId="72454623bb8664e2" providerId="LiveId" clId="{017720D4-4D56-4BAD-9831-BC356FBEA5EC}" dt="2025-03-10T08:57:12.998" v="395"/>
          <ac:picMkLst>
            <pc:docMk/>
            <pc:sldMk cId="3886284426" sldId="665"/>
            <ac:picMk id="9" creationId="{9DE2DF32-9138-1875-46F0-BE362B9F117F}"/>
          </ac:picMkLst>
        </pc:picChg>
      </pc:sldChg>
      <pc:sldChg chg="addSp delSp modSp add mod ord setBg modNotes">
        <pc:chgData name="Katie Hunter" userId="72454623bb8664e2" providerId="LiveId" clId="{017720D4-4D56-4BAD-9831-BC356FBEA5EC}" dt="2025-03-10T13:08:58.499" v="1555" actId="1076"/>
        <pc:sldMkLst>
          <pc:docMk/>
          <pc:sldMk cId="648436727" sldId="666"/>
        </pc:sldMkLst>
        <pc:spChg chg="add mod">
          <ac:chgData name="Katie Hunter" userId="72454623bb8664e2" providerId="LiveId" clId="{017720D4-4D56-4BAD-9831-BC356FBEA5EC}" dt="2025-03-10T13:08:54.521" v="1554" actId="1076"/>
          <ac:spMkLst>
            <pc:docMk/>
            <pc:sldMk cId="648436727" sldId="666"/>
            <ac:spMk id="4" creationId="{EE9C5498-6642-F764-40EC-541300AC6732}"/>
          </ac:spMkLst>
        </pc:spChg>
        <pc:spChg chg="mod">
          <ac:chgData name="Katie Hunter" userId="72454623bb8664e2" providerId="LiveId" clId="{017720D4-4D56-4BAD-9831-BC356FBEA5EC}" dt="2025-03-10T13:08:58.499" v="1555" actId="1076"/>
          <ac:spMkLst>
            <pc:docMk/>
            <pc:sldMk cId="648436727" sldId="666"/>
            <ac:spMk id="5" creationId="{CF7A31F8-609F-1BAF-5768-F538F6F7D130}"/>
          </ac:spMkLst>
        </pc:spChg>
        <pc:spChg chg="mod">
          <ac:chgData name="Katie Hunter" userId="72454623bb8664e2" providerId="LiveId" clId="{017720D4-4D56-4BAD-9831-BC356FBEA5EC}" dt="2025-03-10T13:08:47.123" v="1553" actId="1076"/>
          <ac:spMkLst>
            <pc:docMk/>
            <pc:sldMk cId="648436727" sldId="666"/>
            <ac:spMk id="6" creationId="{0EAA697F-C1F3-711C-2AFE-B01C6993622F}"/>
          </ac:spMkLst>
        </pc:spChg>
        <pc:spChg chg="mod">
          <ac:chgData name="Katie Hunter" userId="72454623bb8664e2" providerId="LiveId" clId="{017720D4-4D56-4BAD-9831-BC356FBEA5EC}" dt="2025-03-10T08:57:12.998" v="395"/>
          <ac:spMkLst>
            <pc:docMk/>
            <pc:sldMk cId="648436727" sldId="666"/>
            <ac:spMk id="8" creationId="{AF0D2997-6CA0-4845-C634-079CADC6D495}"/>
          </ac:spMkLst>
        </pc:spChg>
        <pc:spChg chg="mod">
          <ac:chgData name="Katie Hunter" userId="72454623bb8664e2" providerId="LiveId" clId="{017720D4-4D56-4BAD-9831-BC356FBEA5EC}" dt="2025-03-10T08:57:12.998" v="395"/>
          <ac:spMkLst>
            <pc:docMk/>
            <pc:sldMk cId="648436727" sldId="666"/>
            <ac:spMk id="10" creationId="{D8EF6760-C2C5-1009-6294-117DDEDC5966}"/>
          </ac:spMkLst>
        </pc:spChg>
        <pc:spChg chg="mod">
          <ac:chgData name="Katie Hunter" userId="72454623bb8664e2" providerId="LiveId" clId="{017720D4-4D56-4BAD-9831-BC356FBEA5EC}" dt="2025-03-10T08:57:12.998" v="395"/>
          <ac:spMkLst>
            <pc:docMk/>
            <pc:sldMk cId="648436727" sldId="666"/>
            <ac:spMk id="12" creationId="{6ADC126F-A0AB-1D4A-9F17-E6A3C933E351}"/>
          </ac:spMkLst>
        </pc:spChg>
        <pc:spChg chg="mod">
          <ac:chgData name="Katie Hunter" userId="72454623bb8664e2" providerId="LiveId" clId="{017720D4-4D56-4BAD-9831-BC356FBEA5EC}" dt="2025-03-10T13:08:54.521" v="1554" actId="1076"/>
          <ac:spMkLst>
            <pc:docMk/>
            <pc:sldMk cId="648436727" sldId="666"/>
            <ac:spMk id="13" creationId="{D2DF13D8-2333-6395-48A5-D9CEFE3223F2}"/>
          </ac:spMkLst>
        </pc:spChg>
        <pc:spChg chg="add mod">
          <ac:chgData name="Katie Hunter" userId="72454623bb8664e2" providerId="LiveId" clId="{017720D4-4D56-4BAD-9831-BC356FBEA5EC}" dt="2025-03-10T13:08:54.521" v="1554" actId="1076"/>
          <ac:spMkLst>
            <pc:docMk/>
            <pc:sldMk cId="648436727" sldId="666"/>
            <ac:spMk id="15" creationId="{B572DB32-7846-60F2-D513-2BCBB0552F87}"/>
          </ac:spMkLst>
        </pc:spChg>
        <pc:spChg chg="mod">
          <ac:chgData name="Katie Hunter" userId="72454623bb8664e2" providerId="LiveId" clId="{017720D4-4D56-4BAD-9831-BC356FBEA5EC}" dt="2025-03-10T08:57:12.998" v="395"/>
          <ac:spMkLst>
            <pc:docMk/>
            <pc:sldMk cId="648436727" sldId="666"/>
            <ac:spMk id="22" creationId="{067D3970-4A8C-79E2-DB1E-FF588CC53679}"/>
          </ac:spMkLst>
        </pc:spChg>
        <pc:picChg chg="del">
          <ac:chgData name="Katie Hunter" userId="72454623bb8664e2" providerId="LiveId" clId="{017720D4-4D56-4BAD-9831-BC356FBEA5EC}" dt="2025-03-10T13:06:33.478" v="1531" actId="478"/>
          <ac:picMkLst>
            <pc:docMk/>
            <pc:sldMk cId="648436727" sldId="666"/>
            <ac:picMk id="2" creationId="{66526CA7-53CE-4E17-9B9F-21439DFF511C}"/>
          </ac:picMkLst>
        </pc:picChg>
        <pc:picChg chg="mod">
          <ac:chgData name="Katie Hunter" userId="72454623bb8664e2" providerId="LiveId" clId="{017720D4-4D56-4BAD-9831-BC356FBEA5EC}" dt="2025-03-10T13:08:54.521" v="1554" actId="1076"/>
          <ac:picMkLst>
            <pc:docMk/>
            <pc:sldMk cId="648436727" sldId="666"/>
            <ac:picMk id="3" creationId="{2214C142-966F-C627-77E1-D6B3C830B3D0}"/>
          </ac:picMkLst>
        </pc:picChg>
        <pc:picChg chg="mod">
          <ac:chgData name="Katie Hunter" userId="72454623bb8664e2" providerId="LiveId" clId="{017720D4-4D56-4BAD-9831-BC356FBEA5EC}" dt="2025-03-10T08:57:12.998" v="395"/>
          <ac:picMkLst>
            <pc:docMk/>
            <pc:sldMk cId="648436727" sldId="666"/>
            <ac:picMk id="7" creationId="{19FE6DDF-85A8-91CD-802F-801384F1548F}"/>
          </ac:picMkLst>
        </pc:picChg>
        <pc:picChg chg="mod">
          <ac:chgData name="Katie Hunter" userId="72454623bb8664e2" providerId="LiveId" clId="{017720D4-4D56-4BAD-9831-BC356FBEA5EC}" dt="2025-03-10T13:08:54.521" v="1554" actId="1076"/>
          <ac:picMkLst>
            <pc:docMk/>
            <pc:sldMk cId="648436727" sldId="666"/>
            <ac:picMk id="27" creationId="{E7F12004-8FA0-73A0-76FB-780DCEEEAABD}"/>
          </ac:picMkLst>
        </pc:picChg>
        <pc:picChg chg="mod">
          <ac:chgData name="Katie Hunter" userId="72454623bb8664e2" providerId="LiveId" clId="{017720D4-4D56-4BAD-9831-BC356FBEA5EC}" dt="2025-03-10T13:08:54.521" v="1554" actId="1076"/>
          <ac:picMkLst>
            <pc:docMk/>
            <pc:sldMk cId="648436727" sldId="666"/>
            <ac:picMk id="31" creationId="{4B7EFA0F-693A-C24E-AC71-00881CCFAC52}"/>
          </ac:picMkLst>
        </pc:picChg>
        <pc:picChg chg="mod">
          <ac:chgData name="Katie Hunter" userId="72454623bb8664e2" providerId="LiveId" clId="{017720D4-4D56-4BAD-9831-BC356FBEA5EC}" dt="2025-03-10T13:08:54.521" v="1554" actId="1076"/>
          <ac:picMkLst>
            <pc:docMk/>
            <pc:sldMk cId="648436727" sldId="666"/>
            <ac:picMk id="33" creationId="{7FE0E118-1B1E-9C1D-85FA-0A7EC3BE3DD3}"/>
          </ac:picMkLst>
        </pc:picChg>
        <pc:picChg chg="mod">
          <ac:chgData name="Katie Hunter" userId="72454623bb8664e2" providerId="LiveId" clId="{017720D4-4D56-4BAD-9831-BC356FBEA5EC}" dt="2025-03-10T13:08:54.521" v="1554" actId="1076"/>
          <ac:picMkLst>
            <pc:docMk/>
            <pc:sldMk cId="648436727" sldId="666"/>
            <ac:picMk id="34" creationId="{1E35BFAB-CE4D-DFE6-89A2-1A05CFF60EAE}"/>
          </ac:picMkLst>
        </pc:picChg>
        <pc:picChg chg="mod">
          <ac:chgData name="Katie Hunter" userId="72454623bb8664e2" providerId="LiveId" clId="{017720D4-4D56-4BAD-9831-BC356FBEA5EC}" dt="2025-03-10T13:08:54.521" v="1554" actId="1076"/>
          <ac:picMkLst>
            <pc:docMk/>
            <pc:sldMk cId="648436727" sldId="666"/>
            <ac:picMk id="35" creationId="{26452380-09DF-B0E1-2ED4-846951A54B2F}"/>
          </ac:picMkLst>
        </pc:picChg>
      </pc:sldChg>
      <pc:sldChg chg="addSp modSp new mod setBg">
        <pc:chgData name="Katie Hunter" userId="72454623bb8664e2" providerId="LiveId" clId="{017720D4-4D56-4BAD-9831-BC356FBEA5EC}" dt="2025-03-10T09:11:57.173" v="683" actId="1076"/>
        <pc:sldMkLst>
          <pc:docMk/>
          <pc:sldMk cId="1674947413" sldId="667"/>
        </pc:sldMkLst>
        <pc:spChg chg="mod">
          <ac:chgData name="Katie Hunter" userId="72454623bb8664e2" providerId="LiveId" clId="{017720D4-4D56-4BAD-9831-BC356FBEA5EC}" dt="2025-03-10T09:10:14.086" v="669" actId="6549"/>
          <ac:spMkLst>
            <pc:docMk/>
            <pc:sldMk cId="1674947413" sldId="667"/>
            <ac:spMk id="2" creationId="{159FFF75-2B8C-9D34-A00B-5DF52E795848}"/>
          </ac:spMkLst>
        </pc:spChg>
        <pc:spChg chg="mod">
          <ac:chgData name="Katie Hunter" userId="72454623bb8664e2" providerId="LiveId" clId="{017720D4-4D56-4BAD-9831-BC356FBEA5EC}" dt="2025-03-10T09:00:23.818" v="436" actId="255"/>
          <ac:spMkLst>
            <pc:docMk/>
            <pc:sldMk cId="1674947413" sldId="667"/>
            <ac:spMk id="3" creationId="{0D9891FD-A8FD-2EF1-B0D8-1F684DCA596B}"/>
          </ac:spMkLst>
        </pc:spChg>
        <pc:spChg chg="add mod">
          <ac:chgData name="Katie Hunter" userId="72454623bb8664e2" providerId="LiveId" clId="{017720D4-4D56-4BAD-9831-BC356FBEA5EC}" dt="2025-03-10T09:05:05.934" v="464" actId="1076"/>
          <ac:spMkLst>
            <pc:docMk/>
            <pc:sldMk cId="1674947413" sldId="667"/>
            <ac:spMk id="5" creationId="{BF0CE38E-006A-0E39-B011-8C9F1EF108A9}"/>
          </ac:spMkLst>
        </pc:spChg>
        <pc:spChg chg="add mod">
          <ac:chgData name="Katie Hunter" userId="72454623bb8664e2" providerId="LiveId" clId="{017720D4-4D56-4BAD-9831-BC356FBEA5EC}" dt="2025-03-10T09:05:13.406" v="466" actId="1076"/>
          <ac:spMkLst>
            <pc:docMk/>
            <pc:sldMk cId="1674947413" sldId="667"/>
            <ac:spMk id="6" creationId="{AED21EA9-9311-7267-B9C1-358E285E46D6}"/>
          </ac:spMkLst>
        </pc:spChg>
        <pc:spChg chg="add mod">
          <ac:chgData name="Katie Hunter" userId="72454623bb8664e2" providerId="LiveId" clId="{017720D4-4D56-4BAD-9831-BC356FBEA5EC}" dt="2025-03-10T09:05:18.009" v="469" actId="14100"/>
          <ac:spMkLst>
            <pc:docMk/>
            <pc:sldMk cId="1674947413" sldId="667"/>
            <ac:spMk id="7" creationId="{FCBA1925-C71D-3684-8D4D-7759218759E2}"/>
          </ac:spMkLst>
        </pc:spChg>
        <pc:spChg chg="add mod">
          <ac:chgData name="Katie Hunter" userId="72454623bb8664e2" providerId="LiveId" clId="{017720D4-4D56-4BAD-9831-BC356FBEA5EC}" dt="2025-03-10T09:11:39.934" v="682" actId="1076"/>
          <ac:spMkLst>
            <pc:docMk/>
            <pc:sldMk cId="1674947413" sldId="667"/>
            <ac:spMk id="9" creationId="{420ECAE5-5C51-6D30-7748-DADBC8A42004}"/>
          </ac:spMkLst>
        </pc:spChg>
        <pc:spChg chg="add mod">
          <ac:chgData name="Katie Hunter" userId="72454623bb8664e2" providerId="LiveId" clId="{017720D4-4D56-4BAD-9831-BC356FBEA5EC}" dt="2025-03-10T09:11:39.934" v="682" actId="1076"/>
          <ac:spMkLst>
            <pc:docMk/>
            <pc:sldMk cId="1674947413" sldId="667"/>
            <ac:spMk id="10" creationId="{3D6D256E-1A8D-7F25-289C-8B6DCA3D5074}"/>
          </ac:spMkLst>
        </pc:spChg>
        <pc:picChg chg="add mod">
          <ac:chgData name="Katie Hunter" userId="72454623bb8664e2" providerId="LiveId" clId="{017720D4-4D56-4BAD-9831-BC356FBEA5EC}" dt="2025-03-10T09:10:07.550" v="666" actId="1076"/>
          <ac:picMkLst>
            <pc:docMk/>
            <pc:sldMk cId="1674947413" sldId="667"/>
            <ac:picMk id="11" creationId="{8B5DB562-2BE7-FD32-E6A1-4C6E4C1DF905}"/>
          </ac:picMkLst>
        </pc:picChg>
        <pc:picChg chg="add mod">
          <ac:chgData name="Katie Hunter" userId="72454623bb8664e2" providerId="LiveId" clId="{017720D4-4D56-4BAD-9831-BC356FBEA5EC}" dt="2025-03-10T09:11:57.173" v="683" actId="1076"/>
          <ac:picMkLst>
            <pc:docMk/>
            <pc:sldMk cId="1674947413" sldId="667"/>
            <ac:picMk id="12" creationId="{1B13F9FD-293B-E85A-3445-986DF6CC694A}"/>
          </ac:picMkLst>
        </pc:picChg>
        <pc:picChg chg="add mod">
          <ac:chgData name="Katie Hunter" userId="72454623bb8664e2" providerId="LiveId" clId="{017720D4-4D56-4BAD-9831-BC356FBEA5EC}" dt="2025-03-10T09:11:57.173" v="683" actId="1076"/>
          <ac:picMkLst>
            <pc:docMk/>
            <pc:sldMk cId="1674947413" sldId="667"/>
            <ac:picMk id="13" creationId="{6525CE1B-4AED-92CE-5B1A-F9DBB1E903F8}"/>
          </ac:picMkLst>
        </pc:picChg>
        <pc:picChg chg="add mod">
          <ac:chgData name="Katie Hunter" userId="72454623bb8664e2" providerId="LiveId" clId="{017720D4-4D56-4BAD-9831-BC356FBEA5EC}" dt="2025-03-10T09:11:57.173" v="683" actId="1076"/>
          <ac:picMkLst>
            <pc:docMk/>
            <pc:sldMk cId="1674947413" sldId="667"/>
            <ac:picMk id="14" creationId="{D654F0D5-D1AD-C5FC-0B6A-01626B5360D3}"/>
          </ac:picMkLst>
        </pc:picChg>
      </pc:sldChg>
      <pc:sldChg chg="add del">
        <pc:chgData name="Katie Hunter" userId="72454623bb8664e2" providerId="LiveId" clId="{017720D4-4D56-4BAD-9831-BC356FBEA5EC}" dt="2025-03-10T09:12:10.185" v="684" actId="47"/>
        <pc:sldMkLst>
          <pc:docMk/>
          <pc:sldMk cId="1893813880" sldId="668"/>
        </pc:sldMkLst>
      </pc:sldChg>
      <pc:sldChg chg="addSp delSp modSp add mod">
        <pc:chgData name="Katie Hunter" userId="72454623bb8664e2" providerId="LiveId" clId="{017720D4-4D56-4BAD-9831-BC356FBEA5EC}" dt="2025-03-10T09:26:10.881" v="947" actId="14100"/>
        <pc:sldMkLst>
          <pc:docMk/>
          <pc:sldMk cId="2422614425" sldId="668"/>
        </pc:sldMkLst>
        <pc:spChg chg="mod">
          <ac:chgData name="Katie Hunter" userId="72454623bb8664e2" providerId="LiveId" clId="{017720D4-4D56-4BAD-9831-BC356FBEA5EC}" dt="2025-03-10T09:16:38.069" v="698" actId="1076"/>
          <ac:spMkLst>
            <pc:docMk/>
            <pc:sldMk cId="2422614425" sldId="668"/>
            <ac:spMk id="2" creationId="{65A50EB7-0DFB-15D3-37DF-C74A69D5F383}"/>
          </ac:spMkLst>
        </pc:spChg>
        <pc:spChg chg="mod">
          <ac:chgData name="Katie Hunter" userId="72454623bb8664e2" providerId="LiveId" clId="{017720D4-4D56-4BAD-9831-BC356FBEA5EC}" dt="2025-03-10T09:12:35.187" v="689" actId="20577"/>
          <ac:spMkLst>
            <pc:docMk/>
            <pc:sldMk cId="2422614425" sldId="668"/>
            <ac:spMk id="3" creationId="{452C72EA-8311-C469-0018-460E24A91630}"/>
          </ac:spMkLst>
        </pc:spChg>
        <pc:spChg chg="mod">
          <ac:chgData name="Katie Hunter" userId="72454623bb8664e2" providerId="LiveId" clId="{017720D4-4D56-4BAD-9831-BC356FBEA5EC}" dt="2025-03-10T09:25:41.650" v="944" actId="113"/>
          <ac:spMkLst>
            <pc:docMk/>
            <pc:sldMk cId="2422614425" sldId="668"/>
            <ac:spMk id="5" creationId="{8AD502BD-0221-DC42-F2D0-BD6569F18316}"/>
          </ac:spMkLst>
        </pc:spChg>
        <pc:spChg chg="del mod">
          <ac:chgData name="Katie Hunter" userId="72454623bb8664e2" providerId="LiveId" clId="{017720D4-4D56-4BAD-9831-BC356FBEA5EC}" dt="2025-03-10T09:25:56.852" v="945" actId="478"/>
          <ac:spMkLst>
            <pc:docMk/>
            <pc:sldMk cId="2422614425" sldId="668"/>
            <ac:spMk id="6" creationId="{6543B710-68B5-0CAC-5C1C-EEB7F3E3B085}"/>
          </ac:spMkLst>
        </pc:spChg>
        <pc:spChg chg="del mod">
          <ac:chgData name="Katie Hunter" userId="72454623bb8664e2" providerId="LiveId" clId="{017720D4-4D56-4BAD-9831-BC356FBEA5EC}" dt="2025-03-10T09:25:56.852" v="945" actId="478"/>
          <ac:spMkLst>
            <pc:docMk/>
            <pc:sldMk cId="2422614425" sldId="668"/>
            <ac:spMk id="7" creationId="{7CEE1C81-4875-8827-8D51-5D6B4B01E42C}"/>
          </ac:spMkLst>
        </pc:spChg>
        <pc:spChg chg="del mod">
          <ac:chgData name="Katie Hunter" userId="72454623bb8664e2" providerId="LiveId" clId="{017720D4-4D56-4BAD-9831-BC356FBEA5EC}" dt="2025-03-10T09:25:56.852" v="945" actId="478"/>
          <ac:spMkLst>
            <pc:docMk/>
            <pc:sldMk cId="2422614425" sldId="668"/>
            <ac:spMk id="9" creationId="{BA91FBF0-C96D-7C9B-1F89-DF7C4E00E104}"/>
          </ac:spMkLst>
        </pc:spChg>
        <pc:spChg chg="del mod">
          <ac:chgData name="Katie Hunter" userId="72454623bb8664e2" providerId="LiveId" clId="{017720D4-4D56-4BAD-9831-BC356FBEA5EC}" dt="2025-03-10T09:25:56.852" v="945" actId="478"/>
          <ac:spMkLst>
            <pc:docMk/>
            <pc:sldMk cId="2422614425" sldId="668"/>
            <ac:spMk id="10" creationId="{97748376-28FA-1944-10AD-D363C6BA8905}"/>
          </ac:spMkLst>
        </pc:spChg>
        <pc:spChg chg="add mod">
          <ac:chgData name="Katie Hunter" userId="72454623bb8664e2" providerId="LiveId" clId="{017720D4-4D56-4BAD-9831-BC356FBEA5EC}" dt="2025-03-10T09:19:05.016" v="717" actId="404"/>
          <ac:spMkLst>
            <pc:docMk/>
            <pc:sldMk cId="2422614425" sldId="668"/>
            <ac:spMk id="15" creationId="{098F2B18-1294-93FE-8B4F-30CFF6920316}"/>
          </ac:spMkLst>
        </pc:spChg>
        <pc:spChg chg="add mod">
          <ac:chgData name="Katie Hunter" userId="72454623bb8664e2" providerId="LiveId" clId="{017720D4-4D56-4BAD-9831-BC356FBEA5EC}" dt="2025-03-10T09:19:32.820" v="726" actId="1076"/>
          <ac:spMkLst>
            <pc:docMk/>
            <pc:sldMk cId="2422614425" sldId="668"/>
            <ac:spMk id="17" creationId="{484E5D65-2A19-E9AB-5CD1-B7C54551A992}"/>
          </ac:spMkLst>
        </pc:spChg>
        <pc:spChg chg="add del mod">
          <ac:chgData name="Katie Hunter" userId="72454623bb8664e2" providerId="LiveId" clId="{017720D4-4D56-4BAD-9831-BC356FBEA5EC}" dt="2025-03-10T09:19:19.394" v="721" actId="478"/>
          <ac:spMkLst>
            <pc:docMk/>
            <pc:sldMk cId="2422614425" sldId="668"/>
            <ac:spMk id="18" creationId="{69B54ECF-0A41-12A6-7E3A-B8E22A3F0E8B}"/>
          </ac:spMkLst>
        </pc:spChg>
        <pc:spChg chg="add mod">
          <ac:chgData name="Katie Hunter" userId="72454623bb8664e2" providerId="LiveId" clId="{017720D4-4D56-4BAD-9831-BC356FBEA5EC}" dt="2025-03-10T09:26:10.881" v="947" actId="14100"/>
          <ac:spMkLst>
            <pc:docMk/>
            <pc:sldMk cId="2422614425" sldId="668"/>
            <ac:spMk id="19" creationId="{8497B012-E0D3-784C-F4BB-13E70FFD8986}"/>
          </ac:spMkLst>
        </pc:spChg>
        <pc:spChg chg="add mod">
          <ac:chgData name="Katie Hunter" userId="72454623bb8664e2" providerId="LiveId" clId="{017720D4-4D56-4BAD-9831-BC356FBEA5EC}" dt="2025-03-10T09:26:03.060" v="946" actId="1076"/>
          <ac:spMkLst>
            <pc:docMk/>
            <pc:sldMk cId="2422614425" sldId="668"/>
            <ac:spMk id="20" creationId="{DB85F545-7E0E-0435-EA35-E14D02CD6247}"/>
          </ac:spMkLst>
        </pc:spChg>
        <pc:picChg chg="add del mod">
          <ac:chgData name="Katie Hunter" userId="72454623bb8664e2" providerId="LiveId" clId="{017720D4-4D56-4BAD-9831-BC356FBEA5EC}" dt="2025-03-10T09:19:16.474" v="720" actId="478"/>
          <ac:picMkLst>
            <pc:docMk/>
            <pc:sldMk cId="2422614425" sldId="668"/>
            <ac:picMk id="4" creationId="{A3E33990-C3CE-7294-08FB-458D8A60CAEF}"/>
          </ac:picMkLst>
        </pc:picChg>
        <pc:picChg chg="add mod">
          <ac:chgData name="Katie Hunter" userId="72454623bb8664e2" providerId="LiveId" clId="{017720D4-4D56-4BAD-9831-BC356FBEA5EC}" dt="2025-03-10T09:19:00.089" v="714" actId="1076"/>
          <ac:picMkLst>
            <pc:docMk/>
            <pc:sldMk cId="2422614425" sldId="668"/>
            <ac:picMk id="8" creationId="{91DE33BA-3D3A-F4F5-F3AD-0CB97B1A5358}"/>
          </ac:picMkLst>
        </pc:picChg>
        <pc:picChg chg="del mod">
          <ac:chgData name="Katie Hunter" userId="72454623bb8664e2" providerId="LiveId" clId="{017720D4-4D56-4BAD-9831-BC356FBEA5EC}" dt="2025-03-10T09:17:30.501" v="699" actId="478"/>
          <ac:picMkLst>
            <pc:docMk/>
            <pc:sldMk cId="2422614425" sldId="668"/>
            <ac:picMk id="11" creationId="{92C59C85-9641-9F54-B795-E307AFF158C9}"/>
          </ac:picMkLst>
        </pc:picChg>
        <pc:picChg chg="del">
          <ac:chgData name="Katie Hunter" userId="72454623bb8664e2" providerId="LiveId" clId="{017720D4-4D56-4BAD-9831-BC356FBEA5EC}" dt="2025-03-10T09:25:56.852" v="945" actId="478"/>
          <ac:picMkLst>
            <pc:docMk/>
            <pc:sldMk cId="2422614425" sldId="668"/>
            <ac:picMk id="12" creationId="{A9032E14-F5CB-BCF8-7957-F98842A47621}"/>
          </ac:picMkLst>
        </pc:picChg>
        <pc:picChg chg="del mod">
          <ac:chgData name="Katie Hunter" userId="72454623bb8664e2" providerId="LiveId" clId="{017720D4-4D56-4BAD-9831-BC356FBEA5EC}" dt="2025-03-10T09:25:56.852" v="945" actId="478"/>
          <ac:picMkLst>
            <pc:docMk/>
            <pc:sldMk cId="2422614425" sldId="668"/>
            <ac:picMk id="13" creationId="{89E3B1BE-9DFD-F1E3-C83C-9ED5C7D025D8}"/>
          </ac:picMkLst>
        </pc:picChg>
        <pc:picChg chg="del mod">
          <ac:chgData name="Katie Hunter" userId="72454623bb8664e2" providerId="LiveId" clId="{017720D4-4D56-4BAD-9831-BC356FBEA5EC}" dt="2025-03-10T09:25:56.852" v="945" actId="478"/>
          <ac:picMkLst>
            <pc:docMk/>
            <pc:sldMk cId="2422614425" sldId="668"/>
            <ac:picMk id="14" creationId="{7B69CE34-A863-AEAC-F152-A29EFA966BAD}"/>
          </ac:picMkLst>
        </pc:picChg>
        <pc:picChg chg="add mod">
          <ac:chgData name="Katie Hunter" userId="72454623bb8664e2" providerId="LiveId" clId="{017720D4-4D56-4BAD-9831-BC356FBEA5EC}" dt="2025-03-10T09:19:26.346" v="723" actId="1076"/>
          <ac:picMkLst>
            <pc:docMk/>
            <pc:sldMk cId="2422614425" sldId="668"/>
            <ac:picMk id="16" creationId="{F1F08410-92FC-1BA9-02A0-EE91BCCDECED}"/>
          </ac:picMkLst>
        </pc:picChg>
      </pc:sldChg>
      <pc:sldChg chg="addSp delSp modSp add mod">
        <pc:chgData name="Katie Hunter" userId="72454623bb8664e2" providerId="LiveId" clId="{017720D4-4D56-4BAD-9831-BC356FBEA5EC}" dt="2025-03-10T09:29:25.234" v="976" actId="478"/>
        <pc:sldMkLst>
          <pc:docMk/>
          <pc:sldMk cId="341082376" sldId="669"/>
        </pc:sldMkLst>
        <pc:spChg chg="del">
          <ac:chgData name="Katie Hunter" userId="72454623bb8664e2" providerId="LiveId" clId="{017720D4-4D56-4BAD-9831-BC356FBEA5EC}" dt="2025-03-10T09:27:00.927" v="951" actId="478"/>
          <ac:spMkLst>
            <pc:docMk/>
            <pc:sldMk cId="341082376" sldId="669"/>
            <ac:spMk id="2" creationId="{0194D15F-B9AD-B519-763A-216175DC725F}"/>
          </ac:spMkLst>
        </pc:spChg>
        <pc:spChg chg="mod">
          <ac:chgData name="Katie Hunter" userId="72454623bb8664e2" providerId="LiveId" clId="{017720D4-4D56-4BAD-9831-BC356FBEA5EC}" dt="2025-03-10T09:27:14.641" v="955" actId="1076"/>
          <ac:spMkLst>
            <pc:docMk/>
            <pc:sldMk cId="341082376" sldId="669"/>
            <ac:spMk id="3" creationId="{9A39AA3E-9F09-23CA-28AA-F4A8B405ADDB}"/>
          </ac:spMkLst>
        </pc:spChg>
        <pc:spChg chg="del">
          <ac:chgData name="Katie Hunter" userId="72454623bb8664e2" providerId="LiveId" clId="{017720D4-4D56-4BAD-9831-BC356FBEA5EC}" dt="2025-03-10T09:26:58.782" v="950" actId="478"/>
          <ac:spMkLst>
            <pc:docMk/>
            <pc:sldMk cId="341082376" sldId="669"/>
            <ac:spMk id="5" creationId="{6C2DCD16-8F59-6F0D-8F74-E49F1860186C}"/>
          </ac:spMkLst>
        </pc:spChg>
        <pc:spChg chg="add del mod">
          <ac:chgData name="Katie Hunter" userId="72454623bb8664e2" providerId="LiveId" clId="{017720D4-4D56-4BAD-9831-BC356FBEA5EC}" dt="2025-03-10T09:27:03.384" v="952" actId="478"/>
          <ac:spMkLst>
            <pc:docMk/>
            <pc:sldMk cId="341082376" sldId="669"/>
            <ac:spMk id="6" creationId="{99FF8B6D-1D93-A9E7-A1D1-6A3320E9395D}"/>
          </ac:spMkLst>
        </pc:spChg>
        <pc:spChg chg="add del mod">
          <ac:chgData name="Katie Hunter" userId="72454623bb8664e2" providerId="LiveId" clId="{017720D4-4D56-4BAD-9831-BC356FBEA5EC}" dt="2025-03-10T09:28:26.384" v="966" actId="478"/>
          <ac:spMkLst>
            <pc:docMk/>
            <pc:sldMk cId="341082376" sldId="669"/>
            <ac:spMk id="12" creationId="{07953092-E7C9-B221-71D8-7AC980FBC042}"/>
          </ac:spMkLst>
        </pc:spChg>
        <pc:spChg chg="add del mod">
          <ac:chgData name="Katie Hunter" userId="72454623bb8664e2" providerId="LiveId" clId="{017720D4-4D56-4BAD-9831-BC356FBEA5EC}" dt="2025-03-10T09:28:26.384" v="966" actId="478"/>
          <ac:spMkLst>
            <pc:docMk/>
            <pc:sldMk cId="341082376" sldId="669"/>
            <ac:spMk id="14" creationId="{41FD30B6-1950-BC60-0B24-EA17F337BB1E}"/>
          </ac:spMkLst>
        </pc:spChg>
        <pc:spChg chg="del mod">
          <ac:chgData name="Katie Hunter" userId="72454623bb8664e2" providerId="LiveId" clId="{017720D4-4D56-4BAD-9831-BC356FBEA5EC}" dt="2025-03-10T09:29:22.742" v="975" actId="478"/>
          <ac:spMkLst>
            <pc:docMk/>
            <pc:sldMk cId="341082376" sldId="669"/>
            <ac:spMk id="15" creationId="{4531DC7C-BA65-4580-852A-70FB1E04FF92}"/>
          </ac:spMkLst>
        </pc:spChg>
        <pc:spChg chg="del mod">
          <ac:chgData name="Katie Hunter" userId="72454623bb8664e2" providerId="LiveId" clId="{017720D4-4D56-4BAD-9831-BC356FBEA5EC}" dt="2025-03-10T09:29:22.742" v="975" actId="478"/>
          <ac:spMkLst>
            <pc:docMk/>
            <pc:sldMk cId="341082376" sldId="669"/>
            <ac:spMk id="17" creationId="{AE8D2547-A776-ED0C-0C1F-2B6AAF6B4862}"/>
          </ac:spMkLst>
        </pc:spChg>
        <pc:spChg chg="add del mod">
          <ac:chgData name="Katie Hunter" userId="72454623bb8664e2" providerId="LiveId" clId="{017720D4-4D56-4BAD-9831-BC356FBEA5EC}" dt="2025-03-10T09:28:26.384" v="966" actId="478"/>
          <ac:spMkLst>
            <pc:docMk/>
            <pc:sldMk cId="341082376" sldId="669"/>
            <ac:spMk id="18" creationId="{9B9CA6CA-1072-9839-0081-6C361E115C90}"/>
          </ac:spMkLst>
        </pc:spChg>
        <pc:spChg chg="del">
          <ac:chgData name="Katie Hunter" userId="72454623bb8664e2" providerId="LiveId" clId="{017720D4-4D56-4BAD-9831-BC356FBEA5EC}" dt="2025-03-10T09:26:58.782" v="950" actId="478"/>
          <ac:spMkLst>
            <pc:docMk/>
            <pc:sldMk cId="341082376" sldId="669"/>
            <ac:spMk id="19" creationId="{BF98284A-A8DC-5F50-1AC9-100656146167}"/>
          </ac:spMkLst>
        </pc:spChg>
        <pc:spChg chg="del">
          <ac:chgData name="Katie Hunter" userId="72454623bb8664e2" providerId="LiveId" clId="{017720D4-4D56-4BAD-9831-BC356FBEA5EC}" dt="2025-03-10T09:26:58.782" v="950" actId="478"/>
          <ac:spMkLst>
            <pc:docMk/>
            <pc:sldMk cId="341082376" sldId="669"/>
            <ac:spMk id="20" creationId="{C10DBE06-A656-50E9-1F46-51675FA3B8F2}"/>
          </ac:spMkLst>
        </pc:spChg>
        <pc:spChg chg="add del mod">
          <ac:chgData name="Katie Hunter" userId="72454623bb8664e2" providerId="LiveId" clId="{017720D4-4D56-4BAD-9831-BC356FBEA5EC}" dt="2025-03-10T09:28:26.384" v="966" actId="478"/>
          <ac:spMkLst>
            <pc:docMk/>
            <pc:sldMk cId="341082376" sldId="669"/>
            <ac:spMk id="21" creationId="{C55A751D-30E2-AA74-7661-F5E6B9D7848F}"/>
          </ac:spMkLst>
        </pc:spChg>
        <pc:spChg chg="add del mod">
          <ac:chgData name="Katie Hunter" userId="72454623bb8664e2" providerId="LiveId" clId="{017720D4-4D56-4BAD-9831-BC356FBEA5EC}" dt="2025-03-10T09:28:26.384" v="966" actId="478"/>
          <ac:spMkLst>
            <pc:docMk/>
            <pc:sldMk cId="341082376" sldId="669"/>
            <ac:spMk id="23" creationId="{DD47A6EE-B068-96A5-8C28-EEA666E88820}"/>
          </ac:spMkLst>
        </pc:spChg>
        <pc:spChg chg="add del mod">
          <ac:chgData name="Katie Hunter" userId="72454623bb8664e2" providerId="LiveId" clId="{017720D4-4D56-4BAD-9831-BC356FBEA5EC}" dt="2025-03-10T09:28:26.384" v="966" actId="478"/>
          <ac:spMkLst>
            <pc:docMk/>
            <pc:sldMk cId="341082376" sldId="669"/>
            <ac:spMk id="25" creationId="{782302B1-317A-D225-80C5-9C28E58B7CE2}"/>
          </ac:spMkLst>
        </pc:spChg>
        <pc:spChg chg="add del mod">
          <ac:chgData name="Katie Hunter" userId="72454623bb8664e2" providerId="LiveId" clId="{017720D4-4D56-4BAD-9831-BC356FBEA5EC}" dt="2025-03-10T09:28:26.384" v="966" actId="478"/>
          <ac:spMkLst>
            <pc:docMk/>
            <pc:sldMk cId="341082376" sldId="669"/>
            <ac:spMk id="27" creationId="{A5514967-618A-E719-5F9C-C1C5DED762ED}"/>
          </ac:spMkLst>
        </pc:spChg>
        <pc:spChg chg="add mod">
          <ac:chgData name="Katie Hunter" userId="72454623bb8664e2" providerId="LiveId" clId="{017720D4-4D56-4BAD-9831-BC356FBEA5EC}" dt="2025-03-10T09:29:05.543" v="972" actId="1076"/>
          <ac:spMkLst>
            <pc:docMk/>
            <pc:sldMk cId="341082376" sldId="669"/>
            <ac:spMk id="32" creationId="{5103EEC0-3B5D-D214-A3BA-AF9DDB394771}"/>
          </ac:spMkLst>
        </pc:spChg>
        <pc:spChg chg="add mod">
          <ac:chgData name="Katie Hunter" userId="72454623bb8664e2" providerId="LiveId" clId="{017720D4-4D56-4BAD-9831-BC356FBEA5EC}" dt="2025-03-10T09:29:01.478" v="971" actId="1076"/>
          <ac:spMkLst>
            <pc:docMk/>
            <pc:sldMk cId="341082376" sldId="669"/>
            <ac:spMk id="34" creationId="{7DF19B12-30C6-1EEA-E050-ADDEFF0DE5CC}"/>
          </ac:spMkLst>
        </pc:spChg>
        <pc:spChg chg="add mod">
          <ac:chgData name="Katie Hunter" userId="72454623bb8664e2" providerId="LiveId" clId="{017720D4-4D56-4BAD-9831-BC356FBEA5EC}" dt="2025-03-10T09:29:05.543" v="972" actId="1076"/>
          <ac:spMkLst>
            <pc:docMk/>
            <pc:sldMk cId="341082376" sldId="669"/>
            <ac:spMk id="35" creationId="{890FD97D-E03E-2E5F-AC2F-FC40FA8C1281}"/>
          </ac:spMkLst>
        </pc:spChg>
        <pc:spChg chg="add mod">
          <ac:chgData name="Katie Hunter" userId="72454623bb8664e2" providerId="LiveId" clId="{017720D4-4D56-4BAD-9831-BC356FBEA5EC}" dt="2025-03-10T09:29:09.816" v="973" actId="1076"/>
          <ac:spMkLst>
            <pc:docMk/>
            <pc:sldMk cId="341082376" sldId="669"/>
            <ac:spMk id="36" creationId="{773058D5-E383-1E5A-94A0-F23F8BF7B09E}"/>
          </ac:spMkLst>
        </pc:spChg>
        <pc:spChg chg="add mod">
          <ac:chgData name="Katie Hunter" userId="72454623bb8664e2" providerId="LiveId" clId="{017720D4-4D56-4BAD-9831-BC356FBEA5EC}" dt="2025-03-10T09:29:05.543" v="972" actId="1076"/>
          <ac:spMkLst>
            <pc:docMk/>
            <pc:sldMk cId="341082376" sldId="669"/>
            <ac:spMk id="37" creationId="{A57D016A-61D7-5C20-A1DB-C586B0462DD8}"/>
          </ac:spMkLst>
        </pc:spChg>
        <pc:spChg chg="add mod">
          <ac:chgData name="Katie Hunter" userId="72454623bb8664e2" providerId="LiveId" clId="{017720D4-4D56-4BAD-9831-BC356FBEA5EC}" dt="2025-03-10T09:29:01.478" v="971" actId="1076"/>
          <ac:spMkLst>
            <pc:docMk/>
            <pc:sldMk cId="341082376" sldId="669"/>
            <ac:spMk id="39" creationId="{26D9A5A8-45ED-AEF1-F6FC-4CED47E6C575}"/>
          </ac:spMkLst>
        </pc:spChg>
        <pc:spChg chg="add mod">
          <ac:chgData name="Katie Hunter" userId="72454623bb8664e2" providerId="LiveId" clId="{017720D4-4D56-4BAD-9831-BC356FBEA5EC}" dt="2025-03-10T09:29:15.355" v="974" actId="1076"/>
          <ac:spMkLst>
            <pc:docMk/>
            <pc:sldMk cId="341082376" sldId="669"/>
            <ac:spMk id="41" creationId="{D44B94CA-9E6B-1E26-91B1-0B62C48F1F15}"/>
          </ac:spMkLst>
        </pc:spChg>
        <pc:spChg chg="add mod">
          <ac:chgData name="Katie Hunter" userId="72454623bb8664e2" providerId="LiveId" clId="{017720D4-4D56-4BAD-9831-BC356FBEA5EC}" dt="2025-03-10T09:29:05.543" v="972" actId="1076"/>
          <ac:spMkLst>
            <pc:docMk/>
            <pc:sldMk cId="341082376" sldId="669"/>
            <ac:spMk id="43" creationId="{E7FB1B12-B6F8-12D0-8FFA-4411A0469F3A}"/>
          </ac:spMkLst>
        </pc:spChg>
        <pc:picChg chg="del mod">
          <ac:chgData name="Katie Hunter" userId="72454623bb8664e2" providerId="LiveId" clId="{017720D4-4D56-4BAD-9831-BC356FBEA5EC}" dt="2025-03-10T09:29:22.742" v="975" actId="478"/>
          <ac:picMkLst>
            <pc:docMk/>
            <pc:sldMk cId="341082376" sldId="669"/>
            <ac:picMk id="8" creationId="{14DE3BE5-A387-A166-C0E8-1B25644C5E53}"/>
          </ac:picMkLst>
        </pc:picChg>
        <pc:picChg chg="add del mod">
          <ac:chgData name="Katie Hunter" userId="72454623bb8664e2" providerId="LiveId" clId="{017720D4-4D56-4BAD-9831-BC356FBEA5EC}" dt="2025-03-10T09:28:26.384" v="966" actId="478"/>
          <ac:picMkLst>
            <pc:docMk/>
            <pc:sldMk cId="341082376" sldId="669"/>
            <ac:picMk id="9" creationId="{9AF08A3C-1501-9C8A-3DB2-127BC624A470}"/>
          </ac:picMkLst>
        </pc:picChg>
        <pc:picChg chg="mod">
          <ac:chgData name="Katie Hunter" userId="72454623bb8664e2" providerId="LiveId" clId="{017720D4-4D56-4BAD-9831-BC356FBEA5EC}" dt="2025-03-10T09:28:21.590" v="965" actId="1076"/>
          <ac:picMkLst>
            <pc:docMk/>
            <pc:sldMk cId="341082376" sldId="669"/>
            <ac:picMk id="11" creationId="{5E799AF1-4B6E-DFA2-F246-B98CFB6226A2}"/>
          </ac:picMkLst>
        </pc:picChg>
        <pc:picChg chg="add del mod">
          <ac:chgData name="Katie Hunter" userId="72454623bb8664e2" providerId="LiveId" clId="{017720D4-4D56-4BAD-9831-BC356FBEA5EC}" dt="2025-03-10T09:28:26.384" v="966" actId="478"/>
          <ac:picMkLst>
            <pc:docMk/>
            <pc:sldMk cId="341082376" sldId="669"/>
            <ac:picMk id="13" creationId="{05D1EC17-A51E-0531-964A-A37A96FB4CA9}"/>
          </ac:picMkLst>
        </pc:picChg>
        <pc:picChg chg="del mod">
          <ac:chgData name="Katie Hunter" userId="72454623bb8664e2" providerId="LiveId" clId="{017720D4-4D56-4BAD-9831-BC356FBEA5EC}" dt="2025-03-10T09:29:25.234" v="976" actId="478"/>
          <ac:picMkLst>
            <pc:docMk/>
            <pc:sldMk cId="341082376" sldId="669"/>
            <ac:picMk id="16" creationId="{25CA4262-7282-1EAA-DEE0-69BDAE7E4370}"/>
          </ac:picMkLst>
        </pc:picChg>
        <pc:picChg chg="add del mod">
          <ac:chgData name="Katie Hunter" userId="72454623bb8664e2" providerId="LiveId" clId="{017720D4-4D56-4BAD-9831-BC356FBEA5EC}" dt="2025-03-10T09:28:26.384" v="966" actId="478"/>
          <ac:picMkLst>
            <pc:docMk/>
            <pc:sldMk cId="341082376" sldId="669"/>
            <ac:picMk id="24" creationId="{55943242-3653-1DF2-B494-1EDA936BAC8F}"/>
          </ac:picMkLst>
        </pc:picChg>
        <pc:picChg chg="mod">
          <ac:chgData name="Katie Hunter" userId="72454623bb8664e2" providerId="LiveId" clId="{017720D4-4D56-4BAD-9831-BC356FBEA5EC}" dt="2025-03-10T09:29:05.543" v="972" actId="1076"/>
          <ac:picMkLst>
            <pc:docMk/>
            <pc:sldMk cId="341082376" sldId="669"/>
            <ac:picMk id="28" creationId="{8F707C5D-E3A0-9299-2EC4-E232D3049268}"/>
          </ac:picMkLst>
        </pc:picChg>
        <pc:picChg chg="add mod">
          <ac:chgData name="Katie Hunter" userId="72454623bb8664e2" providerId="LiveId" clId="{017720D4-4D56-4BAD-9831-BC356FBEA5EC}" dt="2025-03-10T09:29:09.816" v="973" actId="1076"/>
          <ac:picMkLst>
            <pc:docMk/>
            <pc:sldMk cId="341082376" sldId="669"/>
            <ac:picMk id="29" creationId="{A8820AA4-B0E6-A64D-F908-2E79FD17B4BF}"/>
          </ac:picMkLst>
        </pc:picChg>
        <pc:picChg chg="mod">
          <ac:chgData name="Katie Hunter" userId="72454623bb8664e2" providerId="LiveId" clId="{017720D4-4D56-4BAD-9831-BC356FBEA5EC}" dt="2025-03-10T09:29:05.543" v="972" actId="1076"/>
          <ac:picMkLst>
            <pc:docMk/>
            <pc:sldMk cId="341082376" sldId="669"/>
            <ac:picMk id="30" creationId="{0CB88F03-7872-BAC6-D6B5-7E99E6556179}"/>
          </ac:picMkLst>
        </pc:picChg>
        <pc:picChg chg="add mod">
          <ac:chgData name="Katie Hunter" userId="72454623bb8664e2" providerId="LiveId" clId="{017720D4-4D56-4BAD-9831-BC356FBEA5EC}" dt="2025-03-10T09:29:05.543" v="972" actId="1076"/>
          <ac:picMkLst>
            <pc:docMk/>
            <pc:sldMk cId="341082376" sldId="669"/>
            <ac:picMk id="31" creationId="{5B29233D-8746-6918-0A9F-A046A3AB247A}"/>
          </ac:picMkLst>
        </pc:picChg>
        <pc:picChg chg="mod">
          <ac:chgData name="Katie Hunter" userId="72454623bb8664e2" providerId="LiveId" clId="{017720D4-4D56-4BAD-9831-BC356FBEA5EC}" dt="2025-03-10T09:29:01.478" v="971" actId="1076"/>
          <ac:picMkLst>
            <pc:docMk/>
            <pc:sldMk cId="341082376" sldId="669"/>
            <ac:picMk id="33" creationId="{F93FA63F-952C-39A8-44C5-097ED7B53D1B}"/>
          </ac:picMkLst>
        </pc:picChg>
        <pc:picChg chg="mod">
          <ac:chgData name="Katie Hunter" userId="72454623bb8664e2" providerId="LiveId" clId="{017720D4-4D56-4BAD-9831-BC356FBEA5EC}" dt="2025-03-10T09:29:01.478" v="971" actId="1076"/>
          <ac:picMkLst>
            <pc:docMk/>
            <pc:sldMk cId="341082376" sldId="669"/>
            <ac:picMk id="38" creationId="{BF60D320-0DFB-ACB6-16BC-F77EC7D2C263}"/>
          </ac:picMkLst>
        </pc:picChg>
        <pc:picChg chg="mod">
          <ac:chgData name="Katie Hunter" userId="72454623bb8664e2" providerId="LiveId" clId="{017720D4-4D56-4BAD-9831-BC356FBEA5EC}" dt="2025-03-10T09:29:01.478" v="971" actId="1076"/>
          <ac:picMkLst>
            <pc:docMk/>
            <pc:sldMk cId="341082376" sldId="669"/>
            <ac:picMk id="40" creationId="{E77122EE-56E7-86ED-83D5-4D31BFC557BE}"/>
          </ac:picMkLst>
        </pc:picChg>
        <pc:picChg chg="mod">
          <ac:chgData name="Katie Hunter" userId="72454623bb8664e2" providerId="LiveId" clId="{017720D4-4D56-4BAD-9831-BC356FBEA5EC}" dt="2025-03-10T09:29:05.543" v="972" actId="1076"/>
          <ac:picMkLst>
            <pc:docMk/>
            <pc:sldMk cId="341082376" sldId="669"/>
            <ac:picMk id="42" creationId="{FB543393-AB4E-0C4D-8BC4-90C1EE7FD4F8}"/>
          </ac:picMkLst>
        </pc:picChg>
      </pc:sldChg>
      <pc:sldChg chg="modSp add del mod ord setBg">
        <pc:chgData name="Katie Hunter" userId="72454623bb8664e2" providerId="LiveId" clId="{017720D4-4D56-4BAD-9831-BC356FBEA5EC}" dt="2025-03-10T13:01:22.895" v="1484" actId="47"/>
        <pc:sldMkLst>
          <pc:docMk/>
          <pc:sldMk cId="4116226344" sldId="670"/>
        </pc:sldMkLst>
        <pc:spChg chg="mod">
          <ac:chgData name="Katie Hunter" userId="72454623bb8664e2" providerId="LiveId" clId="{017720D4-4D56-4BAD-9831-BC356FBEA5EC}" dt="2025-03-10T09:34:58.551" v="987" actId="1076"/>
          <ac:spMkLst>
            <pc:docMk/>
            <pc:sldMk cId="4116226344" sldId="670"/>
            <ac:spMk id="13" creationId="{87E25A97-D0F9-120D-F46A-EE8BAC7A8EC8}"/>
          </ac:spMkLst>
        </pc:spChg>
        <pc:picChg chg="mod">
          <ac:chgData name="Katie Hunter" userId="72454623bb8664e2" providerId="LiveId" clId="{017720D4-4D56-4BAD-9831-BC356FBEA5EC}" dt="2025-03-10T09:34:58.551" v="987" actId="1076"/>
          <ac:picMkLst>
            <pc:docMk/>
            <pc:sldMk cId="4116226344" sldId="670"/>
            <ac:picMk id="14" creationId="{D0C996D6-A437-5018-5B54-15B06DFA5A94}"/>
          </ac:picMkLst>
        </pc:picChg>
        <pc:picChg chg="mod">
          <ac:chgData name="Katie Hunter" userId="72454623bb8664e2" providerId="LiveId" clId="{017720D4-4D56-4BAD-9831-BC356FBEA5EC}" dt="2025-03-10T09:34:58.551" v="987" actId="1076"/>
          <ac:picMkLst>
            <pc:docMk/>
            <pc:sldMk cId="4116226344" sldId="670"/>
            <ac:picMk id="16" creationId="{15E92276-424D-DC6F-9CFB-C2A823F6535F}"/>
          </ac:picMkLst>
        </pc:picChg>
      </pc:sldChg>
      <pc:sldChg chg="addSp modSp add mod ord setBg">
        <pc:chgData name="Katie Hunter" userId="72454623bb8664e2" providerId="LiveId" clId="{017720D4-4D56-4BAD-9831-BC356FBEA5EC}" dt="2025-03-10T12:33:49.292" v="1042" actId="1076"/>
        <pc:sldMkLst>
          <pc:docMk/>
          <pc:sldMk cId="3688571904" sldId="671"/>
        </pc:sldMkLst>
        <pc:spChg chg="add mod">
          <ac:chgData name="Katie Hunter" userId="72454623bb8664e2" providerId="LiveId" clId="{017720D4-4D56-4BAD-9831-BC356FBEA5EC}" dt="2025-03-10T09:37:09.740" v="1008" actId="1076"/>
          <ac:spMkLst>
            <pc:docMk/>
            <pc:sldMk cId="3688571904" sldId="671"/>
            <ac:spMk id="2" creationId="{47E47581-F41B-886C-1323-0E7B184A1FFA}"/>
          </ac:spMkLst>
        </pc:spChg>
        <pc:spChg chg="add mod">
          <ac:chgData name="Katie Hunter" userId="72454623bb8664e2" providerId="LiveId" clId="{017720D4-4D56-4BAD-9831-BC356FBEA5EC}" dt="2025-03-10T12:32:42.916" v="1035" actId="1076"/>
          <ac:spMkLst>
            <pc:docMk/>
            <pc:sldMk cId="3688571904" sldId="671"/>
            <ac:spMk id="3" creationId="{2B7168AA-8119-99C9-C3BB-B6665564E753}"/>
          </ac:spMkLst>
        </pc:spChg>
        <pc:spChg chg="mod">
          <ac:chgData name="Katie Hunter" userId="72454623bb8664e2" providerId="LiveId" clId="{017720D4-4D56-4BAD-9831-BC356FBEA5EC}" dt="2025-03-10T09:35:42.838" v="993" actId="1076"/>
          <ac:spMkLst>
            <pc:docMk/>
            <pc:sldMk cId="3688571904" sldId="671"/>
            <ac:spMk id="5" creationId="{22C9C70F-C028-56A0-0BEE-5F9AF01D1043}"/>
          </ac:spMkLst>
        </pc:spChg>
        <pc:spChg chg="add mod">
          <ac:chgData name="Katie Hunter" userId="72454623bb8664e2" providerId="LiveId" clId="{017720D4-4D56-4BAD-9831-BC356FBEA5EC}" dt="2025-03-10T12:33:49.292" v="1042" actId="1076"/>
          <ac:spMkLst>
            <pc:docMk/>
            <pc:sldMk cId="3688571904" sldId="671"/>
            <ac:spMk id="6" creationId="{9FA17EDC-6A13-5148-7826-AE563F80EFA8}"/>
          </ac:spMkLst>
        </pc:spChg>
        <pc:spChg chg="mod">
          <ac:chgData name="Katie Hunter" userId="72454623bb8664e2" providerId="LiveId" clId="{017720D4-4D56-4BAD-9831-BC356FBEA5EC}" dt="2025-03-10T12:33:06.250" v="1038" actId="207"/>
          <ac:spMkLst>
            <pc:docMk/>
            <pc:sldMk cId="3688571904" sldId="671"/>
            <ac:spMk id="7" creationId="{0419C61A-E5E7-C176-DDAF-4CFE8C813B8C}"/>
          </ac:spMkLst>
        </pc:spChg>
        <pc:spChg chg="add mod">
          <ac:chgData name="Katie Hunter" userId="72454623bb8664e2" providerId="LiveId" clId="{017720D4-4D56-4BAD-9831-BC356FBEA5EC}" dt="2025-03-10T09:38:44.500" v="1029" actId="20577"/>
          <ac:spMkLst>
            <pc:docMk/>
            <pc:sldMk cId="3688571904" sldId="671"/>
            <ac:spMk id="10" creationId="{331894B8-6F99-3C2B-7C09-3804B90B49E8}"/>
          </ac:spMkLst>
        </pc:spChg>
        <pc:spChg chg="mod">
          <ac:chgData name="Katie Hunter" userId="72454623bb8664e2" providerId="LiveId" clId="{017720D4-4D56-4BAD-9831-BC356FBEA5EC}" dt="2025-03-10T12:32:25.632" v="1032" actId="14100"/>
          <ac:spMkLst>
            <pc:docMk/>
            <pc:sldMk cId="3688571904" sldId="671"/>
            <ac:spMk id="11" creationId="{A83E6C6B-D412-2BED-F321-29B86ACDB0E4}"/>
          </ac:spMkLst>
        </pc:spChg>
        <pc:spChg chg="mod">
          <ac:chgData name="Katie Hunter" userId="72454623bb8664e2" providerId="LiveId" clId="{017720D4-4D56-4BAD-9831-BC356FBEA5EC}" dt="2025-03-10T09:36:09.262" v="999" actId="1076"/>
          <ac:spMkLst>
            <pc:docMk/>
            <pc:sldMk cId="3688571904" sldId="671"/>
            <ac:spMk id="13" creationId="{2C028998-7FAF-5504-3C39-D75E3DDAB4A3}"/>
          </ac:spMkLst>
        </pc:spChg>
        <pc:picChg chg="mod">
          <ac:chgData name="Katie Hunter" userId="72454623bb8664e2" providerId="LiveId" clId="{017720D4-4D56-4BAD-9831-BC356FBEA5EC}" dt="2025-03-10T09:37:16.166" v="1009" actId="1076"/>
          <ac:picMkLst>
            <pc:docMk/>
            <pc:sldMk cId="3688571904" sldId="671"/>
            <ac:picMk id="4" creationId="{97B620BF-1344-23EA-EF3A-3522E443BF35}"/>
          </ac:picMkLst>
        </pc:picChg>
        <pc:picChg chg="mod">
          <ac:chgData name="Katie Hunter" userId="72454623bb8664e2" providerId="LiveId" clId="{017720D4-4D56-4BAD-9831-BC356FBEA5EC}" dt="2025-03-10T12:32:59.234" v="1037" actId="1076"/>
          <ac:picMkLst>
            <pc:docMk/>
            <pc:sldMk cId="3688571904" sldId="671"/>
            <ac:picMk id="8" creationId="{7377090B-D11F-B4DE-B269-1D1241453E26}"/>
          </ac:picMkLst>
        </pc:picChg>
        <pc:picChg chg="mod">
          <ac:chgData name="Katie Hunter" userId="72454623bb8664e2" providerId="LiveId" clId="{017720D4-4D56-4BAD-9831-BC356FBEA5EC}" dt="2025-03-10T09:38:28.309" v="1026" actId="14100"/>
          <ac:picMkLst>
            <pc:docMk/>
            <pc:sldMk cId="3688571904" sldId="671"/>
            <ac:picMk id="9" creationId="{AA897D1B-E4DA-3285-5FE5-A4E38957CDC6}"/>
          </ac:picMkLst>
        </pc:picChg>
        <pc:picChg chg="mod">
          <ac:chgData name="Katie Hunter" userId="72454623bb8664e2" providerId="LiveId" clId="{017720D4-4D56-4BAD-9831-BC356FBEA5EC}" dt="2025-03-10T09:36:09.262" v="999" actId="1076"/>
          <ac:picMkLst>
            <pc:docMk/>
            <pc:sldMk cId="3688571904" sldId="671"/>
            <ac:picMk id="14" creationId="{FE02A73D-4C00-F9F7-95E6-D58231CF8906}"/>
          </ac:picMkLst>
        </pc:picChg>
        <pc:picChg chg="mod">
          <ac:chgData name="Katie Hunter" userId="72454623bb8664e2" providerId="LiveId" clId="{017720D4-4D56-4BAD-9831-BC356FBEA5EC}" dt="2025-03-10T12:32:33.588" v="1033" actId="1076"/>
          <ac:picMkLst>
            <pc:docMk/>
            <pc:sldMk cId="3688571904" sldId="671"/>
            <ac:picMk id="16" creationId="{BD63B982-16B5-6B4E-AC21-8050B53B4A47}"/>
          </ac:picMkLst>
        </pc:picChg>
      </pc:sldChg>
      <pc:sldChg chg="add del">
        <pc:chgData name="Katie Hunter" userId="72454623bb8664e2" providerId="LiveId" clId="{017720D4-4D56-4BAD-9831-BC356FBEA5EC}" dt="2025-03-10T12:33:55.203" v="1043" actId="47"/>
        <pc:sldMkLst>
          <pc:docMk/>
          <pc:sldMk cId="391213249" sldId="672"/>
        </pc:sldMkLst>
      </pc:sldChg>
      <pc:sldChg chg="addSp delSp modSp add mod">
        <pc:chgData name="Katie Hunter" userId="72454623bb8664e2" providerId="LiveId" clId="{017720D4-4D56-4BAD-9831-BC356FBEA5EC}" dt="2025-03-10T12:59:37.270" v="1477" actId="2711"/>
        <pc:sldMkLst>
          <pc:docMk/>
          <pc:sldMk cId="2208341607" sldId="672"/>
        </pc:sldMkLst>
        <pc:spChg chg="del">
          <ac:chgData name="Katie Hunter" userId="72454623bb8664e2" providerId="LiveId" clId="{017720D4-4D56-4BAD-9831-BC356FBEA5EC}" dt="2025-03-10T12:38:41.542" v="1061" actId="478"/>
          <ac:spMkLst>
            <pc:docMk/>
            <pc:sldMk cId="2208341607" sldId="672"/>
            <ac:spMk id="2" creationId="{8A2B864C-5344-8610-F8CC-1F49FF925812}"/>
          </ac:spMkLst>
        </pc:spChg>
        <pc:spChg chg="mod">
          <ac:chgData name="Katie Hunter" userId="72454623bb8664e2" providerId="LiveId" clId="{017720D4-4D56-4BAD-9831-BC356FBEA5EC}" dt="2025-03-10T12:38:49.223" v="1063" actId="1076"/>
          <ac:spMkLst>
            <pc:docMk/>
            <pc:sldMk cId="2208341607" sldId="672"/>
            <ac:spMk id="3" creationId="{5F7EB131-8F2F-4DD6-ADF5-5B635811A62C}"/>
          </ac:spMkLst>
        </pc:spChg>
        <pc:spChg chg="mod ord">
          <ac:chgData name="Katie Hunter" userId="72454623bb8664e2" providerId="LiveId" clId="{017720D4-4D56-4BAD-9831-BC356FBEA5EC}" dt="2025-03-10T12:39:38.243" v="1071" actId="1076"/>
          <ac:spMkLst>
            <pc:docMk/>
            <pc:sldMk cId="2208341607" sldId="672"/>
            <ac:spMk id="7" creationId="{E48316D0-87F7-65B8-6D57-013BD8B75949}"/>
          </ac:spMkLst>
        </pc:spChg>
        <pc:spChg chg="del">
          <ac:chgData name="Katie Hunter" userId="72454623bb8664e2" providerId="LiveId" clId="{017720D4-4D56-4BAD-9831-BC356FBEA5EC}" dt="2025-03-10T12:38:39.257" v="1060" actId="478"/>
          <ac:spMkLst>
            <pc:docMk/>
            <pc:sldMk cId="2208341607" sldId="672"/>
            <ac:spMk id="11" creationId="{ADA68246-800C-893F-9CB2-793FA3A5B132}"/>
          </ac:spMkLst>
        </pc:spChg>
        <pc:spChg chg="add mod">
          <ac:chgData name="Katie Hunter" userId="72454623bb8664e2" providerId="LiveId" clId="{017720D4-4D56-4BAD-9831-BC356FBEA5EC}" dt="2025-03-10T12:59:10.762" v="1476" actId="20577"/>
          <ac:spMkLst>
            <pc:docMk/>
            <pc:sldMk cId="2208341607" sldId="672"/>
            <ac:spMk id="15" creationId="{8D1B25B0-419B-6168-0D32-C85FC87D2441}"/>
          </ac:spMkLst>
        </pc:spChg>
        <pc:spChg chg="add mod">
          <ac:chgData name="Katie Hunter" userId="72454623bb8664e2" providerId="LiveId" clId="{017720D4-4D56-4BAD-9831-BC356FBEA5EC}" dt="2025-03-10T12:59:37.270" v="1477" actId="2711"/>
          <ac:spMkLst>
            <pc:docMk/>
            <pc:sldMk cId="2208341607" sldId="672"/>
            <ac:spMk id="18" creationId="{BB7B83CB-5104-3AA2-E422-D3F7083A0E05}"/>
          </ac:spMkLst>
        </pc:spChg>
        <pc:picChg chg="del mod">
          <ac:chgData name="Katie Hunter" userId="72454623bb8664e2" providerId="LiveId" clId="{017720D4-4D56-4BAD-9831-BC356FBEA5EC}" dt="2025-03-10T12:40:15.664" v="1083" actId="478"/>
          <ac:picMkLst>
            <pc:docMk/>
            <pc:sldMk cId="2208341607" sldId="672"/>
            <ac:picMk id="8" creationId="{F0A61C11-927A-4ECC-3BA4-15BBA3FDBDD9}"/>
          </ac:picMkLst>
        </pc:picChg>
        <pc:picChg chg="mod">
          <ac:chgData name="Katie Hunter" userId="72454623bb8664e2" providerId="LiveId" clId="{017720D4-4D56-4BAD-9831-BC356FBEA5EC}" dt="2025-03-10T12:38:58.058" v="1066" actId="1076"/>
          <ac:picMkLst>
            <pc:docMk/>
            <pc:sldMk cId="2208341607" sldId="672"/>
            <ac:picMk id="9" creationId="{8A24F953-2F51-1DC5-3718-2D3394B0A254}"/>
          </ac:picMkLst>
        </pc:picChg>
        <pc:picChg chg="del">
          <ac:chgData name="Katie Hunter" userId="72454623bb8664e2" providerId="LiveId" clId="{017720D4-4D56-4BAD-9831-BC356FBEA5EC}" dt="2025-03-10T12:38:45.625" v="1062" actId="478"/>
          <ac:picMkLst>
            <pc:docMk/>
            <pc:sldMk cId="2208341607" sldId="672"/>
            <ac:picMk id="16" creationId="{3206DC20-6DF3-1E0E-294B-58B601F4516E}"/>
          </ac:picMkLst>
        </pc:picChg>
      </pc:sldChg>
      <pc:sldChg chg="addSp delSp modSp add mod ord">
        <pc:chgData name="Katie Hunter" userId="72454623bb8664e2" providerId="LiveId" clId="{017720D4-4D56-4BAD-9831-BC356FBEA5EC}" dt="2025-03-10T13:06:20.756" v="1530" actId="255"/>
        <pc:sldMkLst>
          <pc:docMk/>
          <pc:sldMk cId="4253633362" sldId="673"/>
        </pc:sldMkLst>
        <pc:spChg chg="add mod">
          <ac:chgData name="Katie Hunter" userId="72454623bb8664e2" providerId="LiveId" clId="{017720D4-4D56-4BAD-9831-BC356FBEA5EC}" dt="2025-03-10T13:00:39.815" v="1479" actId="1076"/>
          <ac:spMkLst>
            <pc:docMk/>
            <pc:sldMk cId="4253633362" sldId="673"/>
            <ac:spMk id="2" creationId="{E9E547C1-38AE-66FC-721F-9F755BE2FAB8}"/>
          </ac:spMkLst>
        </pc:spChg>
        <pc:spChg chg="del">
          <ac:chgData name="Katie Hunter" userId="72454623bb8664e2" providerId="LiveId" clId="{017720D4-4D56-4BAD-9831-BC356FBEA5EC}" dt="2025-03-10T12:47:25.071" v="1226" actId="478"/>
          <ac:spMkLst>
            <pc:docMk/>
            <pc:sldMk cId="4253633362" sldId="673"/>
            <ac:spMk id="3" creationId="{0D2D5441-042C-79D2-7595-987568366D0C}"/>
          </ac:spMkLst>
        </pc:spChg>
        <pc:spChg chg="del mod">
          <ac:chgData name="Katie Hunter" userId="72454623bb8664e2" providerId="LiveId" clId="{017720D4-4D56-4BAD-9831-BC356FBEA5EC}" dt="2025-03-10T13:00:58.946" v="1481" actId="478"/>
          <ac:spMkLst>
            <pc:docMk/>
            <pc:sldMk cId="4253633362" sldId="673"/>
            <ac:spMk id="7" creationId="{339CC1CB-F390-858B-EA11-2FC6341FF37E}"/>
          </ac:spMkLst>
        </pc:spChg>
        <pc:spChg chg="mod">
          <ac:chgData name="Katie Hunter" userId="72454623bb8664e2" providerId="LiveId" clId="{017720D4-4D56-4BAD-9831-BC356FBEA5EC}" dt="2025-03-10T12:46:41.846" v="1220" actId="20577"/>
          <ac:spMkLst>
            <pc:docMk/>
            <pc:sldMk cId="4253633362" sldId="673"/>
            <ac:spMk id="10" creationId="{041053EB-DC47-AA21-B282-98BA2B5C7F54}"/>
          </ac:spMkLst>
        </pc:spChg>
        <pc:spChg chg="del">
          <ac:chgData name="Katie Hunter" userId="72454623bb8664e2" providerId="LiveId" clId="{017720D4-4D56-4BAD-9831-BC356FBEA5EC}" dt="2025-03-10T13:01:03.957" v="1483" actId="478"/>
          <ac:spMkLst>
            <pc:docMk/>
            <pc:sldMk cId="4253633362" sldId="673"/>
            <ac:spMk id="13" creationId="{EF6C9BFF-9302-9665-E2DC-1DC6D225D974}"/>
          </ac:spMkLst>
        </pc:spChg>
        <pc:spChg chg="mod">
          <ac:chgData name="Katie Hunter" userId="72454623bb8664e2" providerId="LiveId" clId="{017720D4-4D56-4BAD-9831-BC356FBEA5EC}" dt="2025-03-10T13:06:20.756" v="1530" actId="255"/>
          <ac:spMkLst>
            <pc:docMk/>
            <pc:sldMk cId="4253633362" sldId="673"/>
            <ac:spMk id="15" creationId="{BF887CB7-F863-A199-D2B1-26ED88407709}"/>
          </ac:spMkLst>
        </pc:spChg>
        <pc:spChg chg="del mod">
          <ac:chgData name="Katie Hunter" userId="72454623bb8664e2" providerId="LiveId" clId="{017720D4-4D56-4BAD-9831-BC356FBEA5EC}" dt="2025-03-10T13:00:54.795" v="1480" actId="478"/>
          <ac:spMkLst>
            <pc:docMk/>
            <pc:sldMk cId="4253633362" sldId="673"/>
            <ac:spMk id="18" creationId="{24532083-8044-72C6-3E11-56C8FF3D5149}"/>
          </ac:spMkLst>
        </pc:spChg>
        <pc:picChg chg="mod">
          <ac:chgData name="Katie Hunter" userId="72454623bb8664e2" providerId="LiveId" clId="{017720D4-4D56-4BAD-9831-BC356FBEA5EC}" dt="2025-03-10T13:00:39.815" v="1479" actId="1076"/>
          <ac:picMkLst>
            <pc:docMk/>
            <pc:sldMk cId="4253633362" sldId="673"/>
            <ac:picMk id="4" creationId="{46350842-4738-EA52-47E0-D97440A7FBB4}"/>
          </ac:picMkLst>
        </pc:picChg>
        <pc:picChg chg="mod">
          <ac:chgData name="Katie Hunter" userId="72454623bb8664e2" providerId="LiveId" clId="{017720D4-4D56-4BAD-9831-BC356FBEA5EC}" dt="2025-03-10T13:00:39.815" v="1479" actId="1076"/>
          <ac:picMkLst>
            <pc:docMk/>
            <pc:sldMk cId="4253633362" sldId="673"/>
            <ac:picMk id="9" creationId="{B9540099-78D3-FE97-D08C-28F4A7BBF3DF}"/>
          </ac:picMkLst>
        </pc:picChg>
        <pc:picChg chg="del">
          <ac:chgData name="Katie Hunter" userId="72454623bb8664e2" providerId="LiveId" clId="{017720D4-4D56-4BAD-9831-BC356FBEA5EC}" dt="2025-03-10T13:01:01.296" v="1482" actId="478"/>
          <ac:picMkLst>
            <pc:docMk/>
            <pc:sldMk cId="4253633362" sldId="673"/>
            <ac:picMk id="14" creationId="{65E05906-E9BC-2FA0-851B-66E14C9DC602}"/>
          </ac:picMkLst>
        </pc:picChg>
      </pc:sldChg>
      <pc:sldChg chg="delSp add del mod ord">
        <pc:chgData name="Katie Hunter" userId="72454623bb8664e2" providerId="LiveId" clId="{017720D4-4D56-4BAD-9831-BC356FBEA5EC}" dt="2025-03-10T13:01:51.493" v="1485" actId="47"/>
        <pc:sldMkLst>
          <pc:docMk/>
          <pc:sldMk cId="3030601294" sldId="674"/>
        </pc:sldMkLst>
        <pc:spChg chg="del">
          <ac:chgData name="Katie Hunter" userId="72454623bb8664e2" providerId="LiveId" clId="{017720D4-4D56-4BAD-9831-BC356FBEA5EC}" dt="2025-03-10T12:47:52.247" v="1232" actId="21"/>
          <ac:spMkLst>
            <pc:docMk/>
            <pc:sldMk cId="3030601294" sldId="674"/>
            <ac:spMk id="6" creationId="{E9E547C1-38AE-66FC-721F-9F755BE2FAB8}"/>
          </ac:spMkLst>
        </pc:spChg>
      </pc:sldChg>
      <pc:sldChg chg="addSp delSp modSp add mod ord">
        <pc:chgData name="Katie Hunter" userId="72454623bb8664e2" providerId="LiveId" clId="{017720D4-4D56-4BAD-9831-BC356FBEA5EC}" dt="2025-03-10T12:54:14.649" v="1305" actId="1076"/>
        <pc:sldMkLst>
          <pc:docMk/>
          <pc:sldMk cId="221223853" sldId="675"/>
        </pc:sldMkLst>
        <pc:spChg chg="mod">
          <ac:chgData name="Katie Hunter" userId="72454623bb8664e2" providerId="LiveId" clId="{017720D4-4D56-4BAD-9831-BC356FBEA5EC}" dt="2025-03-10T12:52:49.410" v="1285" actId="113"/>
          <ac:spMkLst>
            <pc:docMk/>
            <pc:sldMk cId="221223853" sldId="675"/>
            <ac:spMk id="2" creationId="{F23E4D72-7BB3-66BF-7D07-37EEBF47B7E5}"/>
          </ac:spMkLst>
        </pc:spChg>
        <pc:spChg chg="del">
          <ac:chgData name="Katie Hunter" userId="72454623bb8664e2" providerId="LiveId" clId="{017720D4-4D56-4BAD-9831-BC356FBEA5EC}" dt="2025-03-10T12:51:26.358" v="1271" actId="478"/>
          <ac:spMkLst>
            <pc:docMk/>
            <pc:sldMk cId="221223853" sldId="675"/>
            <ac:spMk id="3" creationId="{CB79C65E-FA37-A6B9-E931-6D6B1E5CC707}"/>
          </ac:spMkLst>
        </pc:spChg>
        <pc:spChg chg="mod">
          <ac:chgData name="Katie Hunter" userId="72454623bb8664e2" providerId="LiveId" clId="{017720D4-4D56-4BAD-9831-BC356FBEA5EC}" dt="2025-03-10T12:54:07.064" v="1303" actId="1076"/>
          <ac:spMkLst>
            <pc:docMk/>
            <pc:sldMk cId="221223853" sldId="675"/>
            <ac:spMk id="7" creationId="{59F75D47-D229-B469-E1EB-8D035B1051EF}"/>
          </ac:spMkLst>
        </pc:spChg>
        <pc:spChg chg="add mod">
          <ac:chgData name="Katie Hunter" userId="72454623bb8664e2" providerId="LiveId" clId="{017720D4-4D56-4BAD-9831-BC356FBEA5EC}" dt="2025-03-10T12:53:51.830" v="1301" actId="339"/>
          <ac:spMkLst>
            <pc:docMk/>
            <pc:sldMk cId="221223853" sldId="675"/>
            <ac:spMk id="15" creationId="{949B9AED-F50F-FC14-4F3A-A87AB55E257B}"/>
          </ac:spMkLst>
        </pc:spChg>
        <pc:spChg chg="add">
          <ac:chgData name="Katie Hunter" userId="72454623bb8664e2" providerId="LiveId" clId="{017720D4-4D56-4BAD-9831-BC356FBEA5EC}" dt="2025-03-10T12:53:24.060" v="1286"/>
          <ac:spMkLst>
            <pc:docMk/>
            <pc:sldMk cId="221223853" sldId="675"/>
            <ac:spMk id="17" creationId="{85D4D0CA-B703-A73E-E0AA-79558E7CA727}"/>
          </ac:spMkLst>
        </pc:spChg>
        <pc:spChg chg="add">
          <ac:chgData name="Katie Hunter" userId="72454623bb8664e2" providerId="LiveId" clId="{017720D4-4D56-4BAD-9831-BC356FBEA5EC}" dt="2025-03-10T12:53:24.060" v="1286"/>
          <ac:spMkLst>
            <pc:docMk/>
            <pc:sldMk cId="221223853" sldId="675"/>
            <ac:spMk id="18" creationId="{FC60A916-6919-D51B-7DB0-4E86703B9118}"/>
          </ac:spMkLst>
        </pc:spChg>
        <pc:spChg chg="add">
          <ac:chgData name="Katie Hunter" userId="72454623bb8664e2" providerId="LiveId" clId="{017720D4-4D56-4BAD-9831-BC356FBEA5EC}" dt="2025-03-10T12:53:24.060" v="1286"/>
          <ac:spMkLst>
            <pc:docMk/>
            <pc:sldMk cId="221223853" sldId="675"/>
            <ac:spMk id="19" creationId="{01EF50E0-DC9A-5E3F-B53A-E47CA70C26A7}"/>
          </ac:spMkLst>
        </pc:spChg>
        <pc:picChg chg="mod">
          <ac:chgData name="Katie Hunter" userId="72454623bb8664e2" providerId="LiveId" clId="{017720D4-4D56-4BAD-9831-BC356FBEA5EC}" dt="2025-03-10T12:54:14.649" v="1305" actId="1076"/>
          <ac:picMkLst>
            <pc:docMk/>
            <pc:sldMk cId="221223853" sldId="675"/>
            <ac:picMk id="8" creationId="{94772083-D68E-0A09-F65E-0BF02245D251}"/>
          </ac:picMkLst>
        </pc:picChg>
        <pc:picChg chg="mod">
          <ac:chgData name="Katie Hunter" userId="72454623bb8664e2" providerId="LiveId" clId="{017720D4-4D56-4BAD-9831-BC356FBEA5EC}" dt="2025-03-10T12:51:59.105" v="1278" actId="14100"/>
          <ac:picMkLst>
            <pc:docMk/>
            <pc:sldMk cId="221223853" sldId="675"/>
            <ac:picMk id="9" creationId="{7143B4F2-37D5-9ECC-EAB1-0669B685B2B9}"/>
          </ac:picMkLst>
        </pc:picChg>
      </pc:sldChg>
      <pc:sldChg chg="delSp modSp add mod">
        <pc:chgData name="Katie Hunter" userId="72454623bb8664e2" providerId="LiveId" clId="{017720D4-4D56-4BAD-9831-BC356FBEA5EC}" dt="2025-03-10T13:03:32.433" v="1507" actId="1076"/>
        <pc:sldMkLst>
          <pc:docMk/>
          <pc:sldMk cId="3232772142" sldId="676"/>
        </pc:sldMkLst>
        <pc:spChg chg="mod">
          <ac:chgData name="Katie Hunter" userId="72454623bb8664e2" providerId="LiveId" clId="{017720D4-4D56-4BAD-9831-BC356FBEA5EC}" dt="2025-03-10T13:03:06.204" v="1501" actId="1076"/>
          <ac:spMkLst>
            <pc:docMk/>
            <pc:sldMk cId="3232772142" sldId="676"/>
            <ac:spMk id="5" creationId="{175E0041-0421-16B9-222E-A54985BDF4B9}"/>
          </ac:spMkLst>
        </pc:spChg>
        <pc:spChg chg="mod ord">
          <ac:chgData name="Katie Hunter" userId="72454623bb8664e2" providerId="LiveId" clId="{017720D4-4D56-4BAD-9831-BC356FBEA5EC}" dt="2025-03-10T13:03:28.236" v="1506" actId="166"/>
          <ac:spMkLst>
            <pc:docMk/>
            <pc:sldMk cId="3232772142" sldId="676"/>
            <ac:spMk id="6" creationId="{BC95A3CF-AC07-DC6D-02DD-AD7CC0B5BB5F}"/>
          </ac:spMkLst>
        </pc:spChg>
        <pc:spChg chg="del">
          <ac:chgData name="Katie Hunter" userId="72454623bb8664e2" providerId="LiveId" clId="{017720D4-4D56-4BAD-9831-BC356FBEA5EC}" dt="2025-03-10T13:02:17.149" v="1489" actId="478"/>
          <ac:spMkLst>
            <pc:docMk/>
            <pc:sldMk cId="3232772142" sldId="676"/>
            <ac:spMk id="13" creationId="{28D2D401-98E9-A40C-2F10-B57558F6BF60}"/>
          </ac:spMkLst>
        </pc:spChg>
        <pc:picChg chg="mod ord">
          <ac:chgData name="Katie Hunter" userId="72454623bb8664e2" providerId="LiveId" clId="{017720D4-4D56-4BAD-9831-BC356FBEA5EC}" dt="2025-03-10T13:03:28.236" v="1506" actId="166"/>
          <ac:picMkLst>
            <pc:docMk/>
            <pc:sldMk cId="3232772142" sldId="676"/>
            <ac:picMk id="8" creationId="{82D345F2-D9AF-2CFF-7C98-9D89FB55E977}"/>
          </ac:picMkLst>
        </pc:picChg>
        <pc:picChg chg="mod">
          <ac:chgData name="Katie Hunter" userId="72454623bb8664e2" providerId="LiveId" clId="{017720D4-4D56-4BAD-9831-BC356FBEA5EC}" dt="2025-03-10T13:03:32.433" v="1507" actId="1076"/>
          <ac:picMkLst>
            <pc:docMk/>
            <pc:sldMk cId="3232772142" sldId="676"/>
            <ac:picMk id="9" creationId="{CEB27BB6-155C-06D0-0EE0-FDC76D6703F2}"/>
          </ac:picMkLst>
        </pc:picChg>
        <pc:picChg chg="mod">
          <ac:chgData name="Katie Hunter" userId="72454623bb8664e2" providerId="LiveId" clId="{017720D4-4D56-4BAD-9831-BC356FBEA5EC}" dt="2025-03-10T13:03:11.239" v="1503" actId="1076"/>
          <ac:picMkLst>
            <pc:docMk/>
            <pc:sldMk cId="3232772142" sldId="676"/>
            <ac:picMk id="10" creationId="{34644A07-34A4-7833-4C80-0B7EEEEAA9B6}"/>
          </ac:picMkLst>
        </pc:picChg>
        <pc:picChg chg="del">
          <ac:chgData name="Katie Hunter" userId="72454623bb8664e2" providerId="LiveId" clId="{017720D4-4D56-4BAD-9831-BC356FBEA5EC}" dt="2025-03-10T13:02:17.149" v="1489" actId="478"/>
          <ac:picMkLst>
            <pc:docMk/>
            <pc:sldMk cId="3232772142" sldId="676"/>
            <ac:picMk id="14" creationId="{D1DCCACE-591D-4CA6-8BC9-2B0137A08185}"/>
          </ac:picMkLst>
        </pc:picChg>
        <pc:picChg chg="del">
          <ac:chgData name="Katie Hunter" userId="72454623bb8664e2" providerId="LiveId" clId="{017720D4-4D56-4BAD-9831-BC356FBEA5EC}" dt="2025-03-10T13:02:17.149" v="1489" actId="478"/>
          <ac:picMkLst>
            <pc:docMk/>
            <pc:sldMk cId="3232772142" sldId="676"/>
            <ac:picMk id="16" creationId="{FEA7A95E-9F9B-C35A-82C3-712F685C64A3}"/>
          </ac:picMkLst>
        </pc:picChg>
      </pc:sldChg>
      <pc:sldMasterChg chg="modSp addSldLayout delSldLayout modSldLayout">
        <pc:chgData name="Katie Hunter" userId="72454623bb8664e2" providerId="LiveId" clId="{017720D4-4D56-4BAD-9831-BC356FBEA5EC}" dt="2025-03-10T14:21:16.901" v="1710" actId="47"/>
        <pc:sldMasterMkLst>
          <pc:docMk/>
          <pc:sldMasterMk cId="0" sldId="2147483648"/>
        </pc:sldMasterMkLst>
        <pc:spChg chg="mod">
          <ac:chgData name="Katie Hunter" userId="72454623bb8664e2" providerId="LiveId" clId="{017720D4-4D56-4BAD-9831-BC356FBEA5EC}" dt="2025-03-10T08:57:12.998" v="395"/>
          <ac:spMkLst>
            <pc:docMk/>
            <pc:sldMasterMk cId="0" sldId="2147483648"/>
            <ac:spMk id="6" creationId="{00000000-0000-0000-0000-000000000000}"/>
          </ac:spMkLst>
        </pc:spChg>
        <pc:spChg chg="mod">
          <ac:chgData name="Katie Hunter" userId="72454623bb8664e2" providerId="LiveId" clId="{017720D4-4D56-4BAD-9831-BC356FBEA5EC}" dt="2025-03-10T08:57:12.998" v="395"/>
          <ac:spMkLst>
            <pc:docMk/>
            <pc:sldMasterMk cId="0" sldId="2147483648"/>
            <ac:spMk id="7" creationId="{00000000-0000-0000-0000-000000000000}"/>
          </ac:spMkLst>
        </pc:spChg>
        <pc:spChg chg="mod">
          <ac:chgData name="Katie Hunter" userId="72454623bb8664e2" providerId="LiveId" clId="{017720D4-4D56-4BAD-9831-BC356FBEA5EC}" dt="2025-03-10T08:57:12.998" v="395"/>
          <ac:spMkLst>
            <pc:docMk/>
            <pc:sldMasterMk cId="0" sldId="2147483648"/>
            <ac:spMk id="8" creationId="{00000000-0000-0000-0000-000000000000}"/>
          </ac:spMkLst>
        </pc:spChg>
        <pc:spChg chg="mod">
          <ac:chgData name="Katie Hunter" userId="72454623bb8664e2" providerId="LiveId" clId="{017720D4-4D56-4BAD-9831-BC356FBEA5EC}" dt="2025-03-10T08:57:12.998" v="395"/>
          <ac:spMkLst>
            <pc:docMk/>
            <pc:sldMasterMk cId="0" sldId="2147483648"/>
            <ac:spMk id="9" creationId="{00000000-0000-0000-0000-000000000000}"/>
          </ac:spMkLst>
        </pc:spChg>
        <pc:spChg chg="mod">
          <ac:chgData name="Katie Hunter" userId="72454623bb8664e2" providerId="LiveId" clId="{017720D4-4D56-4BAD-9831-BC356FBEA5EC}" dt="2025-03-10T08:57:12.998" v="395"/>
          <ac:spMkLst>
            <pc:docMk/>
            <pc:sldMasterMk cId="0" sldId="2147483648"/>
            <ac:spMk id="10" creationId="{00000000-0000-0000-0000-000000000000}"/>
          </ac:spMkLst>
        </pc:spChg>
        <pc:sldLayoutChg chg="modSp">
          <pc:chgData name="Katie Hunter" userId="72454623bb8664e2" providerId="LiveId" clId="{017720D4-4D56-4BAD-9831-BC356FBEA5EC}" dt="2025-03-10T08:57:12.998" v="395"/>
          <pc:sldLayoutMkLst>
            <pc:docMk/>
            <pc:sldMasterMk cId="0" sldId="2147483648"/>
            <pc:sldLayoutMk cId="0" sldId="2147483649"/>
          </pc:sldLayoutMkLst>
          <pc:spChg chg="mod">
            <ac:chgData name="Katie Hunter" userId="72454623bb8664e2" providerId="LiveId" clId="{017720D4-4D56-4BAD-9831-BC356FBEA5EC}" dt="2025-03-10T08:57:12.998" v="395"/>
            <ac:spMkLst>
              <pc:docMk/>
              <pc:sldMasterMk cId="0" sldId="2147483648"/>
              <pc:sldLayoutMk cId="0" sldId="2147483649"/>
              <ac:spMk id="12" creationId="{00000000-0000-0000-0000-000000000000}"/>
            </ac:spMkLst>
          </pc:spChg>
          <pc:spChg chg="mod">
            <ac:chgData name="Katie Hunter" userId="72454623bb8664e2" providerId="LiveId" clId="{017720D4-4D56-4BAD-9831-BC356FBEA5EC}" dt="2025-03-10T08:57:12.998" v="395"/>
            <ac:spMkLst>
              <pc:docMk/>
              <pc:sldMasterMk cId="0" sldId="2147483648"/>
              <pc:sldLayoutMk cId="0" sldId="2147483649"/>
              <ac:spMk id="13" creationId="{00000000-0000-0000-0000-000000000000}"/>
            </ac:spMkLst>
          </pc:spChg>
          <pc:spChg chg="mod">
            <ac:chgData name="Katie Hunter" userId="72454623bb8664e2" providerId="LiveId" clId="{017720D4-4D56-4BAD-9831-BC356FBEA5EC}" dt="2025-03-10T08:57:12.998" v="395"/>
            <ac:spMkLst>
              <pc:docMk/>
              <pc:sldMasterMk cId="0" sldId="2147483648"/>
              <pc:sldLayoutMk cId="0" sldId="2147483649"/>
              <ac:spMk id="14" creationId="{00000000-0000-0000-0000-000000000000}"/>
            </ac:spMkLst>
          </pc:spChg>
        </pc:sldLayoutChg>
        <pc:sldLayoutChg chg="modSp">
          <pc:chgData name="Katie Hunter" userId="72454623bb8664e2" providerId="LiveId" clId="{017720D4-4D56-4BAD-9831-BC356FBEA5EC}" dt="2025-03-10T08:57:12.998" v="395"/>
          <pc:sldLayoutMkLst>
            <pc:docMk/>
            <pc:sldMasterMk cId="0" sldId="2147483648"/>
            <pc:sldLayoutMk cId="0" sldId="2147483650"/>
          </pc:sldLayoutMkLst>
          <pc:spChg chg="mod">
            <ac:chgData name="Katie Hunter" userId="72454623bb8664e2" providerId="LiveId" clId="{017720D4-4D56-4BAD-9831-BC356FBEA5EC}" dt="2025-03-10T08:57:12.998" v="395"/>
            <ac:spMkLst>
              <pc:docMk/>
              <pc:sldMasterMk cId="0" sldId="2147483648"/>
              <pc:sldLayoutMk cId="0" sldId="2147483650"/>
              <ac:spMk id="16" creationId="{00000000-0000-0000-0000-000000000000}"/>
            </ac:spMkLst>
          </pc:spChg>
          <pc:spChg chg="mod">
            <ac:chgData name="Katie Hunter" userId="72454623bb8664e2" providerId="LiveId" clId="{017720D4-4D56-4BAD-9831-BC356FBEA5EC}" dt="2025-03-10T08:57:12.998" v="395"/>
            <ac:spMkLst>
              <pc:docMk/>
              <pc:sldMasterMk cId="0" sldId="2147483648"/>
              <pc:sldLayoutMk cId="0" sldId="2147483650"/>
              <ac:spMk id="17" creationId="{00000000-0000-0000-0000-000000000000}"/>
            </ac:spMkLst>
          </pc:spChg>
        </pc:sldLayoutChg>
        <pc:sldLayoutChg chg="modSp">
          <pc:chgData name="Katie Hunter" userId="72454623bb8664e2" providerId="LiveId" clId="{017720D4-4D56-4BAD-9831-BC356FBEA5EC}" dt="2025-03-10T08:57:12.998" v="395"/>
          <pc:sldLayoutMkLst>
            <pc:docMk/>
            <pc:sldMasterMk cId="0" sldId="2147483648"/>
            <pc:sldLayoutMk cId="0" sldId="2147483651"/>
          </pc:sldLayoutMkLst>
          <pc:spChg chg="mod">
            <ac:chgData name="Katie Hunter" userId="72454623bb8664e2" providerId="LiveId" clId="{017720D4-4D56-4BAD-9831-BC356FBEA5EC}" dt="2025-03-10T08:57:12.998" v="395"/>
            <ac:spMkLst>
              <pc:docMk/>
              <pc:sldMasterMk cId="0" sldId="2147483648"/>
              <pc:sldLayoutMk cId="0" sldId="2147483651"/>
              <ac:spMk id="19" creationId="{00000000-0000-0000-0000-000000000000}"/>
            </ac:spMkLst>
          </pc:spChg>
          <pc:spChg chg="mod">
            <ac:chgData name="Katie Hunter" userId="72454623bb8664e2" providerId="LiveId" clId="{017720D4-4D56-4BAD-9831-BC356FBEA5EC}" dt="2025-03-10T08:57:12.998" v="395"/>
            <ac:spMkLst>
              <pc:docMk/>
              <pc:sldMasterMk cId="0" sldId="2147483648"/>
              <pc:sldLayoutMk cId="0" sldId="2147483651"/>
              <ac:spMk id="20" creationId="{00000000-0000-0000-0000-000000000000}"/>
            </ac:spMkLst>
          </pc:spChg>
        </pc:sldLayoutChg>
        <pc:sldLayoutChg chg="modSp">
          <pc:chgData name="Katie Hunter" userId="72454623bb8664e2" providerId="LiveId" clId="{017720D4-4D56-4BAD-9831-BC356FBEA5EC}" dt="2025-03-10T08:57:12.998" v="395"/>
          <pc:sldLayoutMkLst>
            <pc:docMk/>
            <pc:sldMasterMk cId="0" sldId="2147483648"/>
            <pc:sldLayoutMk cId="0" sldId="2147483652"/>
          </pc:sldLayoutMkLst>
          <pc:spChg chg="mod">
            <ac:chgData name="Katie Hunter" userId="72454623bb8664e2" providerId="LiveId" clId="{017720D4-4D56-4BAD-9831-BC356FBEA5EC}" dt="2025-03-10T08:57:12.998" v="395"/>
            <ac:spMkLst>
              <pc:docMk/>
              <pc:sldMasterMk cId="0" sldId="2147483648"/>
              <pc:sldLayoutMk cId="0" sldId="2147483652"/>
              <ac:spMk id="22" creationId="{00000000-0000-0000-0000-000000000000}"/>
            </ac:spMkLst>
          </pc:spChg>
          <pc:spChg chg="mod">
            <ac:chgData name="Katie Hunter" userId="72454623bb8664e2" providerId="LiveId" clId="{017720D4-4D56-4BAD-9831-BC356FBEA5EC}" dt="2025-03-10T08:57:12.998" v="395"/>
            <ac:spMkLst>
              <pc:docMk/>
              <pc:sldMasterMk cId="0" sldId="2147483648"/>
              <pc:sldLayoutMk cId="0" sldId="2147483652"/>
              <ac:spMk id="23" creationId="{00000000-0000-0000-0000-000000000000}"/>
            </ac:spMkLst>
          </pc:spChg>
        </pc:sldLayoutChg>
        <pc:sldLayoutChg chg="modSp">
          <pc:chgData name="Katie Hunter" userId="72454623bb8664e2" providerId="LiveId" clId="{017720D4-4D56-4BAD-9831-BC356FBEA5EC}" dt="2025-03-10T08:57:12.998" v="395"/>
          <pc:sldLayoutMkLst>
            <pc:docMk/>
            <pc:sldMasterMk cId="0" sldId="2147483648"/>
            <pc:sldLayoutMk cId="0" sldId="2147483653"/>
          </pc:sldLayoutMkLst>
          <pc:spChg chg="mod">
            <ac:chgData name="Katie Hunter" userId="72454623bb8664e2" providerId="LiveId" clId="{017720D4-4D56-4BAD-9831-BC356FBEA5EC}" dt="2025-03-10T08:57:12.998" v="395"/>
            <ac:spMkLst>
              <pc:docMk/>
              <pc:sldMasterMk cId="0" sldId="2147483648"/>
              <pc:sldLayoutMk cId="0" sldId="2147483653"/>
              <ac:spMk id="25" creationId="{00000000-0000-0000-0000-000000000000}"/>
            </ac:spMkLst>
          </pc:spChg>
          <pc:spChg chg="mod">
            <ac:chgData name="Katie Hunter" userId="72454623bb8664e2" providerId="LiveId" clId="{017720D4-4D56-4BAD-9831-BC356FBEA5EC}" dt="2025-03-10T08:57:12.998" v="395"/>
            <ac:spMkLst>
              <pc:docMk/>
              <pc:sldMasterMk cId="0" sldId="2147483648"/>
              <pc:sldLayoutMk cId="0" sldId="2147483653"/>
              <ac:spMk id="26" creationId="{00000000-0000-0000-0000-000000000000}"/>
            </ac:spMkLst>
          </pc:spChg>
        </pc:sldLayoutChg>
        <pc:sldLayoutChg chg="modSp">
          <pc:chgData name="Katie Hunter" userId="72454623bb8664e2" providerId="LiveId" clId="{017720D4-4D56-4BAD-9831-BC356FBEA5EC}" dt="2025-03-10T08:57:12.998" v="395"/>
          <pc:sldLayoutMkLst>
            <pc:docMk/>
            <pc:sldMasterMk cId="0" sldId="2147483648"/>
            <pc:sldLayoutMk cId="0" sldId="2147483654"/>
          </pc:sldLayoutMkLst>
          <pc:spChg chg="mod">
            <ac:chgData name="Katie Hunter" userId="72454623bb8664e2" providerId="LiveId" clId="{017720D4-4D56-4BAD-9831-BC356FBEA5EC}" dt="2025-03-10T08:57:12.998" v="395"/>
            <ac:spMkLst>
              <pc:docMk/>
              <pc:sldMasterMk cId="0" sldId="2147483648"/>
              <pc:sldLayoutMk cId="0" sldId="2147483654"/>
              <ac:spMk id="28" creationId="{00000000-0000-0000-0000-000000000000}"/>
            </ac:spMkLst>
          </pc:spChg>
          <pc:spChg chg="mod">
            <ac:chgData name="Katie Hunter" userId="72454623bb8664e2" providerId="LiveId" clId="{017720D4-4D56-4BAD-9831-BC356FBEA5EC}" dt="2025-03-10T08:57:12.998" v="395"/>
            <ac:spMkLst>
              <pc:docMk/>
              <pc:sldMasterMk cId="0" sldId="2147483648"/>
              <pc:sldLayoutMk cId="0" sldId="2147483654"/>
              <ac:spMk id="29" creationId="{00000000-0000-0000-0000-000000000000}"/>
            </ac:spMkLst>
          </pc:spChg>
          <pc:spChg chg="mod">
            <ac:chgData name="Katie Hunter" userId="72454623bb8664e2" providerId="LiveId" clId="{017720D4-4D56-4BAD-9831-BC356FBEA5EC}" dt="2025-03-10T08:57:12.998" v="395"/>
            <ac:spMkLst>
              <pc:docMk/>
              <pc:sldMasterMk cId="0" sldId="2147483648"/>
              <pc:sldLayoutMk cId="0" sldId="2147483654"/>
              <ac:spMk id="31" creationId="{00000000-0000-0000-0000-000000000000}"/>
            </ac:spMkLst>
          </pc:spChg>
          <pc:spChg chg="mod">
            <ac:chgData name="Katie Hunter" userId="72454623bb8664e2" providerId="LiveId" clId="{017720D4-4D56-4BAD-9831-BC356FBEA5EC}" dt="2025-03-10T08:57:12.998" v="395"/>
            <ac:spMkLst>
              <pc:docMk/>
              <pc:sldMasterMk cId="0" sldId="2147483648"/>
              <pc:sldLayoutMk cId="0" sldId="2147483654"/>
              <ac:spMk id="32" creationId="{00000000-0000-0000-0000-000000000000}"/>
            </ac:spMkLst>
          </pc:spChg>
          <pc:picChg chg="mod">
            <ac:chgData name="Katie Hunter" userId="72454623bb8664e2" providerId="LiveId" clId="{017720D4-4D56-4BAD-9831-BC356FBEA5EC}" dt="2025-03-10T08:57:12.998" v="395"/>
            <ac:picMkLst>
              <pc:docMk/>
              <pc:sldMasterMk cId="0" sldId="2147483648"/>
              <pc:sldLayoutMk cId="0" sldId="2147483654"/>
              <ac:picMk id="30" creationId="{00000000-0000-0000-0000-000000000000}"/>
            </ac:picMkLst>
          </pc:picChg>
        </pc:sldLayoutChg>
        <pc:sldLayoutChg chg="modSp">
          <pc:chgData name="Katie Hunter" userId="72454623bb8664e2" providerId="LiveId" clId="{017720D4-4D56-4BAD-9831-BC356FBEA5EC}" dt="2025-03-10T08:57:12.998" v="395"/>
          <pc:sldLayoutMkLst>
            <pc:docMk/>
            <pc:sldMasterMk cId="0" sldId="2147483648"/>
            <pc:sldLayoutMk cId="0" sldId="2147483656"/>
          </pc:sldLayoutMkLst>
          <pc:spChg chg="mod">
            <ac:chgData name="Katie Hunter" userId="72454623bb8664e2" providerId="LiveId" clId="{017720D4-4D56-4BAD-9831-BC356FBEA5EC}" dt="2025-03-10T08:57:12.998" v="395"/>
            <ac:spMkLst>
              <pc:docMk/>
              <pc:sldMasterMk cId="0" sldId="2147483648"/>
              <pc:sldLayoutMk cId="0" sldId="2147483656"/>
              <ac:spMk id="39" creationId="{00000000-0000-0000-0000-000000000000}"/>
            </ac:spMkLst>
          </pc:spChg>
          <pc:spChg chg="mod">
            <ac:chgData name="Katie Hunter" userId="72454623bb8664e2" providerId="LiveId" clId="{017720D4-4D56-4BAD-9831-BC356FBEA5EC}" dt="2025-03-10T08:57:12.998" v="395"/>
            <ac:spMkLst>
              <pc:docMk/>
              <pc:sldMasterMk cId="0" sldId="2147483648"/>
              <pc:sldLayoutMk cId="0" sldId="2147483656"/>
              <ac:spMk id="40" creationId="{00000000-0000-0000-0000-000000000000}"/>
            </ac:spMkLst>
          </pc:spChg>
        </pc:sldLayoutChg>
        <pc:sldLayoutChg chg="modSp">
          <pc:chgData name="Katie Hunter" userId="72454623bb8664e2" providerId="LiveId" clId="{017720D4-4D56-4BAD-9831-BC356FBEA5EC}" dt="2025-03-10T08:57:12.998" v="395"/>
          <pc:sldLayoutMkLst>
            <pc:docMk/>
            <pc:sldMasterMk cId="0" sldId="2147483648"/>
            <pc:sldLayoutMk cId="0" sldId="2147483657"/>
          </pc:sldLayoutMkLst>
          <pc:spChg chg="mod">
            <ac:chgData name="Katie Hunter" userId="72454623bb8664e2" providerId="LiveId" clId="{017720D4-4D56-4BAD-9831-BC356FBEA5EC}" dt="2025-03-10T08:57:12.998" v="395"/>
            <ac:spMkLst>
              <pc:docMk/>
              <pc:sldMasterMk cId="0" sldId="2147483648"/>
              <pc:sldLayoutMk cId="0" sldId="2147483657"/>
              <ac:spMk id="42" creationId="{00000000-0000-0000-0000-000000000000}"/>
            </ac:spMkLst>
          </pc:spChg>
          <pc:spChg chg="mod">
            <ac:chgData name="Katie Hunter" userId="72454623bb8664e2" providerId="LiveId" clId="{017720D4-4D56-4BAD-9831-BC356FBEA5EC}" dt="2025-03-10T08:57:12.998" v="395"/>
            <ac:spMkLst>
              <pc:docMk/>
              <pc:sldMasterMk cId="0" sldId="2147483648"/>
              <pc:sldLayoutMk cId="0" sldId="2147483657"/>
              <ac:spMk id="43" creationId="{00000000-0000-0000-0000-000000000000}"/>
            </ac:spMkLst>
          </pc:spChg>
          <pc:spChg chg="mod">
            <ac:chgData name="Katie Hunter" userId="72454623bb8664e2" providerId="LiveId" clId="{017720D4-4D56-4BAD-9831-BC356FBEA5EC}" dt="2025-03-10T08:57:12.998" v="395"/>
            <ac:spMkLst>
              <pc:docMk/>
              <pc:sldMasterMk cId="0" sldId="2147483648"/>
              <pc:sldLayoutMk cId="0" sldId="2147483657"/>
              <ac:spMk id="44" creationId="{00000000-0000-0000-0000-000000000000}"/>
            </ac:spMkLst>
          </pc:spChg>
        </pc:sldLayoutChg>
        <pc:sldLayoutChg chg="modSp">
          <pc:chgData name="Katie Hunter" userId="72454623bb8664e2" providerId="LiveId" clId="{017720D4-4D56-4BAD-9831-BC356FBEA5EC}" dt="2025-03-10T08:57:12.998" v="395"/>
          <pc:sldLayoutMkLst>
            <pc:docMk/>
            <pc:sldMasterMk cId="0" sldId="2147483648"/>
            <pc:sldLayoutMk cId="0" sldId="2147483658"/>
          </pc:sldLayoutMkLst>
          <pc:spChg chg="mod">
            <ac:chgData name="Katie Hunter" userId="72454623bb8664e2" providerId="LiveId" clId="{017720D4-4D56-4BAD-9831-BC356FBEA5EC}" dt="2025-03-10T08:57:12.998" v="395"/>
            <ac:spMkLst>
              <pc:docMk/>
              <pc:sldMasterMk cId="0" sldId="2147483648"/>
              <pc:sldLayoutMk cId="0" sldId="2147483658"/>
              <ac:spMk id="46" creationId="{00000000-0000-0000-0000-000000000000}"/>
            </ac:spMkLst>
          </pc:spChg>
          <pc:spChg chg="mod">
            <ac:chgData name="Katie Hunter" userId="72454623bb8664e2" providerId="LiveId" clId="{017720D4-4D56-4BAD-9831-BC356FBEA5EC}" dt="2025-03-10T08:57:12.998" v="395"/>
            <ac:spMkLst>
              <pc:docMk/>
              <pc:sldMasterMk cId="0" sldId="2147483648"/>
              <pc:sldLayoutMk cId="0" sldId="2147483658"/>
              <ac:spMk id="47" creationId="{00000000-0000-0000-0000-000000000000}"/>
            </ac:spMkLst>
          </pc:spChg>
        </pc:sldLayoutChg>
        <pc:sldLayoutChg chg="modSp">
          <pc:chgData name="Katie Hunter" userId="72454623bb8664e2" providerId="LiveId" clId="{017720D4-4D56-4BAD-9831-BC356FBEA5EC}" dt="2025-03-10T08:57:12.998" v="395"/>
          <pc:sldLayoutMkLst>
            <pc:docMk/>
            <pc:sldMasterMk cId="0" sldId="2147483648"/>
            <pc:sldLayoutMk cId="0" sldId="2147483659"/>
          </pc:sldLayoutMkLst>
          <pc:spChg chg="mod">
            <ac:chgData name="Katie Hunter" userId="72454623bb8664e2" providerId="LiveId" clId="{017720D4-4D56-4BAD-9831-BC356FBEA5EC}" dt="2025-03-10T08:57:12.998" v="395"/>
            <ac:spMkLst>
              <pc:docMk/>
              <pc:sldMasterMk cId="0" sldId="2147483648"/>
              <pc:sldLayoutMk cId="0" sldId="2147483659"/>
              <ac:spMk id="49" creationId="{00000000-0000-0000-0000-000000000000}"/>
            </ac:spMkLst>
          </pc:spChg>
          <pc:spChg chg="mod">
            <ac:chgData name="Katie Hunter" userId="72454623bb8664e2" providerId="LiveId" clId="{017720D4-4D56-4BAD-9831-BC356FBEA5EC}" dt="2025-03-10T08:57:12.998" v="395"/>
            <ac:spMkLst>
              <pc:docMk/>
              <pc:sldMasterMk cId="0" sldId="2147483648"/>
              <pc:sldLayoutMk cId="0" sldId="2147483659"/>
              <ac:spMk id="50" creationId="{00000000-0000-0000-0000-000000000000}"/>
            </ac:spMkLst>
          </pc:spChg>
          <pc:spChg chg="mod">
            <ac:chgData name="Katie Hunter" userId="72454623bb8664e2" providerId="LiveId" clId="{017720D4-4D56-4BAD-9831-BC356FBEA5EC}" dt="2025-03-10T08:57:12.998" v="395"/>
            <ac:spMkLst>
              <pc:docMk/>
              <pc:sldMasterMk cId="0" sldId="2147483648"/>
              <pc:sldLayoutMk cId="0" sldId="2147483659"/>
              <ac:spMk id="51" creationId="{00000000-0000-0000-0000-000000000000}"/>
            </ac:spMkLst>
          </pc:spChg>
        </pc:sldLayoutChg>
        <pc:sldLayoutChg chg="modSp add del">
          <pc:chgData name="Katie Hunter" userId="72454623bb8664e2" providerId="LiveId" clId="{017720D4-4D56-4BAD-9831-BC356FBEA5EC}" dt="2025-03-10T14:21:16.901" v="1710" actId="47"/>
          <pc:sldLayoutMkLst>
            <pc:docMk/>
            <pc:sldMasterMk cId="0" sldId="2147483648"/>
            <pc:sldLayoutMk cId="0" sldId="2147483661"/>
          </pc:sldLayoutMkLst>
          <pc:spChg chg="mod">
            <ac:chgData name="Katie Hunter" userId="72454623bb8664e2" providerId="LiveId" clId="{017720D4-4D56-4BAD-9831-BC356FBEA5EC}" dt="2025-03-10T08:57:12.998" v="395"/>
            <ac:spMkLst>
              <pc:docMk/>
              <pc:sldMasterMk cId="0" sldId="2147483648"/>
              <pc:sldLayoutMk cId="0" sldId="2147483661"/>
              <ac:spMk id="56" creationId="{00000000-0000-0000-0000-000000000000}"/>
            </ac:spMkLst>
          </pc:spChg>
          <pc:spChg chg="mod">
            <ac:chgData name="Katie Hunter" userId="72454623bb8664e2" providerId="LiveId" clId="{017720D4-4D56-4BAD-9831-BC356FBEA5EC}" dt="2025-03-10T08:57:12.998" v="395"/>
            <ac:spMkLst>
              <pc:docMk/>
              <pc:sldMasterMk cId="0" sldId="2147483648"/>
              <pc:sldLayoutMk cId="0" sldId="2147483661"/>
              <ac:spMk id="57" creationId="{00000000-0000-0000-0000-000000000000}"/>
            </ac:spMkLst>
          </pc:spChg>
          <pc:spChg chg="mod">
            <ac:chgData name="Katie Hunter" userId="72454623bb8664e2" providerId="LiveId" clId="{017720D4-4D56-4BAD-9831-BC356FBEA5EC}" dt="2025-03-10T08:57:12.998" v="395"/>
            <ac:spMkLst>
              <pc:docMk/>
              <pc:sldMasterMk cId="0" sldId="2147483648"/>
              <pc:sldLayoutMk cId="0" sldId="2147483661"/>
              <ac:spMk id="58" creationId="{00000000-0000-0000-0000-000000000000}"/>
            </ac:spMkLst>
          </pc:spChg>
        </pc:sldLayoutChg>
        <pc:sldLayoutChg chg="modSp">
          <pc:chgData name="Katie Hunter" userId="72454623bb8664e2" providerId="LiveId" clId="{017720D4-4D56-4BAD-9831-BC356FBEA5EC}" dt="2025-03-10T08:57:12.998" v="395"/>
          <pc:sldLayoutMkLst>
            <pc:docMk/>
            <pc:sldMasterMk cId="0" sldId="2147483648"/>
            <pc:sldLayoutMk cId="0" sldId="2147483662"/>
          </pc:sldLayoutMkLst>
          <pc:spChg chg="mod">
            <ac:chgData name="Katie Hunter" userId="72454623bb8664e2" providerId="LiveId" clId="{017720D4-4D56-4BAD-9831-BC356FBEA5EC}" dt="2025-03-10T08:57:12.998" v="395"/>
            <ac:spMkLst>
              <pc:docMk/>
              <pc:sldMasterMk cId="0" sldId="2147483648"/>
              <pc:sldLayoutMk cId="0" sldId="2147483662"/>
              <ac:spMk id="60" creationId="{00000000-0000-0000-0000-000000000000}"/>
            </ac:spMkLst>
          </pc:spChg>
          <pc:spChg chg="mod">
            <ac:chgData name="Katie Hunter" userId="72454623bb8664e2" providerId="LiveId" clId="{017720D4-4D56-4BAD-9831-BC356FBEA5EC}" dt="2025-03-10T08:57:12.998" v="395"/>
            <ac:spMkLst>
              <pc:docMk/>
              <pc:sldMasterMk cId="0" sldId="2147483648"/>
              <pc:sldLayoutMk cId="0" sldId="2147483662"/>
              <ac:spMk id="61" creationId="{00000000-0000-0000-0000-000000000000}"/>
            </ac:spMkLst>
          </pc:spChg>
          <pc:spChg chg="mod">
            <ac:chgData name="Katie Hunter" userId="72454623bb8664e2" providerId="LiveId" clId="{017720D4-4D56-4BAD-9831-BC356FBEA5EC}" dt="2025-03-10T08:57:12.998" v="395"/>
            <ac:spMkLst>
              <pc:docMk/>
              <pc:sldMasterMk cId="0" sldId="2147483648"/>
              <pc:sldLayoutMk cId="0" sldId="2147483662"/>
              <ac:spMk id="62" creationId="{00000000-0000-0000-0000-000000000000}"/>
            </ac:spMkLst>
          </pc:spChg>
          <pc:spChg chg="mod">
            <ac:chgData name="Katie Hunter" userId="72454623bb8664e2" providerId="LiveId" clId="{017720D4-4D56-4BAD-9831-BC356FBEA5EC}" dt="2025-03-10T08:57:12.998" v="395"/>
            <ac:spMkLst>
              <pc:docMk/>
              <pc:sldMasterMk cId="0" sldId="2147483648"/>
              <pc:sldLayoutMk cId="0" sldId="2147483662"/>
              <ac:spMk id="63" creationId="{00000000-0000-0000-0000-000000000000}"/>
            </ac:spMkLst>
          </pc:spChg>
        </pc:sldLayoutChg>
        <pc:sldLayoutChg chg="modSp">
          <pc:chgData name="Katie Hunter" userId="72454623bb8664e2" providerId="LiveId" clId="{017720D4-4D56-4BAD-9831-BC356FBEA5EC}" dt="2025-03-10T08:57:12.998" v="395"/>
          <pc:sldLayoutMkLst>
            <pc:docMk/>
            <pc:sldMasterMk cId="0" sldId="2147483648"/>
            <pc:sldLayoutMk cId="0" sldId="2147483663"/>
          </pc:sldLayoutMkLst>
          <pc:spChg chg="mod">
            <ac:chgData name="Katie Hunter" userId="72454623bb8664e2" providerId="LiveId" clId="{017720D4-4D56-4BAD-9831-BC356FBEA5EC}" dt="2025-03-10T08:57:12.998" v="395"/>
            <ac:spMkLst>
              <pc:docMk/>
              <pc:sldMasterMk cId="0" sldId="2147483648"/>
              <pc:sldLayoutMk cId="0" sldId="2147483663"/>
              <ac:spMk id="65" creationId="{00000000-0000-0000-0000-000000000000}"/>
            </ac:spMkLst>
          </pc:spChg>
          <pc:spChg chg="mod">
            <ac:chgData name="Katie Hunter" userId="72454623bb8664e2" providerId="LiveId" clId="{017720D4-4D56-4BAD-9831-BC356FBEA5EC}" dt="2025-03-10T08:57:12.998" v="395"/>
            <ac:spMkLst>
              <pc:docMk/>
              <pc:sldMasterMk cId="0" sldId="2147483648"/>
              <pc:sldLayoutMk cId="0" sldId="2147483663"/>
              <ac:spMk id="66" creationId="{00000000-0000-0000-0000-000000000000}"/>
            </ac:spMkLst>
          </pc:spChg>
          <pc:spChg chg="mod">
            <ac:chgData name="Katie Hunter" userId="72454623bb8664e2" providerId="LiveId" clId="{017720D4-4D56-4BAD-9831-BC356FBEA5EC}" dt="2025-03-10T08:57:12.998" v="395"/>
            <ac:spMkLst>
              <pc:docMk/>
              <pc:sldMasterMk cId="0" sldId="2147483648"/>
              <pc:sldLayoutMk cId="0" sldId="2147483663"/>
              <ac:spMk id="67" creationId="{00000000-0000-0000-0000-000000000000}"/>
            </ac:spMkLst>
          </pc:spChg>
          <pc:spChg chg="mod">
            <ac:chgData name="Katie Hunter" userId="72454623bb8664e2" providerId="LiveId" clId="{017720D4-4D56-4BAD-9831-BC356FBEA5EC}" dt="2025-03-10T08:57:12.998" v="395"/>
            <ac:spMkLst>
              <pc:docMk/>
              <pc:sldMasterMk cId="0" sldId="2147483648"/>
              <pc:sldLayoutMk cId="0" sldId="2147483663"/>
              <ac:spMk id="68" creationId="{00000000-0000-0000-0000-000000000000}"/>
            </ac:spMkLst>
          </pc:spChg>
          <pc:spChg chg="mod">
            <ac:chgData name="Katie Hunter" userId="72454623bb8664e2" providerId="LiveId" clId="{017720D4-4D56-4BAD-9831-BC356FBEA5EC}" dt="2025-03-10T08:57:12.998" v="395"/>
            <ac:spMkLst>
              <pc:docMk/>
              <pc:sldMasterMk cId="0" sldId="2147483648"/>
              <pc:sldLayoutMk cId="0" sldId="2147483663"/>
              <ac:spMk id="69" creationId="{00000000-0000-0000-0000-000000000000}"/>
            </ac:spMkLst>
          </pc:spChg>
        </pc:sldLayoutChg>
        <pc:sldLayoutChg chg="modSp">
          <pc:chgData name="Katie Hunter" userId="72454623bb8664e2" providerId="LiveId" clId="{017720D4-4D56-4BAD-9831-BC356FBEA5EC}" dt="2025-03-10T08:57:12.998" v="395"/>
          <pc:sldLayoutMkLst>
            <pc:docMk/>
            <pc:sldMasterMk cId="0" sldId="2147483648"/>
            <pc:sldLayoutMk cId="0" sldId="2147483664"/>
          </pc:sldLayoutMkLst>
          <pc:spChg chg="mod">
            <ac:chgData name="Katie Hunter" userId="72454623bb8664e2" providerId="LiveId" clId="{017720D4-4D56-4BAD-9831-BC356FBEA5EC}" dt="2025-03-10T08:57:12.998" v="395"/>
            <ac:spMkLst>
              <pc:docMk/>
              <pc:sldMasterMk cId="0" sldId="2147483648"/>
              <pc:sldLayoutMk cId="0" sldId="2147483664"/>
              <ac:spMk id="71" creationId="{00000000-0000-0000-0000-000000000000}"/>
            </ac:spMkLst>
          </pc:spChg>
          <pc:spChg chg="mod">
            <ac:chgData name="Katie Hunter" userId="72454623bb8664e2" providerId="LiveId" clId="{017720D4-4D56-4BAD-9831-BC356FBEA5EC}" dt="2025-03-10T08:57:12.998" v="395"/>
            <ac:spMkLst>
              <pc:docMk/>
              <pc:sldMasterMk cId="0" sldId="2147483648"/>
              <pc:sldLayoutMk cId="0" sldId="2147483664"/>
              <ac:spMk id="72" creationId="{00000000-0000-0000-0000-000000000000}"/>
            </ac:spMkLst>
          </pc:spChg>
          <pc:spChg chg="mod">
            <ac:chgData name="Katie Hunter" userId="72454623bb8664e2" providerId="LiveId" clId="{017720D4-4D56-4BAD-9831-BC356FBEA5EC}" dt="2025-03-10T08:57:12.998" v="395"/>
            <ac:spMkLst>
              <pc:docMk/>
              <pc:sldMasterMk cId="0" sldId="2147483648"/>
              <pc:sldLayoutMk cId="0" sldId="2147483664"/>
              <ac:spMk id="73" creationId="{00000000-0000-0000-0000-000000000000}"/>
            </ac:spMkLst>
          </pc:spChg>
          <pc:spChg chg="mod">
            <ac:chgData name="Katie Hunter" userId="72454623bb8664e2" providerId="LiveId" clId="{017720D4-4D56-4BAD-9831-BC356FBEA5EC}" dt="2025-03-10T08:57:12.998" v="395"/>
            <ac:spMkLst>
              <pc:docMk/>
              <pc:sldMasterMk cId="0" sldId="2147483648"/>
              <pc:sldLayoutMk cId="0" sldId="2147483664"/>
              <ac:spMk id="74" creationId="{00000000-0000-0000-0000-000000000000}"/>
            </ac:spMkLst>
          </pc:spChg>
          <pc:spChg chg="mod">
            <ac:chgData name="Katie Hunter" userId="72454623bb8664e2" providerId="LiveId" clId="{017720D4-4D56-4BAD-9831-BC356FBEA5EC}" dt="2025-03-10T08:57:12.998" v="395"/>
            <ac:spMkLst>
              <pc:docMk/>
              <pc:sldMasterMk cId="0" sldId="2147483648"/>
              <pc:sldLayoutMk cId="0" sldId="2147483664"/>
              <ac:spMk id="75" creationId="{00000000-0000-0000-0000-000000000000}"/>
            </ac:spMkLst>
          </pc:spChg>
          <pc:spChg chg="mod">
            <ac:chgData name="Katie Hunter" userId="72454623bb8664e2" providerId="LiveId" clId="{017720D4-4D56-4BAD-9831-BC356FBEA5EC}" dt="2025-03-10T08:57:12.998" v="395"/>
            <ac:spMkLst>
              <pc:docMk/>
              <pc:sldMasterMk cId="0" sldId="2147483648"/>
              <pc:sldLayoutMk cId="0" sldId="2147483664"/>
              <ac:spMk id="76" creationId="{00000000-0000-0000-0000-000000000000}"/>
            </ac:spMkLst>
          </pc:spChg>
          <pc:spChg chg="mod">
            <ac:chgData name="Katie Hunter" userId="72454623bb8664e2" providerId="LiveId" clId="{017720D4-4D56-4BAD-9831-BC356FBEA5EC}" dt="2025-03-10T08:57:12.998" v="395"/>
            <ac:spMkLst>
              <pc:docMk/>
              <pc:sldMasterMk cId="0" sldId="2147483648"/>
              <pc:sldLayoutMk cId="0" sldId="2147483664"/>
              <ac:spMk id="77" creationId="{00000000-0000-0000-0000-000000000000}"/>
            </ac:spMkLst>
          </pc:spChg>
        </pc:sldLayoutChg>
        <pc:sldLayoutChg chg="modSp">
          <pc:chgData name="Katie Hunter" userId="72454623bb8664e2" providerId="LiveId" clId="{017720D4-4D56-4BAD-9831-BC356FBEA5EC}" dt="2025-03-10T08:57:12.998" v="395"/>
          <pc:sldLayoutMkLst>
            <pc:docMk/>
            <pc:sldMasterMk cId="0" sldId="2147483648"/>
            <pc:sldLayoutMk cId="0" sldId="2147483665"/>
          </pc:sldLayoutMkLst>
          <pc:spChg chg="mod">
            <ac:chgData name="Katie Hunter" userId="72454623bb8664e2" providerId="LiveId" clId="{017720D4-4D56-4BAD-9831-BC356FBEA5EC}" dt="2025-03-10T08:57:12.998" v="395"/>
            <ac:spMkLst>
              <pc:docMk/>
              <pc:sldMasterMk cId="0" sldId="2147483648"/>
              <pc:sldLayoutMk cId="0" sldId="2147483665"/>
              <ac:spMk id="79" creationId="{00000000-0000-0000-0000-000000000000}"/>
            </ac:spMkLst>
          </pc:spChg>
          <pc:spChg chg="mod">
            <ac:chgData name="Katie Hunter" userId="72454623bb8664e2" providerId="LiveId" clId="{017720D4-4D56-4BAD-9831-BC356FBEA5EC}" dt="2025-03-10T08:57:12.998" v="395"/>
            <ac:spMkLst>
              <pc:docMk/>
              <pc:sldMasterMk cId="0" sldId="2147483648"/>
              <pc:sldLayoutMk cId="0" sldId="2147483665"/>
              <ac:spMk id="80" creationId="{00000000-0000-0000-0000-000000000000}"/>
            </ac:spMkLst>
          </pc:spChg>
          <pc:spChg chg="mod">
            <ac:chgData name="Katie Hunter" userId="72454623bb8664e2" providerId="LiveId" clId="{017720D4-4D56-4BAD-9831-BC356FBEA5EC}" dt="2025-03-10T08:57:12.998" v="395"/>
            <ac:spMkLst>
              <pc:docMk/>
              <pc:sldMasterMk cId="0" sldId="2147483648"/>
              <pc:sldLayoutMk cId="0" sldId="2147483665"/>
              <ac:spMk id="81" creationId="{00000000-0000-0000-0000-000000000000}"/>
            </ac:spMkLst>
          </pc:spChg>
          <pc:spChg chg="mod">
            <ac:chgData name="Katie Hunter" userId="72454623bb8664e2" providerId="LiveId" clId="{017720D4-4D56-4BAD-9831-BC356FBEA5EC}" dt="2025-03-10T08:57:12.998" v="395"/>
            <ac:spMkLst>
              <pc:docMk/>
              <pc:sldMasterMk cId="0" sldId="2147483648"/>
              <pc:sldLayoutMk cId="0" sldId="2147483665"/>
              <ac:spMk id="82" creationId="{00000000-0000-0000-0000-000000000000}"/>
            </ac:spMkLst>
          </pc:spChg>
          <pc:spChg chg="mod">
            <ac:chgData name="Katie Hunter" userId="72454623bb8664e2" providerId="LiveId" clId="{017720D4-4D56-4BAD-9831-BC356FBEA5EC}" dt="2025-03-10T08:57:12.998" v="395"/>
            <ac:spMkLst>
              <pc:docMk/>
              <pc:sldMasterMk cId="0" sldId="2147483648"/>
              <pc:sldLayoutMk cId="0" sldId="2147483665"/>
              <ac:spMk id="83" creationId="{00000000-0000-0000-0000-000000000000}"/>
            </ac:spMkLst>
          </pc:spChg>
          <pc:spChg chg="mod">
            <ac:chgData name="Katie Hunter" userId="72454623bb8664e2" providerId="LiveId" clId="{017720D4-4D56-4BAD-9831-BC356FBEA5EC}" dt="2025-03-10T08:57:12.998" v="395"/>
            <ac:spMkLst>
              <pc:docMk/>
              <pc:sldMasterMk cId="0" sldId="2147483648"/>
              <pc:sldLayoutMk cId="0" sldId="2147483665"/>
              <ac:spMk id="84" creationId="{00000000-0000-0000-0000-000000000000}"/>
            </ac:spMkLst>
          </pc:spChg>
        </pc:sldLayoutChg>
        <pc:sldLayoutChg chg="modSp">
          <pc:chgData name="Katie Hunter" userId="72454623bb8664e2" providerId="LiveId" clId="{017720D4-4D56-4BAD-9831-BC356FBEA5EC}" dt="2025-03-10T08:57:12.998" v="395"/>
          <pc:sldLayoutMkLst>
            <pc:docMk/>
            <pc:sldMasterMk cId="0" sldId="2147483648"/>
            <pc:sldLayoutMk cId="0" sldId="2147483666"/>
          </pc:sldLayoutMkLst>
          <pc:spChg chg="mod">
            <ac:chgData name="Katie Hunter" userId="72454623bb8664e2" providerId="LiveId" clId="{017720D4-4D56-4BAD-9831-BC356FBEA5EC}" dt="2025-03-10T08:57:12.998" v="395"/>
            <ac:spMkLst>
              <pc:docMk/>
              <pc:sldMasterMk cId="0" sldId="2147483648"/>
              <pc:sldLayoutMk cId="0" sldId="2147483666"/>
              <ac:spMk id="86" creationId="{00000000-0000-0000-0000-000000000000}"/>
            </ac:spMkLst>
          </pc:spChg>
          <pc:spChg chg="mod">
            <ac:chgData name="Katie Hunter" userId="72454623bb8664e2" providerId="LiveId" clId="{017720D4-4D56-4BAD-9831-BC356FBEA5EC}" dt="2025-03-10T08:57:12.998" v="395"/>
            <ac:spMkLst>
              <pc:docMk/>
              <pc:sldMasterMk cId="0" sldId="2147483648"/>
              <pc:sldLayoutMk cId="0" sldId="2147483666"/>
              <ac:spMk id="87" creationId="{00000000-0000-0000-0000-000000000000}"/>
            </ac:spMkLst>
          </pc:spChg>
          <pc:spChg chg="mod">
            <ac:chgData name="Katie Hunter" userId="72454623bb8664e2" providerId="LiveId" clId="{017720D4-4D56-4BAD-9831-BC356FBEA5EC}" dt="2025-03-10T08:57:12.998" v="395"/>
            <ac:spMkLst>
              <pc:docMk/>
              <pc:sldMasterMk cId="0" sldId="2147483648"/>
              <pc:sldLayoutMk cId="0" sldId="2147483666"/>
              <ac:spMk id="88" creationId="{00000000-0000-0000-0000-000000000000}"/>
            </ac:spMkLst>
          </pc:spChg>
          <pc:spChg chg="mod">
            <ac:chgData name="Katie Hunter" userId="72454623bb8664e2" providerId="LiveId" clId="{017720D4-4D56-4BAD-9831-BC356FBEA5EC}" dt="2025-03-10T08:57:12.998" v="395"/>
            <ac:spMkLst>
              <pc:docMk/>
              <pc:sldMasterMk cId="0" sldId="2147483648"/>
              <pc:sldLayoutMk cId="0" sldId="2147483666"/>
              <ac:spMk id="89" creationId="{00000000-0000-0000-0000-000000000000}"/>
            </ac:spMkLst>
          </pc:spChg>
          <pc:spChg chg="mod">
            <ac:chgData name="Katie Hunter" userId="72454623bb8664e2" providerId="LiveId" clId="{017720D4-4D56-4BAD-9831-BC356FBEA5EC}" dt="2025-03-10T08:57:12.998" v="395"/>
            <ac:spMkLst>
              <pc:docMk/>
              <pc:sldMasterMk cId="0" sldId="2147483648"/>
              <pc:sldLayoutMk cId="0" sldId="2147483666"/>
              <ac:spMk id="92" creationId="{00000000-0000-0000-0000-000000000000}"/>
            </ac:spMkLst>
          </pc:spChg>
        </pc:sldLayoutChg>
        <pc:sldLayoutChg chg="modSp">
          <pc:chgData name="Katie Hunter" userId="72454623bb8664e2" providerId="LiveId" clId="{017720D4-4D56-4BAD-9831-BC356FBEA5EC}" dt="2025-03-10T08:57:12.998" v="395"/>
          <pc:sldLayoutMkLst>
            <pc:docMk/>
            <pc:sldMasterMk cId="0" sldId="2147483648"/>
            <pc:sldLayoutMk cId="0" sldId="2147483667"/>
          </pc:sldLayoutMkLst>
          <pc:spChg chg="mod">
            <ac:chgData name="Katie Hunter" userId="72454623bb8664e2" providerId="LiveId" clId="{017720D4-4D56-4BAD-9831-BC356FBEA5EC}" dt="2025-03-10T08:57:12.998" v="395"/>
            <ac:spMkLst>
              <pc:docMk/>
              <pc:sldMasterMk cId="0" sldId="2147483648"/>
              <pc:sldLayoutMk cId="0" sldId="2147483667"/>
              <ac:spMk id="97" creationId="{00000000-0000-0000-0000-000000000000}"/>
            </ac:spMkLst>
          </pc:spChg>
          <pc:spChg chg="mod">
            <ac:chgData name="Katie Hunter" userId="72454623bb8664e2" providerId="LiveId" clId="{017720D4-4D56-4BAD-9831-BC356FBEA5EC}" dt="2025-03-10T08:57:12.998" v="395"/>
            <ac:spMkLst>
              <pc:docMk/>
              <pc:sldMasterMk cId="0" sldId="2147483648"/>
              <pc:sldLayoutMk cId="0" sldId="2147483667"/>
              <ac:spMk id="98" creationId="{00000000-0000-0000-0000-000000000000}"/>
            </ac:spMkLst>
          </pc:spChg>
          <pc:spChg chg="mod">
            <ac:chgData name="Katie Hunter" userId="72454623bb8664e2" providerId="LiveId" clId="{017720D4-4D56-4BAD-9831-BC356FBEA5EC}" dt="2025-03-10T08:57:12.998" v="395"/>
            <ac:spMkLst>
              <pc:docMk/>
              <pc:sldMasterMk cId="0" sldId="2147483648"/>
              <pc:sldLayoutMk cId="0" sldId="2147483667"/>
              <ac:spMk id="99" creationId="{00000000-0000-0000-0000-000000000000}"/>
            </ac:spMkLst>
          </pc:spChg>
          <pc:spChg chg="mod">
            <ac:chgData name="Katie Hunter" userId="72454623bb8664e2" providerId="LiveId" clId="{017720D4-4D56-4BAD-9831-BC356FBEA5EC}" dt="2025-03-10T08:57:12.998" v="395"/>
            <ac:spMkLst>
              <pc:docMk/>
              <pc:sldMasterMk cId="0" sldId="2147483648"/>
              <pc:sldLayoutMk cId="0" sldId="2147483667"/>
              <ac:spMk id="100" creationId="{00000000-0000-0000-0000-000000000000}"/>
            </ac:spMkLst>
          </pc:spChg>
          <pc:picChg chg="mod">
            <ac:chgData name="Katie Hunter" userId="72454623bb8664e2" providerId="LiveId" clId="{017720D4-4D56-4BAD-9831-BC356FBEA5EC}" dt="2025-03-10T08:57:12.998" v="395"/>
            <ac:picMkLst>
              <pc:docMk/>
              <pc:sldMasterMk cId="0" sldId="2147483648"/>
              <pc:sldLayoutMk cId="0" sldId="2147483667"/>
              <ac:picMk id="96" creationId="{00000000-0000-0000-0000-000000000000}"/>
            </ac:picMkLst>
          </pc:picChg>
        </pc:sldLayoutChg>
        <pc:sldLayoutChg chg="modSp">
          <pc:chgData name="Katie Hunter" userId="72454623bb8664e2" providerId="LiveId" clId="{017720D4-4D56-4BAD-9831-BC356FBEA5EC}" dt="2025-03-10T08:57:12.998" v="395"/>
          <pc:sldLayoutMkLst>
            <pc:docMk/>
            <pc:sldMasterMk cId="0" sldId="2147483648"/>
            <pc:sldLayoutMk cId="0" sldId="2147483669"/>
          </pc:sldLayoutMkLst>
          <pc:spChg chg="mod">
            <ac:chgData name="Katie Hunter" userId="72454623bb8664e2" providerId="LiveId" clId="{017720D4-4D56-4BAD-9831-BC356FBEA5EC}" dt="2025-03-10T08:57:12.998" v="395"/>
            <ac:spMkLst>
              <pc:docMk/>
              <pc:sldMasterMk cId="0" sldId="2147483648"/>
              <pc:sldLayoutMk cId="0" sldId="2147483669"/>
              <ac:spMk id="107" creationId="{00000000-0000-0000-0000-000000000000}"/>
            </ac:spMkLst>
          </pc:spChg>
          <pc:spChg chg="mod">
            <ac:chgData name="Katie Hunter" userId="72454623bb8664e2" providerId="LiveId" clId="{017720D4-4D56-4BAD-9831-BC356FBEA5EC}" dt="2025-03-10T08:57:12.998" v="395"/>
            <ac:spMkLst>
              <pc:docMk/>
              <pc:sldMasterMk cId="0" sldId="2147483648"/>
              <pc:sldLayoutMk cId="0" sldId="2147483669"/>
              <ac:spMk id="108" creationId="{00000000-0000-0000-0000-000000000000}"/>
            </ac:spMkLst>
          </pc:spChg>
          <pc:spChg chg="mod">
            <ac:chgData name="Katie Hunter" userId="72454623bb8664e2" providerId="LiveId" clId="{017720D4-4D56-4BAD-9831-BC356FBEA5EC}" dt="2025-03-10T08:57:12.998" v="395"/>
            <ac:spMkLst>
              <pc:docMk/>
              <pc:sldMasterMk cId="0" sldId="2147483648"/>
              <pc:sldLayoutMk cId="0" sldId="2147483669"/>
              <ac:spMk id="109" creationId="{00000000-0000-0000-0000-000000000000}"/>
            </ac:spMkLst>
          </pc:spChg>
          <pc:spChg chg="mod">
            <ac:chgData name="Katie Hunter" userId="72454623bb8664e2" providerId="LiveId" clId="{017720D4-4D56-4BAD-9831-BC356FBEA5EC}" dt="2025-03-10T08:57:12.998" v="395"/>
            <ac:spMkLst>
              <pc:docMk/>
              <pc:sldMasterMk cId="0" sldId="2147483648"/>
              <pc:sldLayoutMk cId="0" sldId="2147483669"/>
              <ac:spMk id="110" creationId="{00000000-0000-0000-0000-000000000000}"/>
            </ac:spMkLst>
          </pc:spChg>
          <pc:spChg chg="mod">
            <ac:chgData name="Katie Hunter" userId="72454623bb8664e2" providerId="LiveId" clId="{017720D4-4D56-4BAD-9831-BC356FBEA5EC}" dt="2025-03-10T08:57:12.998" v="395"/>
            <ac:spMkLst>
              <pc:docMk/>
              <pc:sldMasterMk cId="0" sldId="2147483648"/>
              <pc:sldLayoutMk cId="0" sldId="2147483669"/>
              <ac:spMk id="111" creationId="{00000000-0000-0000-0000-000000000000}"/>
            </ac:spMkLst>
          </pc:spChg>
          <pc:spChg chg="mod">
            <ac:chgData name="Katie Hunter" userId="72454623bb8664e2" providerId="LiveId" clId="{017720D4-4D56-4BAD-9831-BC356FBEA5EC}" dt="2025-03-10T08:57:12.998" v="395"/>
            <ac:spMkLst>
              <pc:docMk/>
              <pc:sldMasterMk cId="0" sldId="2147483648"/>
              <pc:sldLayoutMk cId="0" sldId="2147483669"/>
              <ac:spMk id="112" creationId="{00000000-0000-0000-0000-000000000000}"/>
            </ac:spMkLst>
          </pc:spChg>
        </pc:sldLayoutChg>
        <pc:sldLayoutChg chg="modSp">
          <pc:chgData name="Katie Hunter" userId="72454623bb8664e2" providerId="LiveId" clId="{017720D4-4D56-4BAD-9831-BC356FBEA5EC}" dt="2025-03-10T08:57:12.998" v="395"/>
          <pc:sldLayoutMkLst>
            <pc:docMk/>
            <pc:sldMasterMk cId="0" sldId="2147483648"/>
            <pc:sldLayoutMk cId="0" sldId="2147483671"/>
          </pc:sldLayoutMkLst>
          <pc:spChg chg="mod">
            <ac:chgData name="Katie Hunter" userId="72454623bb8664e2" providerId="LiveId" clId="{017720D4-4D56-4BAD-9831-BC356FBEA5EC}" dt="2025-03-10T08:57:12.998" v="395"/>
            <ac:spMkLst>
              <pc:docMk/>
              <pc:sldMasterMk cId="0" sldId="2147483648"/>
              <pc:sldLayoutMk cId="0" sldId="2147483671"/>
              <ac:spMk id="116" creationId="{00000000-0000-0000-0000-000000000000}"/>
            </ac:spMkLst>
          </pc:spChg>
          <pc:spChg chg="mod">
            <ac:chgData name="Katie Hunter" userId="72454623bb8664e2" providerId="LiveId" clId="{017720D4-4D56-4BAD-9831-BC356FBEA5EC}" dt="2025-03-10T08:57:12.998" v="395"/>
            <ac:spMkLst>
              <pc:docMk/>
              <pc:sldMasterMk cId="0" sldId="2147483648"/>
              <pc:sldLayoutMk cId="0" sldId="2147483671"/>
              <ac:spMk id="117" creationId="{00000000-0000-0000-0000-000000000000}"/>
            </ac:spMkLst>
          </pc:spChg>
          <pc:spChg chg="mod">
            <ac:chgData name="Katie Hunter" userId="72454623bb8664e2" providerId="LiveId" clId="{017720D4-4D56-4BAD-9831-BC356FBEA5EC}" dt="2025-03-10T08:57:12.998" v="395"/>
            <ac:spMkLst>
              <pc:docMk/>
              <pc:sldMasterMk cId="0" sldId="2147483648"/>
              <pc:sldLayoutMk cId="0" sldId="2147483671"/>
              <ac:spMk id="118" creationId="{00000000-0000-0000-0000-000000000000}"/>
            </ac:spMkLst>
          </pc:spChg>
        </pc:sldLayoutChg>
        <pc:sldLayoutChg chg="modSp">
          <pc:chgData name="Katie Hunter" userId="72454623bb8664e2" providerId="LiveId" clId="{017720D4-4D56-4BAD-9831-BC356FBEA5EC}" dt="2025-03-10T08:57:12.998" v="395"/>
          <pc:sldLayoutMkLst>
            <pc:docMk/>
            <pc:sldMasterMk cId="0" sldId="2147483648"/>
            <pc:sldLayoutMk cId="0" sldId="2147483672"/>
          </pc:sldLayoutMkLst>
          <pc:spChg chg="mod">
            <ac:chgData name="Katie Hunter" userId="72454623bb8664e2" providerId="LiveId" clId="{017720D4-4D56-4BAD-9831-BC356FBEA5EC}" dt="2025-03-10T08:57:12.998" v="395"/>
            <ac:spMkLst>
              <pc:docMk/>
              <pc:sldMasterMk cId="0" sldId="2147483648"/>
              <pc:sldLayoutMk cId="0" sldId="2147483672"/>
              <ac:spMk id="120" creationId="{00000000-0000-0000-0000-000000000000}"/>
            </ac:spMkLst>
          </pc:spChg>
          <pc:spChg chg="mod">
            <ac:chgData name="Katie Hunter" userId="72454623bb8664e2" providerId="LiveId" clId="{017720D4-4D56-4BAD-9831-BC356FBEA5EC}" dt="2025-03-10T08:57:12.998" v="395"/>
            <ac:spMkLst>
              <pc:docMk/>
              <pc:sldMasterMk cId="0" sldId="2147483648"/>
              <pc:sldLayoutMk cId="0" sldId="2147483672"/>
              <ac:spMk id="121" creationId="{00000000-0000-0000-0000-000000000000}"/>
            </ac:spMkLst>
          </pc:spChg>
          <pc:spChg chg="mod">
            <ac:chgData name="Katie Hunter" userId="72454623bb8664e2" providerId="LiveId" clId="{017720D4-4D56-4BAD-9831-BC356FBEA5EC}" dt="2025-03-10T08:57:12.998" v="395"/>
            <ac:spMkLst>
              <pc:docMk/>
              <pc:sldMasterMk cId="0" sldId="2147483648"/>
              <pc:sldLayoutMk cId="0" sldId="2147483672"/>
              <ac:spMk id="122" creationId="{00000000-0000-0000-0000-000000000000}"/>
            </ac:spMkLst>
          </pc:spChg>
        </pc:sldLayoutChg>
        <pc:sldLayoutChg chg="modSp">
          <pc:chgData name="Katie Hunter" userId="72454623bb8664e2" providerId="LiveId" clId="{017720D4-4D56-4BAD-9831-BC356FBEA5EC}" dt="2025-03-10T08:57:12.998" v="395"/>
          <pc:sldLayoutMkLst>
            <pc:docMk/>
            <pc:sldMasterMk cId="0" sldId="2147483648"/>
            <pc:sldLayoutMk cId="396738614" sldId="2147483675"/>
          </pc:sldLayoutMkLst>
          <pc:spChg chg="mod">
            <ac:chgData name="Katie Hunter" userId="72454623bb8664e2" providerId="LiveId" clId="{017720D4-4D56-4BAD-9831-BC356FBEA5EC}" dt="2025-03-10T08:57:12.998" v="395"/>
            <ac:spMkLst>
              <pc:docMk/>
              <pc:sldMasterMk cId="0" sldId="2147483648"/>
              <pc:sldLayoutMk cId="396738614" sldId="2147483675"/>
              <ac:spMk id="3" creationId="{6DDE22E1-7B99-386F-B9FE-097E92A74714}"/>
            </ac:spMkLst>
          </pc:spChg>
          <pc:spChg chg="mod">
            <ac:chgData name="Katie Hunter" userId="72454623bb8664e2" providerId="LiveId" clId="{017720D4-4D56-4BAD-9831-BC356FBEA5EC}" dt="2025-03-10T08:57:12.998" v="395"/>
            <ac:spMkLst>
              <pc:docMk/>
              <pc:sldMasterMk cId="0" sldId="2147483648"/>
              <pc:sldLayoutMk cId="396738614" sldId="2147483675"/>
              <ac:spMk id="49" creationId="{00000000-0000-0000-0000-000000000000}"/>
            </ac:spMkLst>
          </pc:spChg>
          <pc:spChg chg="mod">
            <ac:chgData name="Katie Hunter" userId="72454623bb8664e2" providerId="LiveId" clId="{017720D4-4D56-4BAD-9831-BC356FBEA5EC}" dt="2025-03-10T08:57:12.998" v="395"/>
            <ac:spMkLst>
              <pc:docMk/>
              <pc:sldMasterMk cId="0" sldId="2147483648"/>
              <pc:sldLayoutMk cId="396738614" sldId="2147483675"/>
              <ac:spMk id="50" creationId="{00000000-0000-0000-0000-000000000000}"/>
            </ac:spMkLst>
          </pc:spChg>
          <pc:spChg chg="mod">
            <ac:chgData name="Katie Hunter" userId="72454623bb8664e2" providerId="LiveId" clId="{017720D4-4D56-4BAD-9831-BC356FBEA5EC}" dt="2025-03-10T08:57:12.998" v="395"/>
            <ac:spMkLst>
              <pc:docMk/>
              <pc:sldMasterMk cId="0" sldId="2147483648"/>
              <pc:sldLayoutMk cId="396738614" sldId="2147483675"/>
              <ac:spMk id="51" creationId="{00000000-0000-0000-0000-000000000000}"/>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slaverylawpower.org/barbados-slave-code/"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dloc.com/AA00021144/00001/pdf"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dloc.com/AA00021144/00001/pdf"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theguardian.com/books/2019/may/02/greta-thunberg-speeches-published-no-one-is-too-small-to-make-a-difference"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www.vogue.com/article/malala-yousafzai-eighteenth-birthday" TargetMode="External"/><Relationship Id="rId4" Type="http://schemas.openxmlformats.org/officeDocument/2006/relationships/hyperlink" Target="https://www.bbc.co.uk/programmes/p00ldzdp"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britishmuseum.org/collection/object/P_1872-0511-531"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morningchores.com/growing-sugarcane/"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u="sng" dirty="0">
                <a:solidFill>
                  <a:schemeClr val="hlink"/>
                </a:solidFill>
                <a:hlinkClick r:id="rId3"/>
              </a:rPr>
              <a:t>https://slaverylawpower.org/barbados-slave-code/</a:t>
            </a:r>
            <a:r>
              <a:rPr lang="en-US" sz="1100" dirty="0">
                <a:solidFill>
                  <a:schemeClr val="dk1"/>
                </a:solidFill>
              </a:rPr>
              <a:t> </a:t>
            </a:r>
          </a:p>
          <a:p>
            <a:pPr marL="0" lvl="0" indent="0" algn="l" rtl="0">
              <a:spcBef>
                <a:spcPts val="0"/>
              </a:spcBef>
              <a:spcAft>
                <a:spcPts val="0"/>
              </a:spcAft>
              <a:buNone/>
            </a:pPr>
            <a:endParaRPr dirty="0"/>
          </a:p>
        </p:txBody>
      </p:sp>
      <p:sp>
        <p:nvSpPr>
          <p:cNvPr id="129" name="Google Shape;12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890981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100" u="sng" dirty="0">
                <a:solidFill>
                  <a:schemeClr val="hlink"/>
                </a:solidFill>
                <a:hlinkClick r:id="rId3"/>
              </a:rPr>
              <a:t>https://dloc.com/AA00021144/00001/pdf</a:t>
            </a:r>
            <a:r>
              <a:rPr lang="en-GB" sz="1100" dirty="0"/>
              <a:t> </a:t>
            </a:r>
            <a:endParaRPr lang="en-US" dirty="0"/>
          </a:p>
        </p:txBody>
      </p:sp>
    </p:spTree>
    <p:extLst>
      <p:ext uri="{BB962C8B-B14F-4D97-AF65-F5344CB8AC3E}">
        <p14:creationId xmlns:p14="http://schemas.microsoft.com/office/powerpoint/2010/main" val="14333193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395E88-590A-B964-BF9A-9D90B6CE53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EE2537-55DD-CF23-1301-4002E34EEEC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997960F-CAF9-0A4A-05F9-3CD9BE2E631B}"/>
              </a:ext>
            </a:extLst>
          </p:cNvPr>
          <p:cNvSpPr>
            <a:spLocks noGrp="1"/>
          </p:cNvSpPr>
          <p:nvPr>
            <p:ph type="body" idx="1"/>
          </p:nvPr>
        </p:nvSpPr>
        <p:spPr/>
        <p:txBody>
          <a:bodyPr/>
          <a:lstStyle/>
          <a:p>
            <a:r>
              <a:rPr lang="en-GB" sz="1100" u="sng" dirty="0">
                <a:solidFill>
                  <a:schemeClr val="hlink"/>
                </a:solidFill>
                <a:hlinkClick r:id="rId3"/>
              </a:rPr>
              <a:t>https://dloc.com/AA00021144/00001/pdf</a:t>
            </a:r>
            <a:r>
              <a:rPr lang="en-GB" sz="1100" dirty="0"/>
              <a:t> </a:t>
            </a:r>
            <a:endParaRPr lang="en-US" dirty="0"/>
          </a:p>
        </p:txBody>
      </p:sp>
    </p:spTree>
    <p:extLst>
      <p:ext uri="{BB962C8B-B14F-4D97-AF65-F5344CB8AC3E}">
        <p14:creationId xmlns:p14="http://schemas.microsoft.com/office/powerpoint/2010/main" val="18186015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dirty="0"/>
              <a:t>I intend to choose 2 or 3 more of these ads and let children work together as a group/pair to extract information from these (highlighting key words and note-taking) and present what they have learned to the class. – Not completed this yet. </a:t>
            </a:r>
          </a:p>
          <a:p>
            <a:endParaRPr lang="en-US" dirty="0"/>
          </a:p>
        </p:txBody>
      </p:sp>
    </p:spTree>
    <p:extLst>
      <p:ext uri="{BB962C8B-B14F-4D97-AF65-F5344CB8AC3E}">
        <p14:creationId xmlns:p14="http://schemas.microsoft.com/office/powerpoint/2010/main" val="23374918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dirty="0"/>
              <a:t>Image: https://www.english-heritage.org.uk/visit/blue-plaques/ellen-and-william-craft/</a:t>
            </a:r>
            <a:br>
              <a:rPr lang="en-GB" sz="1100" dirty="0"/>
            </a:br>
            <a:br>
              <a:rPr lang="en-GB" sz="1100" dirty="0"/>
            </a:br>
            <a:r>
              <a:rPr lang="en-GB" sz="1100" dirty="0"/>
              <a:t>Are there any Blue plaques for children in the UK? See https://www.bbc.co.uk/news/articles/c1m5v04dm55o</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p:txBody>
      </p:sp>
    </p:spTree>
    <p:extLst>
      <p:ext uri="{BB962C8B-B14F-4D97-AF65-F5344CB8AC3E}">
        <p14:creationId xmlns:p14="http://schemas.microsoft.com/office/powerpoint/2010/main" val="3878682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www.slaverymonuments.org/</a:t>
            </a:r>
          </a:p>
          <a:p>
            <a:r>
              <a:rPr lang="en-US" dirty="0"/>
              <a:t>https://britishmonumentsrelatedtoslavery.net/</a:t>
            </a:r>
          </a:p>
        </p:txBody>
      </p:sp>
    </p:spTree>
    <p:extLst>
      <p:ext uri="{BB962C8B-B14F-4D97-AF65-F5344CB8AC3E}">
        <p14:creationId xmlns:p14="http://schemas.microsoft.com/office/powerpoint/2010/main" val="2734400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890D04-5E35-EBE2-FA32-DBBE239016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158AD6-7E71-1FCC-0C87-C8E0FA9419E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EB76918-277D-ADEF-05D4-70A663938F8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898945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F5CD18-7177-F39C-EDD9-5D97DCEAFB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E4F95D-9E94-72AC-E486-6F1F95EF84D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BFBE0C6-5EBD-72E4-7C53-814D85B7632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954700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E70C1-7549-A3EF-E9A2-1A728873BA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F8437D-F186-6DC1-AB5C-277DEDD26F2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3519742-7954-49E4-D4CF-E2D824138F1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326418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C5055-CBE4-1EF0-5D15-A7A0366F1B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AAD4D2-D7D2-492F-CB29-F138E5DF3BC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41B9A9A-FC6A-71ED-56D9-0E54DDC23B8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13492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GB" dirty="0"/>
              <a:t>Individual response / Pair and Share / Class discussion </a:t>
            </a:r>
          </a:p>
        </p:txBody>
      </p:sp>
    </p:spTree>
    <p:extLst>
      <p:ext uri="{BB962C8B-B14F-4D97-AF65-F5344CB8AC3E}">
        <p14:creationId xmlns:p14="http://schemas.microsoft.com/office/powerpoint/2010/main" val="3496035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F8FCA9-0201-4AB4-BCE2-8BC8AD67A9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3F2966-5EA7-248E-5E63-7F866F3E0C0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7F738C3-13D5-C325-72F9-A9FC9E8D729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055480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BD90CC-F0D1-ACD7-71E4-A327BF6B5D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C6DCAA-9244-27F1-610B-CB724AA4096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E15055D-1D9E-61DB-96AF-4EFF3D074E93}"/>
              </a:ext>
            </a:extLst>
          </p:cNvPr>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100" dirty="0"/>
              <a:t>https://</a:t>
            </a:r>
            <a:r>
              <a:rPr lang="en-GB" sz="1100" dirty="0" err="1"/>
              <a:t>www.gov.uk</a:t>
            </a:r>
            <a:r>
              <a:rPr lang="en-GB" sz="1100" dirty="0"/>
              <a:t>/government/news/national-expansion-of-blue-plaques-schemes </a:t>
            </a:r>
            <a:endParaRPr lang="en-GB" dirty="0"/>
          </a:p>
          <a:p>
            <a:endParaRPr lang="en-US" dirty="0"/>
          </a:p>
        </p:txBody>
      </p:sp>
    </p:spTree>
    <p:extLst>
      <p:ext uri="{BB962C8B-B14F-4D97-AF65-F5344CB8AC3E}">
        <p14:creationId xmlns:p14="http://schemas.microsoft.com/office/powerpoint/2010/main" val="1305628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GB" u="sng" dirty="0">
              <a:solidFill>
                <a:schemeClr val="hlink"/>
              </a:solidFill>
              <a:hlinkClick r:id="rId3"/>
            </a:endParaRPr>
          </a:p>
          <a:p>
            <a:pPr marL="0" lvl="0" indent="0" algn="l" rtl="0">
              <a:spcBef>
                <a:spcPts val="0"/>
              </a:spcBef>
              <a:spcAft>
                <a:spcPts val="0"/>
              </a:spcAft>
              <a:buNone/>
            </a:pPr>
            <a:r>
              <a:rPr lang="en-GB" u="sng" dirty="0">
                <a:solidFill>
                  <a:schemeClr val="hlink"/>
                </a:solidFill>
                <a:hlinkClick r:id="rId3"/>
              </a:rPr>
              <a:t> Images from: </a:t>
            </a:r>
            <a:endParaRPr lang="en-GB" dirty="0"/>
          </a:p>
          <a:p>
            <a:pPr marL="0" lvl="0" indent="0" algn="l" rtl="0">
              <a:spcBef>
                <a:spcPts val="0"/>
              </a:spcBef>
              <a:spcAft>
                <a:spcPts val="0"/>
              </a:spcAft>
              <a:buNone/>
            </a:pPr>
            <a:endParaRPr lang="en-GB" u="sng" dirty="0">
              <a:solidFill>
                <a:schemeClr val="hlink"/>
              </a:solidFill>
              <a:hlinkClick r:id="rId3"/>
            </a:endParaRPr>
          </a:p>
          <a:p>
            <a:pPr marL="0" lvl="0" indent="0" algn="l" rtl="0">
              <a:spcBef>
                <a:spcPts val="0"/>
              </a:spcBef>
              <a:spcAft>
                <a:spcPts val="0"/>
              </a:spcAft>
              <a:buNone/>
            </a:pPr>
            <a:r>
              <a:rPr lang="en-GB" u="sng" dirty="0">
                <a:solidFill>
                  <a:schemeClr val="hlink"/>
                </a:solidFill>
                <a:hlinkClick r:id="rId3"/>
              </a:rPr>
              <a:t>Greta Thunberg's speeches to be rushed out as a book | Publishing | The Guardian</a:t>
            </a:r>
            <a:r>
              <a:rPr lang="en-GB" dirty="0"/>
              <a:t> </a:t>
            </a:r>
          </a:p>
          <a:p>
            <a:pPr marL="0" lvl="0" indent="0" algn="l" rtl="0">
              <a:spcBef>
                <a:spcPts val="0"/>
              </a:spcBef>
              <a:spcAft>
                <a:spcPts val="0"/>
              </a:spcAft>
              <a:buNone/>
            </a:pPr>
            <a:r>
              <a:rPr lang="en-GB" u="sng" dirty="0">
                <a:solidFill>
                  <a:schemeClr val="hlink"/>
                </a:solidFill>
                <a:hlinkClick r:id="rId4"/>
              </a:rPr>
              <a:t>BBC World Service - Witness History, Ruby Bridges Attends an all-White School</a:t>
            </a:r>
            <a:endParaRPr lang="en-GB" dirty="0"/>
          </a:p>
          <a:p>
            <a:pPr marL="0" lvl="0" indent="0" algn="l" rtl="0">
              <a:spcBef>
                <a:spcPts val="0"/>
              </a:spcBef>
              <a:spcAft>
                <a:spcPts val="0"/>
              </a:spcAft>
              <a:buNone/>
            </a:pPr>
            <a:r>
              <a:rPr lang="en-GB" u="sng" dirty="0">
                <a:solidFill>
                  <a:schemeClr val="hlink"/>
                </a:solidFill>
                <a:hlinkClick r:id="rId5"/>
              </a:rPr>
              <a:t>Malala Yousafzai Turns 18: What Comes Next for the World’s Most Famous Teenager? | Vogue</a:t>
            </a:r>
            <a:endParaRPr lang="en-GB" dirty="0"/>
          </a:p>
          <a:p>
            <a:endParaRPr lang="en-US" dirty="0"/>
          </a:p>
        </p:txBody>
      </p:sp>
    </p:spTree>
    <p:extLst>
      <p:ext uri="{BB962C8B-B14F-4D97-AF65-F5344CB8AC3E}">
        <p14:creationId xmlns:p14="http://schemas.microsoft.com/office/powerpoint/2010/main" val="29388864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0385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i="1" dirty="0"/>
              <a:t>Montpelier estate, Jamaica by James </a:t>
            </a:r>
            <a:r>
              <a:rPr lang="en-GB" i="1" dirty="0" err="1"/>
              <a:t>Hakewill</a:t>
            </a:r>
            <a:r>
              <a:rPr lang="en-GB" i="1" dirty="0"/>
              <a:t>. Image reference HAKE5 as shown on </a:t>
            </a:r>
            <a:r>
              <a:rPr lang="en-GB" i="1" dirty="0" err="1"/>
              <a:t>www.slaveryimages.org</a:t>
            </a:r>
            <a:r>
              <a:rPr lang="en-GB" i="1" dirty="0"/>
              <a:t>, sponsored by the Virginia Foundation for the Humanities and the University of Virginia Library. Courtesy of authors Jerome S Handler and Michael L Tuite Jr.</a:t>
            </a:r>
            <a:r>
              <a:rPr lang="en-GB" dirty="0"/>
              <a:t> from https://</a:t>
            </a:r>
            <a:r>
              <a:rPr lang="en-GB" dirty="0" err="1"/>
              <a:t>www.liverpoolmuseums.org.uk</a:t>
            </a:r>
            <a:r>
              <a:rPr lang="en-GB" dirty="0"/>
              <a:t>/</a:t>
            </a:r>
            <a:r>
              <a:rPr lang="en-GB" dirty="0" err="1"/>
              <a:t>archaeologyofslavery</a:t>
            </a:r>
            <a:r>
              <a:rPr lang="en-GB" dirty="0"/>
              <a:t>/slavery-</a:t>
            </a:r>
            <a:r>
              <a:rPr lang="en-GB" dirty="0" err="1"/>
              <a:t>caribbean</a:t>
            </a:r>
            <a:endParaRPr lang="en-GB" dirty="0"/>
          </a:p>
          <a:p>
            <a:endParaRPr lang="en-US" dirty="0"/>
          </a:p>
        </p:txBody>
      </p:sp>
    </p:spTree>
    <p:extLst>
      <p:ext uri="{BB962C8B-B14F-4D97-AF65-F5344CB8AC3E}">
        <p14:creationId xmlns:p14="http://schemas.microsoft.com/office/powerpoint/2010/main" val="3943354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b="0" i="0" dirty="0">
                <a:solidFill>
                  <a:srgbClr val="000000"/>
                </a:solidFill>
                <a:highlight>
                  <a:srgbClr val="FFFFFF"/>
                </a:highlight>
                <a:latin typeface="Helvetica Neue"/>
                <a:ea typeface="Helvetica Neue"/>
                <a:cs typeface="Helvetica Neue"/>
                <a:sym typeface="Helvetica Neue"/>
              </a:rPr>
              <a:t>Parham Hill House and sugar plantation, Antigua, drawn by Thomas Hearne, 1779, from The British Museum collection, </a:t>
            </a:r>
            <a:r>
              <a:rPr lang="en-GB" u="sng" dirty="0">
                <a:solidFill>
                  <a:schemeClr val="hlink"/>
                </a:solidFill>
                <a:hlinkClick r:id="rId3"/>
              </a:rPr>
              <a:t>drawing | British Museum</a:t>
            </a:r>
            <a:endParaRPr lang="en-GB" dirty="0"/>
          </a:p>
          <a:p>
            <a:endParaRPr lang="en-US" dirty="0"/>
          </a:p>
        </p:txBody>
      </p:sp>
    </p:spTree>
    <p:extLst>
      <p:ext uri="{BB962C8B-B14F-4D97-AF65-F5344CB8AC3E}">
        <p14:creationId xmlns:p14="http://schemas.microsoft.com/office/powerpoint/2010/main" val="8568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u="sng" dirty="0">
                <a:solidFill>
                  <a:schemeClr val="hlink"/>
                </a:solidFill>
                <a:hlinkClick r:id="rId3"/>
              </a:rPr>
              <a:t>Growing Sugarcane: How to Plant and Care For This Sweet Treat (morningchores.com)</a:t>
            </a:r>
            <a:endParaRPr lang="en-GB" dirty="0"/>
          </a:p>
          <a:p>
            <a:endParaRPr lang="en-US" dirty="0"/>
          </a:p>
        </p:txBody>
      </p:sp>
    </p:spTree>
    <p:extLst>
      <p:ext uri="{BB962C8B-B14F-4D97-AF65-F5344CB8AC3E}">
        <p14:creationId xmlns:p14="http://schemas.microsoft.com/office/powerpoint/2010/main" val="207284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921410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Covertly: resistance in a </a:t>
            </a:r>
            <a:r>
              <a:rPr lang="en-US" i="1" dirty="0"/>
              <a:t>hidden way</a:t>
            </a:r>
          </a:p>
        </p:txBody>
      </p:sp>
    </p:spTree>
    <p:extLst>
      <p:ext uri="{BB962C8B-B14F-4D97-AF65-F5344CB8AC3E}">
        <p14:creationId xmlns:p14="http://schemas.microsoft.com/office/powerpoint/2010/main" val="7975239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Intro Slide 1">
  <p:cSld name="Intro Slide 1">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3"/>
          <p:cNvSpPr>
            <a:spLocks noGrp="1"/>
          </p:cNvSpPr>
          <p:nvPr>
            <p:ph type="pic" idx="2"/>
          </p:nvPr>
        </p:nvSpPr>
        <p:spPr>
          <a:xfrm>
            <a:off x="1366432" y="2530059"/>
            <a:ext cx="3707972" cy="3707971"/>
          </a:xfrm>
          <a:prstGeom prst="rect">
            <a:avLst/>
          </a:prstGeom>
          <a:noFill/>
          <a:ln>
            <a:noFill/>
          </a:ln>
        </p:spPr>
      </p:sp>
      <p:sp>
        <p:nvSpPr>
          <p:cNvPr id="13" name="Google Shape;13;p3"/>
          <p:cNvSpPr txBox="1">
            <a:spLocks noGrp="1"/>
          </p:cNvSpPr>
          <p:nvPr>
            <p:ph type="title"/>
          </p:nvPr>
        </p:nvSpPr>
        <p:spPr>
          <a:xfrm>
            <a:off x="5202938" y="585216"/>
            <a:ext cx="5833872" cy="2276856"/>
          </a:xfrm>
          <a:prstGeom prst="rect">
            <a:avLst/>
          </a:prstGeom>
          <a:solidFill>
            <a:schemeClr val="accent5"/>
          </a:solid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lt1"/>
              </a:buClr>
              <a:buSzPts val="6000"/>
              <a:buFont typeface="Arial"/>
              <a:buNone/>
              <a:defRPr sz="6000" b="1"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3"/>
          <p:cNvSpPr txBox="1">
            <a:spLocks noGrp="1"/>
          </p:cNvSpPr>
          <p:nvPr>
            <p:ph type="body" idx="1"/>
          </p:nvPr>
        </p:nvSpPr>
        <p:spPr>
          <a:xfrm>
            <a:off x="5202938" y="3127248"/>
            <a:ext cx="5833872" cy="3118104"/>
          </a:xfrm>
          <a:prstGeom prst="rect">
            <a:avLst/>
          </a:prstGeom>
          <a:solidFill>
            <a:schemeClr val="dk1"/>
          </a:solidFill>
          <a:ln>
            <a:noFill/>
          </a:ln>
        </p:spPr>
        <p:txBody>
          <a:bodyPr spcFirstLastPara="1" wrap="square" lIns="91425" tIns="45700" rIns="91425" bIns="45700" anchor="t" anchorCtr="0">
            <a:normAutofit/>
          </a:bodyPr>
          <a:lstStyle>
            <a:lvl1pPr marL="457206" lvl="0" indent="-228604" algn="r">
              <a:lnSpc>
                <a:spcPct val="90000"/>
              </a:lnSpc>
              <a:spcBef>
                <a:spcPts val="1001"/>
              </a:spcBef>
              <a:spcAft>
                <a:spcPts val="0"/>
              </a:spcAft>
              <a:buClr>
                <a:schemeClr val="lt1"/>
              </a:buClr>
              <a:buSzPts val="1800"/>
              <a:buNone/>
              <a:defRPr sz="1801">
                <a:solidFill>
                  <a:schemeClr val="lt1"/>
                </a:solidFill>
              </a:defRPr>
            </a:lvl1pPr>
            <a:lvl2pPr marL="914411" lvl="1" indent="-342904" algn="l">
              <a:lnSpc>
                <a:spcPct val="90000"/>
              </a:lnSpc>
              <a:spcBef>
                <a:spcPts val="500"/>
              </a:spcBef>
              <a:spcAft>
                <a:spcPts val="0"/>
              </a:spcAft>
              <a:buClr>
                <a:schemeClr val="dk1"/>
              </a:buClr>
              <a:buSzPts val="1800"/>
              <a:buChar char="•"/>
              <a:defRPr/>
            </a:lvl2pPr>
            <a:lvl3pPr marL="1371617" lvl="2" indent="-342904" algn="l">
              <a:lnSpc>
                <a:spcPct val="90000"/>
              </a:lnSpc>
              <a:spcBef>
                <a:spcPts val="500"/>
              </a:spcBef>
              <a:spcAft>
                <a:spcPts val="0"/>
              </a:spcAft>
              <a:buClr>
                <a:schemeClr val="dk1"/>
              </a:buClr>
              <a:buSzPts val="1800"/>
              <a:buChar char="•"/>
              <a:defRPr/>
            </a:lvl3pPr>
            <a:lvl4pPr marL="1828823" lvl="3" indent="-342904" algn="l">
              <a:lnSpc>
                <a:spcPct val="90000"/>
              </a:lnSpc>
              <a:spcBef>
                <a:spcPts val="500"/>
              </a:spcBef>
              <a:spcAft>
                <a:spcPts val="0"/>
              </a:spcAft>
              <a:buClr>
                <a:schemeClr val="dk1"/>
              </a:buClr>
              <a:buSzPts val="1800"/>
              <a:buChar char="•"/>
              <a:defRPr/>
            </a:lvl4pPr>
            <a:lvl5pPr marL="2286029" lvl="4" indent="-342904" algn="l">
              <a:lnSpc>
                <a:spcPct val="90000"/>
              </a:lnSpc>
              <a:spcBef>
                <a:spcPts val="500"/>
              </a:spcBef>
              <a:spcAft>
                <a:spcPts val="0"/>
              </a:spcAft>
              <a:buClr>
                <a:schemeClr val="dk1"/>
              </a:buClr>
              <a:buSzPts val="1800"/>
              <a:buChar char="•"/>
              <a:defRPr/>
            </a:lvl5pPr>
            <a:lvl6pPr marL="2743234" lvl="5" indent="-342904" algn="l">
              <a:lnSpc>
                <a:spcPct val="90000"/>
              </a:lnSpc>
              <a:spcBef>
                <a:spcPts val="500"/>
              </a:spcBef>
              <a:spcAft>
                <a:spcPts val="0"/>
              </a:spcAft>
              <a:buClr>
                <a:schemeClr val="dk1"/>
              </a:buClr>
              <a:buSzPts val="1800"/>
              <a:buChar char="•"/>
              <a:defRPr/>
            </a:lvl6pPr>
            <a:lvl7pPr marL="3200440" lvl="6" indent="-342904" algn="l">
              <a:lnSpc>
                <a:spcPct val="90000"/>
              </a:lnSpc>
              <a:spcBef>
                <a:spcPts val="500"/>
              </a:spcBef>
              <a:spcAft>
                <a:spcPts val="0"/>
              </a:spcAft>
              <a:buClr>
                <a:schemeClr val="dk1"/>
              </a:buClr>
              <a:buSzPts val="1800"/>
              <a:buChar char="•"/>
              <a:defRPr/>
            </a:lvl7pPr>
            <a:lvl8pPr marL="3657646" lvl="7" indent="-342904" algn="l">
              <a:lnSpc>
                <a:spcPct val="90000"/>
              </a:lnSpc>
              <a:spcBef>
                <a:spcPts val="500"/>
              </a:spcBef>
              <a:spcAft>
                <a:spcPts val="0"/>
              </a:spcAft>
              <a:buClr>
                <a:schemeClr val="dk1"/>
              </a:buClr>
              <a:buSzPts val="1800"/>
              <a:buChar char="•"/>
              <a:defRPr/>
            </a:lvl8pPr>
            <a:lvl9pPr marL="4114851" lvl="8" indent="-342904"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Slide 1" type="obj">
  <p:cSld name="OBJECT">
    <p:bg>
      <p:bgPr>
        <a:blipFill>
          <a:blip r:embed="rId2">
            <a:alphaModFix/>
          </a:blip>
          <a:stretch>
            <a:fillRect/>
          </a:stretch>
        </a:blipFill>
        <a:effectLst/>
      </p:bgPr>
    </p:bg>
    <p:spTree>
      <p:nvGrpSpPr>
        <p:cNvPr id="1" name="Shape 48"/>
        <p:cNvGrpSpPr/>
        <p:nvPr/>
      </p:nvGrpSpPr>
      <p:grpSpPr>
        <a:xfrm>
          <a:off x="0" y="0"/>
          <a:ext cx="0" cy="0"/>
          <a:chOff x="0" y="0"/>
          <a:chExt cx="0" cy="0"/>
        </a:xfrm>
      </p:grpSpPr>
      <p:sp>
        <p:nvSpPr>
          <p:cNvPr id="49" name="Google Shape;49;p13"/>
          <p:cNvSpPr txBox="1">
            <a:spLocks noGrp="1"/>
          </p:cNvSpPr>
          <p:nvPr>
            <p:ph type="title"/>
          </p:nvPr>
        </p:nvSpPr>
        <p:spPr>
          <a:xfrm>
            <a:off x="838202"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5400"/>
              <a:buFont typeface="Arial"/>
              <a:buNone/>
              <a:defRPr sz="540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13"/>
          <p:cNvSpPr txBox="1">
            <a:spLocks noGrp="1"/>
          </p:cNvSpPr>
          <p:nvPr>
            <p:ph type="body" idx="1"/>
          </p:nvPr>
        </p:nvSpPr>
        <p:spPr>
          <a:xfrm>
            <a:off x="838202" y="1825625"/>
            <a:ext cx="10515600" cy="4351338"/>
          </a:xfrm>
          <a:prstGeom prst="rect">
            <a:avLst/>
          </a:prstGeom>
          <a:noFill/>
          <a:ln>
            <a:noFill/>
          </a:ln>
        </p:spPr>
        <p:txBody>
          <a:bodyPr spcFirstLastPara="1" wrap="square" lIns="91425" tIns="45700" rIns="91425" bIns="45700" anchor="t" anchorCtr="0">
            <a:normAutofit/>
          </a:bodyPr>
          <a:lstStyle>
            <a:lvl1pPr marL="457206" lvl="0" indent="-342904" algn="l">
              <a:lnSpc>
                <a:spcPct val="90000"/>
              </a:lnSpc>
              <a:spcBef>
                <a:spcPts val="1001"/>
              </a:spcBef>
              <a:spcAft>
                <a:spcPts val="0"/>
              </a:spcAft>
              <a:buClr>
                <a:schemeClr val="dk1"/>
              </a:buClr>
              <a:buSzPts val="1800"/>
              <a:buChar char="•"/>
              <a:defRPr/>
            </a:lvl1pPr>
            <a:lvl2pPr marL="914411" lvl="1" indent="-342904" algn="l">
              <a:lnSpc>
                <a:spcPct val="90000"/>
              </a:lnSpc>
              <a:spcBef>
                <a:spcPts val="500"/>
              </a:spcBef>
              <a:spcAft>
                <a:spcPts val="0"/>
              </a:spcAft>
              <a:buClr>
                <a:schemeClr val="dk1"/>
              </a:buClr>
              <a:buSzPts val="1800"/>
              <a:buChar char="•"/>
              <a:defRPr/>
            </a:lvl2pPr>
            <a:lvl3pPr marL="1371617" lvl="2" indent="-342904" algn="l">
              <a:lnSpc>
                <a:spcPct val="90000"/>
              </a:lnSpc>
              <a:spcBef>
                <a:spcPts val="500"/>
              </a:spcBef>
              <a:spcAft>
                <a:spcPts val="0"/>
              </a:spcAft>
              <a:buClr>
                <a:schemeClr val="dk1"/>
              </a:buClr>
              <a:buSzPts val="1800"/>
              <a:buChar char="•"/>
              <a:defRPr/>
            </a:lvl3pPr>
            <a:lvl4pPr marL="1828823" lvl="3" indent="-342904" algn="l">
              <a:lnSpc>
                <a:spcPct val="90000"/>
              </a:lnSpc>
              <a:spcBef>
                <a:spcPts val="500"/>
              </a:spcBef>
              <a:spcAft>
                <a:spcPts val="0"/>
              </a:spcAft>
              <a:buClr>
                <a:schemeClr val="dk1"/>
              </a:buClr>
              <a:buSzPts val="1800"/>
              <a:buChar char="•"/>
              <a:defRPr/>
            </a:lvl4pPr>
            <a:lvl5pPr marL="2286029" lvl="4" indent="-342904" algn="l">
              <a:lnSpc>
                <a:spcPct val="90000"/>
              </a:lnSpc>
              <a:spcBef>
                <a:spcPts val="500"/>
              </a:spcBef>
              <a:spcAft>
                <a:spcPts val="0"/>
              </a:spcAft>
              <a:buClr>
                <a:schemeClr val="dk1"/>
              </a:buClr>
              <a:buSzPts val="1800"/>
              <a:buChar char="•"/>
              <a:defRPr/>
            </a:lvl5pPr>
            <a:lvl6pPr marL="2743234" lvl="5" indent="-342904" algn="l">
              <a:lnSpc>
                <a:spcPct val="90000"/>
              </a:lnSpc>
              <a:spcBef>
                <a:spcPts val="500"/>
              </a:spcBef>
              <a:spcAft>
                <a:spcPts val="0"/>
              </a:spcAft>
              <a:buClr>
                <a:schemeClr val="dk1"/>
              </a:buClr>
              <a:buSzPts val="1800"/>
              <a:buChar char="•"/>
              <a:defRPr/>
            </a:lvl6pPr>
            <a:lvl7pPr marL="3200440" lvl="6" indent="-342904" algn="l">
              <a:lnSpc>
                <a:spcPct val="90000"/>
              </a:lnSpc>
              <a:spcBef>
                <a:spcPts val="500"/>
              </a:spcBef>
              <a:spcAft>
                <a:spcPts val="0"/>
              </a:spcAft>
              <a:buClr>
                <a:schemeClr val="dk1"/>
              </a:buClr>
              <a:buSzPts val="1800"/>
              <a:buChar char="•"/>
              <a:defRPr/>
            </a:lvl7pPr>
            <a:lvl8pPr marL="3657646" lvl="7" indent="-342904" algn="l">
              <a:lnSpc>
                <a:spcPct val="90000"/>
              </a:lnSpc>
              <a:spcBef>
                <a:spcPts val="500"/>
              </a:spcBef>
              <a:spcAft>
                <a:spcPts val="0"/>
              </a:spcAft>
              <a:buClr>
                <a:schemeClr val="dk1"/>
              </a:buClr>
              <a:buSzPts val="1800"/>
              <a:buChar char="•"/>
              <a:defRPr/>
            </a:lvl8pPr>
            <a:lvl9pPr marL="4114851" lvl="8" indent="-342904" algn="l">
              <a:lnSpc>
                <a:spcPct val="90000"/>
              </a:lnSpc>
              <a:spcBef>
                <a:spcPts val="500"/>
              </a:spcBef>
              <a:spcAft>
                <a:spcPts val="0"/>
              </a:spcAft>
              <a:buClr>
                <a:schemeClr val="dk1"/>
              </a:buClr>
              <a:buSzPts val="1800"/>
              <a:buChar char="•"/>
              <a:defRPr/>
            </a:lvl9pPr>
          </a:lstStyle>
          <a:p>
            <a:endParaRPr dirty="0"/>
          </a:p>
        </p:txBody>
      </p:sp>
      <p:sp>
        <p:nvSpPr>
          <p:cNvPr id="51" name="Google Shape;51;p13"/>
          <p:cNvSpPr txBox="1">
            <a:spLocks noGrp="1"/>
          </p:cNvSpPr>
          <p:nvPr>
            <p:ph type="sldNum" idx="12"/>
          </p:nvPr>
        </p:nvSpPr>
        <p:spPr>
          <a:xfrm>
            <a:off x="8610601"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Slide 1" preserve="1" userDrawn="1">
  <p:cSld name="1_Content Slide 1">
    <p:bg>
      <p:bgPr>
        <a:blipFill>
          <a:blip r:embed="rId2">
            <a:alphaModFix/>
          </a:blip>
          <a:stretch>
            <a:fillRect/>
          </a:stretch>
        </a:blipFill>
        <a:effectLst/>
      </p:bgPr>
    </p:bg>
    <p:spTree>
      <p:nvGrpSpPr>
        <p:cNvPr id="1" name="Shape 48"/>
        <p:cNvGrpSpPr/>
        <p:nvPr/>
      </p:nvGrpSpPr>
      <p:grpSpPr>
        <a:xfrm>
          <a:off x="0" y="0"/>
          <a:ext cx="0" cy="0"/>
          <a:chOff x="0" y="0"/>
          <a:chExt cx="0" cy="0"/>
        </a:xfrm>
      </p:grpSpPr>
      <p:sp>
        <p:nvSpPr>
          <p:cNvPr id="49" name="Google Shape;49;p13"/>
          <p:cNvSpPr txBox="1">
            <a:spLocks noGrp="1"/>
          </p:cNvSpPr>
          <p:nvPr>
            <p:ph type="title"/>
          </p:nvPr>
        </p:nvSpPr>
        <p:spPr>
          <a:xfrm>
            <a:off x="838202"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5400"/>
              <a:buFont typeface="Arial"/>
              <a:buNone/>
              <a:defRPr sz="540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50" name="Google Shape;50;p13"/>
          <p:cNvSpPr txBox="1">
            <a:spLocks noGrp="1"/>
          </p:cNvSpPr>
          <p:nvPr>
            <p:ph type="body" idx="1"/>
          </p:nvPr>
        </p:nvSpPr>
        <p:spPr>
          <a:xfrm>
            <a:off x="838200" y="1825625"/>
            <a:ext cx="5257801" cy="4351338"/>
          </a:xfrm>
          <a:prstGeom prst="rect">
            <a:avLst/>
          </a:prstGeom>
          <a:noFill/>
          <a:ln>
            <a:noFill/>
          </a:ln>
        </p:spPr>
        <p:txBody>
          <a:bodyPr spcFirstLastPara="1" wrap="square" lIns="91425" tIns="45700" rIns="91425" bIns="45700" anchor="t" anchorCtr="0">
            <a:normAutofit/>
          </a:bodyPr>
          <a:lstStyle>
            <a:lvl1pPr marL="457206" lvl="0" indent="-342904" algn="l">
              <a:lnSpc>
                <a:spcPct val="90000"/>
              </a:lnSpc>
              <a:spcBef>
                <a:spcPts val="1001"/>
              </a:spcBef>
              <a:spcAft>
                <a:spcPts val="0"/>
              </a:spcAft>
              <a:buClr>
                <a:schemeClr val="dk1"/>
              </a:buClr>
              <a:buSzPts val="1800"/>
              <a:buChar char="•"/>
              <a:defRPr/>
            </a:lvl1pPr>
            <a:lvl2pPr marL="914411" lvl="1" indent="-342904" algn="l">
              <a:lnSpc>
                <a:spcPct val="90000"/>
              </a:lnSpc>
              <a:spcBef>
                <a:spcPts val="500"/>
              </a:spcBef>
              <a:spcAft>
                <a:spcPts val="0"/>
              </a:spcAft>
              <a:buClr>
                <a:schemeClr val="dk1"/>
              </a:buClr>
              <a:buSzPts val="1800"/>
              <a:buChar char="•"/>
              <a:defRPr/>
            </a:lvl2pPr>
            <a:lvl3pPr marL="1371617" lvl="2" indent="-342904" algn="l">
              <a:lnSpc>
                <a:spcPct val="90000"/>
              </a:lnSpc>
              <a:spcBef>
                <a:spcPts val="500"/>
              </a:spcBef>
              <a:spcAft>
                <a:spcPts val="0"/>
              </a:spcAft>
              <a:buClr>
                <a:schemeClr val="dk1"/>
              </a:buClr>
              <a:buSzPts val="1800"/>
              <a:buChar char="•"/>
              <a:defRPr/>
            </a:lvl3pPr>
            <a:lvl4pPr marL="1828823" lvl="3" indent="-342904" algn="l">
              <a:lnSpc>
                <a:spcPct val="90000"/>
              </a:lnSpc>
              <a:spcBef>
                <a:spcPts val="500"/>
              </a:spcBef>
              <a:spcAft>
                <a:spcPts val="0"/>
              </a:spcAft>
              <a:buClr>
                <a:schemeClr val="dk1"/>
              </a:buClr>
              <a:buSzPts val="1800"/>
              <a:buChar char="•"/>
              <a:defRPr/>
            </a:lvl4pPr>
            <a:lvl5pPr marL="2286029" lvl="4" indent="-342904" algn="l">
              <a:lnSpc>
                <a:spcPct val="90000"/>
              </a:lnSpc>
              <a:spcBef>
                <a:spcPts val="500"/>
              </a:spcBef>
              <a:spcAft>
                <a:spcPts val="0"/>
              </a:spcAft>
              <a:buClr>
                <a:schemeClr val="dk1"/>
              </a:buClr>
              <a:buSzPts val="1800"/>
              <a:buChar char="•"/>
              <a:defRPr/>
            </a:lvl5pPr>
            <a:lvl6pPr marL="2743234" lvl="5" indent="-342904" algn="l">
              <a:lnSpc>
                <a:spcPct val="90000"/>
              </a:lnSpc>
              <a:spcBef>
                <a:spcPts val="500"/>
              </a:spcBef>
              <a:spcAft>
                <a:spcPts val="0"/>
              </a:spcAft>
              <a:buClr>
                <a:schemeClr val="dk1"/>
              </a:buClr>
              <a:buSzPts val="1800"/>
              <a:buChar char="•"/>
              <a:defRPr/>
            </a:lvl6pPr>
            <a:lvl7pPr marL="3200440" lvl="6" indent="-342904" algn="l">
              <a:lnSpc>
                <a:spcPct val="90000"/>
              </a:lnSpc>
              <a:spcBef>
                <a:spcPts val="500"/>
              </a:spcBef>
              <a:spcAft>
                <a:spcPts val="0"/>
              </a:spcAft>
              <a:buClr>
                <a:schemeClr val="dk1"/>
              </a:buClr>
              <a:buSzPts val="1800"/>
              <a:buChar char="•"/>
              <a:defRPr/>
            </a:lvl7pPr>
            <a:lvl8pPr marL="3657646" lvl="7" indent="-342904" algn="l">
              <a:lnSpc>
                <a:spcPct val="90000"/>
              </a:lnSpc>
              <a:spcBef>
                <a:spcPts val="500"/>
              </a:spcBef>
              <a:spcAft>
                <a:spcPts val="0"/>
              </a:spcAft>
              <a:buClr>
                <a:schemeClr val="dk1"/>
              </a:buClr>
              <a:buSzPts val="1800"/>
              <a:buChar char="•"/>
              <a:defRPr/>
            </a:lvl8pPr>
            <a:lvl9pPr marL="4114851" lvl="8" indent="-342904" algn="l">
              <a:lnSpc>
                <a:spcPct val="90000"/>
              </a:lnSpc>
              <a:spcBef>
                <a:spcPts val="500"/>
              </a:spcBef>
              <a:spcAft>
                <a:spcPts val="0"/>
              </a:spcAft>
              <a:buClr>
                <a:schemeClr val="dk1"/>
              </a:buClr>
              <a:buSzPts val="1800"/>
              <a:buChar char="•"/>
              <a:defRPr/>
            </a:lvl9pPr>
          </a:lstStyle>
          <a:p>
            <a:endParaRPr dirty="0"/>
          </a:p>
        </p:txBody>
      </p:sp>
      <p:sp>
        <p:nvSpPr>
          <p:cNvPr id="51" name="Google Shape;51;p13"/>
          <p:cNvSpPr txBox="1">
            <a:spLocks noGrp="1"/>
          </p:cNvSpPr>
          <p:nvPr>
            <p:ph type="sldNum" idx="12"/>
          </p:nvPr>
        </p:nvSpPr>
        <p:spPr>
          <a:xfrm>
            <a:off x="8610601"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3" name="Picture Placeholder 2">
            <a:extLst>
              <a:ext uri="{FF2B5EF4-FFF2-40B4-BE49-F238E27FC236}">
                <a16:creationId xmlns:a16="http://schemas.microsoft.com/office/drawing/2014/main" id="{6DDE22E1-7B99-386F-B9FE-097E92A74714}"/>
              </a:ext>
            </a:extLst>
          </p:cNvPr>
          <p:cNvSpPr>
            <a:spLocks noGrp="1"/>
          </p:cNvSpPr>
          <p:nvPr>
            <p:ph type="pic" sz="quarter" idx="13"/>
          </p:nvPr>
        </p:nvSpPr>
        <p:spPr>
          <a:xfrm>
            <a:off x="6255026" y="2040836"/>
            <a:ext cx="5406887" cy="3895449"/>
          </a:xfrm>
        </p:spPr>
        <p:txBody>
          <a:bodyPr/>
          <a:lstStyle/>
          <a:p>
            <a:endParaRPr lang="en-US"/>
          </a:p>
        </p:txBody>
      </p:sp>
    </p:spTree>
    <p:extLst>
      <p:ext uri="{BB962C8B-B14F-4D97-AF65-F5344CB8AC3E}">
        <p14:creationId xmlns:p14="http://schemas.microsoft.com/office/powerpoint/2010/main" val="3967386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Slide 3" type="twoObj">
  <p:cSld name="TWO_OBJECTS">
    <p:bg>
      <p:bgPr>
        <a:blipFill>
          <a:blip r:embed="rId2">
            <a:alphaModFix/>
          </a:blip>
          <a:stretch>
            <a:fillRect/>
          </a:stretch>
        </a:blipFill>
        <a:effectLst/>
      </p:bgPr>
    </p:bg>
    <p:spTree>
      <p:nvGrpSpPr>
        <p:cNvPr id="1" name="Shape 55"/>
        <p:cNvGrpSpPr/>
        <p:nvPr/>
      </p:nvGrpSpPr>
      <p:grpSpPr>
        <a:xfrm>
          <a:off x="0" y="0"/>
          <a:ext cx="0" cy="0"/>
          <a:chOff x="0" y="0"/>
          <a:chExt cx="0" cy="0"/>
        </a:xfrm>
      </p:grpSpPr>
      <p:sp>
        <p:nvSpPr>
          <p:cNvPr id="56" name="Google Shape;56;p15"/>
          <p:cNvSpPr txBox="1">
            <a:spLocks noGrp="1"/>
          </p:cNvSpPr>
          <p:nvPr>
            <p:ph type="title"/>
          </p:nvPr>
        </p:nvSpPr>
        <p:spPr>
          <a:xfrm>
            <a:off x="838202"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15"/>
          <p:cNvSpPr txBox="1">
            <a:spLocks noGrp="1"/>
          </p:cNvSpPr>
          <p:nvPr>
            <p:ph type="body" idx="1"/>
          </p:nvPr>
        </p:nvSpPr>
        <p:spPr>
          <a:xfrm>
            <a:off x="1444753" y="1825625"/>
            <a:ext cx="4553712" cy="4351338"/>
          </a:xfrm>
          <a:prstGeom prst="rect">
            <a:avLst/>
          </a:prstGeom>
          <a:noFill/>
          <a:ln>
            <a:noFill/>
          </a:ln>
        </p:spPr>
        <p:txBody>
          <a:bodyPr spcFirstLastPara="1" wrap="square" lIns="91425" tIns="45700" rIns="91425" bIns="45700" anchor="t" anchorCtr="0">
            <a:normAutofit/>
          </a:bodyPr>
          <a:lstStyle>
            <a:lvl1pPr marL="457206" lvl="0" indent="-381006" algn="l">
              <a:lnSpc>
                <a:spcPct val="90000"/>
              </a:lnSpc>
              <a:spcBef>
                <a:spcPts val="1001"/>
              </a:spcBef>
              <a:spcAft>
                <a:spcPts val="0"/>
              </a:spcAft>
              <a:buClr>
                <a:schemeClr val="dk1"/>
              </a:buClr>
              <a:buSzPts val="2400"/>
              <a:buChar char="•"/>
              <a:defRPr sz="2400"/>
            </a:lvl1pPr>
            <a:lvl2pPr marL="914411" lvl="1" indent="-355604" algn="l">
              <a:lnSpc>
                <a:spcPct val="90000"/>
              </a:lnSpc>
              <a:spcBef>
                <a:spcPts val="500"/>
              </a:spcBef>
              <a:spcAft>
                <a:spcPts val="0"/>
              </a:spcAft>
              <a:buClr>
                <a:schemeClr val="dk1"/>
              </a:buClr>
              <a:buSzPts val="2000"/>
              <a:buChar char="•"/>
              <a:defRPr sz="2000"/>
            </a:lvl2pPr>
            <a:lvl3pPr marL="1371617" lvl="2" indent="-342904" algn="l">
              <a:lnSpc>
                <a:spcPct val="90000"/>
              </a:lnSpc>
              <a:spcBef>
                <a:spcPts val="500"/>
              </a:spcBef>
              <a:spcAft>
                <a:spcPts val="0"/>
              </a:spcAft>
              <a:buClr>
                <a:schemeClr val="dk1"/>
              </a:buClr>
              <a:buSzPts val="1800"/>
              <a:buChar char="•"/>
              <a:defRPr sz="1801"/>
            </a:lvl3pPr>
            <a:lvl4pPr marL="1828823" lvl="3" indent="-330205" algn="l">
              <a:lnSpc>
                <a:spcPct val="90000"/>
              </a:lnSpc>
              <a:spcBef>
                <a:spcPts val="500"/>
              </a:spcBef>
              <a:spcAft>
                <a:spcPts val="0"/>
              </a:spcAft>
              <a:buClr>
                <a:schemeClr val="dk1"/>
              </a:buClr>
              <a:buSzPts val="1600"/>
              <a:buChar char="•"/>
              <a:defRPr sz="1600"/>
            </a:lvl4pPr>
            <a:lvl5pPr marL="2286029" lvl="4" indent="-330205" algn="l">
              <a:lnSpc>
                <a:spcPct val="90000"/>
              </a:lnSpc>
              <a:spcBef>
                <a:spcPts val="500"/>
              </a:spcBef>
              <a:spcAft>
                <a:spcPts val="0"/>
              </a:spcAft>
              <a:buClr>
                <a:schemeClr val="dk1"/>
              </a:buClr>
              <a:buSzPts val="1600"/>
              <a:buChar char="•"/>
              <a:defRPr sz="1600"/>
            </a:lvl5pPr>
            <a:lvl6pPr marL="2743234" lvl="5" indent="-342904" algn="l">
              <a:lnSpc>
                <a:spcPct val="90000"/>
              </a:lnSpc>
              <a:spcBef>
                <a:spcPts val="500"/>
              </a:spcBef>
              <a:spcAft>
                <a:spcPts val="0"/>
              </a:spcAft>
              <a:buClr>
                <a:schemeClr val="dk1"/>
              </a:buClr>
              <a:buSzPts val="1800"/>
              <a:buChar char="•"/>
              <a:defRPr/>
            </a:lvl6pPr>
            <a:lvl7pPr marL="3200440" lvl="6" indent="-342904" algn="l">
              <a:lnSpc>
                <a:spcPct val="90000"/>
              </a:lnSpc>
              <a:spcBef>
                <a:spcPts val="500"/>
              </a:spcBef>
              <a:spcAft>
                <a:spcPts val="0"/>
              </a:spcAft>
              <a:buClr>
                <a:schemeClr val="dk1"/>
              </a:buClr>
              <a:buSzPts val="1800"/>
              <a:buChar char="•"/>
              <a:defRPr/>
            </a:lvl7pPr>
            <a:lvl8pPr marL="3657646" lvl="7" indent="-342904" algn="l">
              <a:lnSpc>
                <a:spcPct val="90000"/>
              </a:lnSpc>
              <a:spcBef>
                <a:spcPts val="500"/>
              </a:spcBef>
              <a:spcAft>
                <a:spcPts val="0"/>
              </a:spcAft>
              <a:buClr>
                <a:schemeClr val="dk1"/>
              </a:buClr>
              <a:buSzPts val="1800"/>
              <a:buChar char="•"/>
              <a:defRPr/>
            </a:lvl8pPr>
            <a:lvl9pPr marL="4114851" lvl="8" indent="-342904" algn="l">
              <a:lnSpc>
                <a:spcPct val="90000"/>
              </a:lnSpc>
              <a:spcBef>
                <a:spcPts val="500"/>
              </a:spcBef>
              <a:spcAft>
                <a:spcPts val="0"/>
              </a:spcAft>
              <a:buClr>
                <a:schemeClr val="dk1"/>
              </a:buClr>
              <a:buSzPts val="1800"/>
              <a:buChar char="•"/>
              <a:defRPr/>
            </a:lvl9pPr>
          </a:lstStyle>
          <a:p>
            <a:endParaRPr/>
          </a:p>
        </p:txBody>
      </p:sp>
      <p:sp>
        <p:nvSpPr>
          <p:cNvPr id="58" name="Google Shape;58;p15"/>
          <p:cNvSpPr txBox="1">
            <a:spLocks noGrp="1"/>
          </p:cNvSpPr>
          <p:nvPr>
            <p:ph type="body" idx="2"/>
          </p:nvPr>
        </p:nvSpPr>
        <p:spPr>
          <a:xfrm>
            <a:off x="6784849" y="1825625"/>
            <a:ext cx="4553712" cy="4351338"/>
          </a:xfrm>
          <a:prstGeom prst="rect">
            <a:avLst/>
          </a:prstGeom>
          <a:noFill/>
          <a:ln>
            <a:noFill/>
          </a:ln>
        </p:spPr>
        <p:txBody>
          <a:bodyPr spcFirstLastPara="1" wrap="square" lIns="91425" tIns="45700" rIns="91425" bIns="45700" anchor="t" anchorCtr="0">
            <a:normAutofit/>
          </a:bodyPr>
          <a:lstStyle>
            <a:lvl1pPr marL="457206" lvl="0" indent="-381006" algn="l">
              <a:lnSpc>
                <a:spcPct val="90000"/>
              </a:lnSpc>
              <a:spcBef>
                <a:spcPts val="1001"/>
              </a:spcBef>
              <a:spcAft>
                <a:spcPts val="0"/>
              </a:spcAft>
              <a:buClr>
                <a:schemeClr val="dk1"/>
              </a:buClr>
              <a:buSzPts val="2400"/>
              <a:buChar char="•"/>
              <a:defRPr sz="2400"/>
            </a:lvl1pPr>
            <a:lvl2pPr marL="914411" lvl="1" indent="-355604" algn="l">
              <a:lnSpc>
                <a:spcPct val="90000"/>
              </a:lnSpc>
              <a:spcBef>
                <a:spcPts val="500"/>
              </a:spcBef>
              <a:spcAft>
                <a:spcPts val="0"/>
              </a:spcAft>
              <a:buClr>
                <a:schemeClr val="dk1"/>
              </a:buClr>
              <a:buSzPts val="2000"/>
              <a:buChar char="•"/>
              <a:defRPr sz="2000"/>
            </a:lvl2pPr>
            <a:lvl3pPr marL="1371617" lvl="2" indent="-342904" algn="l">
              <a:lnSpc>
                <a:spcPct val="90000"/>
              </a:lnSpc>
              <a:spcBef>
                <a:spcPts val="500"/>
              </a:spcBef>
              <a:spcAft>
                <a:spcPts val="0"/>
              </a:spcAft>
              <a:buClr>
                <a:schemeClr val="dk1"/>
              </a:buClr>
              <a:buSzPts val="1800"/>
              <a:buChar char="•"/>
              <a:defRPr sz="1801"/>
            </a:lvl3pPr>
            <a:lvl4pPr marL="1828823" lvl="3" indent="-330205" algn="l">
              <a:lnSpc>
                <a:spcPct val="90000"/>
              </a:lnSpc>
              <a:spcBef>
                <a:spcPts val="500"/>
              </a:spcBef>
              <a:spcAft>
                <a:spcPts val="0"/>
              </a:spcAft>
              <a:buClr>
                <a:schemeClr val="dk1"/>
              </a:buClr>
              <a:buSzPts val="1600"/>
              <a:buChar char="•"/>
              <a:defRPr sz="1600"/>
            </a:lvl4pPr>
            <a:lvl5pPr marL="2286029" lvl="4" indent="-330205" algn="l">
              <a:lnSpc>
                <a:spcPct val="90000"/>
              </a:lnSpc>
              <a:spcBef>
                <a:spcPts val="500"/>
              </a:spcBef>
              <a:spcAft>
                <a:spcPts val="0"/>
              </a:spcAft>
              <a:buClr>
                <a:schemeClr val="dk1"/>
              </a:buClr>
              <a:buSzPts val="1600"/>
              <a:buChar char="•"/>
              <a:defRPr sz="1600"/>
            </a:lvl5pPr>
            <a:lvl6pPr marL="2743234" lvl="5" indent="-342904" algn="l">
              <a:lnSpc>
                <a:spcPct val="90000"/>
              </a:lnSpc>
              <a:spcBef>
                <a:spcPts val="500"/>
              </a:spcBef>
              <a:spcAft>
                <a:spcPts val="0"/>
              </a:spcAft>
              <a:buClr>
                <a:schemeClr val="dk1"/>
              </a:buClr>
              <a:buSzPts val="1800"/>
              <a:buChar char="•"/>
              <a:defRPr/>
            </a:lvl6pPr>
            <a:lvl7pPr marL="3200440" lvl="6" indent="-342904" algn="l">
              <a:lnSpc>
                <a:spcPct val="90000"/>
              </a:lnSpc>
              <a:spcBef>
                <a:spcPts val="500"/>
              </a:spcBef>
              <a:spcAft>
                <a:spcPts val="0"/>
              </a:spcAft>
              <a:buClr>
                <a:schemeClr val="dk1"/>
              </a:buClr>
              <a:buSzPts val="1800"/>
              <a:buChar char="•"/>
              <a:defRPr/>
            </a:lvl7pPr>
            <a:lvl8pPr marL="3657646" lvl="7" indent="-342904" algn="l">
              <a:lnSpc>
                <a:spcPct val="90000"/>
              </a:lnSpc>
              <a:spcBef>
                <a:spcPts val="500"/>
              </a:spcBef>
              <a:spcAft>
                <a:spcPts val="0"/>
              </a:spcAft>
              <a:buClr>
                <a:schemeClr val="dk1"/>
              </a:buClr>
              <a:buSzPts val="1800"/>
              <a:buChar char="•"/>
              <a:defRPr/>
            </a:lvl8pPr>
            <a:lvl9pPr marL="4114851" lvl="8" indent="-342904"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59"/>
        <p:cNvGrpSpPr/>
        <p:nvPr/>
      </p:nvGrpSpPr>
      <p:grpSpPr>
        <a:xfrm>
          <a:off x="0" y="0"/>
          <a:ext cx="0" cy="0"/>
          <a:chOff x="0" y="0"/>
          <a:chExt cx="0" cy="0"/>
        </a:xfrm>
      </p:grpSpPr>
      <p:sp>
        <p:nvSpPr>
          <p:cNvPr id="60" name="Google Shape;60;p16"/>
          <p:cNvSpPr txBox="1">
            <a:spLocks noGrp="1"/>
          </p:cNvSpPr>
          <p:nvPr>
            <p:ph type="ctrTitle"/>
          </p:nvPr>
        </p:nvSpPr>
        <p:spPr>
          <a:xfrm>
            <a:off x="6391655" y="841248"/>
            <a:ext cx="4434841" cy="2587752"/>
          </a:xfrm>
          <a:prstGeom prst="rect">
            <a:avLst/>
          </a:prstGeom>
          <a:noFill/>
          <a:ln>
            <a:noFill/>
          </a:ln>
        </p:spPr>
        <p:txBody>
          <a:bodyPr spcFirstLastPara="1" wrap="square" lIns="91425" tIns="45700" rIns="91425" bIns="45700" anchor="b" anchorCtr="0">
            <a:normAutofit/>
          </a:bodyPr>
          <a:lstStyle>
            <a:lvl1pPr lvl="0" algn="l">
              <a:lnSpc>
                <a:spcPct val="110000"/>
              </a:lnSpc>
              <a:spcBef>
                <a:spcPts val="1001"/>
              </a:spcBef>
              <a:spcAft>
                <a:spcPts val="0"/>
              </a:spcAft>
              <a:buClr>
                <a:schemeClr val="dk1"/>
              </a:buClr>
              <a:buSzPts val="3600"/>
              <a:buFont typeface="Arial"/>
              <a:buNone/>
              <a:defRPr sz="3600" b="1" i="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16"/>
          <p:cNvSpPr txBox="1">
            <a:spLocks noGrp="1"/>
          </p:cNvSpPr>
          <p:nvPr>
            <p:ph type="subTitle" idx="1"/>
          </p:nvPr>
        </p:nvSpPr>
        <p:spPr>
          <a:xfrm>
            <a:off x="6391656" y="3547555"/>
            <a:ext cx="4434836" cy="2587752"/>
          </a:xfrm>
          <a:prstGeom prst="rect">
            <a:avLst/>
          </a:prstGeom>
          <a:noFill/>
          <a:ln>
            <a:noFill/>
          </a:ln>
        </p:spPr>
        <p:txBody>
          <a:bodyPr spcFirstLastPara="1" wrap="square" lIns="91425" tIns="45700" rIns="91425" bIns="45700" anchor="t" anchorCtr="0">
            <a:normAutofit/>
          </a:bodyPr>
          <a:lstStyle>
            <a:lvl1pPr lvl="0" algn="l">
              <a:lnSpc>
                <a:spcPct val="110000"/>
              </a:lnSpc>
              <a:spcBef>
                <a:spcPts val="1001"/>
              </a:spcBef>
              <a:spcAft>
                <a:spcPts val="0"/>
              </a:spcAft>
              <a:buClr>
                <a:schemeClr val="dk1"/>
              </a:buClr>
              <a:buSzPts val="1800"/>
              <a:buNone/>
              <a:defRPr sz="1801"/>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1"/>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62" name="Google Shape;62;p16"/>
          <p:cNvSpPr/>
          <p:nvPr/>
        </p:nvSpPr>
        <p:spPr>
          <a:xfrm>
            <a:off x="0" y="0"/>
            <a:ext cx="5779911" cy="6858000"/>
          </a:xfrm>
          <a:prstGeom prst="rect">
            <a:avLst/>
          </a:prstGeom>
          <a:blipFill rotWithShape="1">
            <a:blip r:embed="rId2">
              <a:alphaModFix/>
            </a:blip>
            <a:stretch>
              <a:fillRect/>
            </a:stretch>
          </a:blipFill>
          <a:ln>
            <a:noFill/>
          </a:ln>
        </p:spPr>
        <p:txBody>
          <a:bodyPr spcFirstLastPara="1" wrap="square" lIns="91426" tIns="45700" rIns="91426" bIns="45700" anchor="ctr" anchorCtr="0">
            <a:noAutofit/>
          </a:bodyPr>
          <a:lstStyle/>
          <a:p>
            <a:pPr marL="0" marR="0" lvl="0" indent="0" algn="ctr" rtl="0">
              <a:spcBef>
                <a:spcPts val="0"/>
              </a:spcBef>
              <a:spcAft>
                <a:spcPts val="0"/>
              </a:spcAft>
              <a:buNone/>
            </a:pPr>
            <a:endParaRPr sz="1801" b="0" i="0" u="none" strike="noStrike" cap="none">
              <a:solidFill>
                <a:schemeClr val="lt1"/>
              </a:solidFill>
              <a:latin typeface="Arial"/>
              <a:ea typeface="Arial"/>
              <a:cs typeface="Arial"/>
              <a:sym typeface="Arial"/>
            </a:endParaRPr>
          </a:p>
        </p:txBody>
      </p:sp>
      <p:sp>
        <p:nvSpPr>
          <p:cNvPr id="63" name="Google Shape;63;p16"/>
          <p:cNvSpPr>
            <a:spLocks noGrp="1"/>
          </p:cNvSpPr>
          <p:nvPr>
            <p:ph type="pic" idx="2"/>
          </p:nvPr>
        </p:nvSpPr>
        <p:spPr>
          <a:xfrm>
            <a:off x="283464" y="301752"/>
            <a:ext cx="5221225" cy="6263640"/>
          </a:xfrm>
          <a:prstGeom prst="rect">
            <a:avLst/>
          </a:prstGeom>
          <a:no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bg>
      <p:bgPr>
        <a:blipFill>
          <a:blip r:embed="rId2">
            <a:alphaModFix/>
          </a:blip>
          <a:stretch>
            <a:fillRect/>
          </a:stretch>
        </a:blipFill>
        <a:effectLst/>
      </p:bgPr>
    </p:bg>
    <p:spTree>
      <p:nvGrpSpPr>
        <p:cNvPr id="1" name="Shape 64"/>
        <p:cNvGrpSpPr/>
        <p:nvPr/>
      </p:nvGrpSpPr>
      <p:grpSpPr>
        <a:xfrm>
          <a:off x="0" y="0"/>
          <a:ext cx="0" cy="0"/>
          <a:chOff x="0" y="0"/>
          <a:chExt cx="0" cy="0"/>
        </a:xfrm>
      </p:grpSpPr>
      <p:sp>
        <p:nvSpPr>
          <p:cNvPr id="65" name="Google Shape;65;p17"/>
          <p:cNvSpPr txBox="1">
            <a:spLocks noGrp="1"/>
          </p:cNvSpPr>
          <p:nvPr>
            <p:ph type="title"/>
          </p:nvPr>
        </p:nvSpPr>
        <p:spPr>
          <a:xfrm>
            <a:off x="839789"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17"/>
          <p:cNvSpPr txBox="1">
            <a:spLocks noGrp="1"/>
          </p:cNvSpPr>
          <p:nvPr>
            <p:ph type="body" idx="1"/>
          </p:nvPr>
        </p:nvSpPr>
        <p:spPr>
          <a:xfrm>
            <a:off x="1444753" y="1681163"/>
            <a:ext cx="4553712" cy="823912"/>
          </a:xfrm>
          <a:prstGeom prst="rect">
            <a:avLst/>
          </a:prstGeom>
          <a:noFill/>
          <a:ln>
            <a:noFill/>
          </a:ln>
        </p:spPr>
        <p:txBody>
          <a:bodyPr spcFirstLastPara="1" wrap="square" lIns="91425" tIns="45700" rIns="91425" bIns="45700" anchor="b" anchorCtr="0">
            <a:normAutofit/>
          </a:bodyPr>
          <a:lstStyle>
            <a:lvl1pPr marL="457206" lvl="0" indent="-228604" algn="l">
              <a:lnSpc>
                <a:spcPct val="90000"/>
              </a:lnSpc>
              <a:spcBef>
                <a:spcPts val="1001"/>
              </a:spcBef>
              <a:spcAft>
                <a:spcPts val="0"/>
              </a:spcAft>
              <a:buClr>
                <a:schemeClr val="dk1"/>
              </a:buClr>
              <a:buSzPts val="2400"/>
              <a:buNone/>
              <a:defRPr sz="2400" b="1"/>
            </a:lvl1pPr>
            <a:lvl2pPr marL="914411" lvl="1" indent="-228604" algn="l">
              <a:lnSpc>
                <a:spcPct val="90000"/>
              </a:lnSpc>
              <a:spcBef>
                <a:spcPts val="500"/>
              </a:spcBef>
              <a:spcAft>
                <a:spcPts val="0"/>
              </a:spcAft>
              <a:buClr>
                <a:schemeClr val="dk1"/>
              </a:buClr>
              <a:buSzPts val="2000"/>
              <a:buNone/>
              <a:defRPr sz="2000" b="1"/>
            </a:lvl2pPr>
            <a:lvl3pPr marL="1371617" lvl="2" indent="-228604" algn="l">
              <a:lnSpc>
                <a:spcPct val="90000"/>
              </a:lnSpc>
              <a:spcBef>
                <a:spcPts val="500"/>
              </a:spcBef>
              <a:spcAft>
                <a:spcPts val="0"/>
              </a:spcAft>
              <a:buClr>
                <a:schemeClr val="dk1"/>
              </a:buClr>
              <a:buSzPts val="1800"/>
              <a:buNone/>
              <a:defRPr sz="1801" b="1"/>
            </a:lvl3pPr>
            <a:lvl4pPr marL="1828823" lvl="3" indent="-228604" algn="l">
              <a:lnSpc>
                <a:spcPct val="90000"/>
              </a:lnSpc>
              <a:spcBef>
                <a:spcPts val="500"/>
              </a:spcBef>
              <a:spcAft>
                <a:spcPts val="0"/>
              </a:spcAft>
              <a:buClr>
                <a:schemeClr val="dk1"/>
              </a:buClr>
              <a:buSzPts val="1600"/>
              <a:buNone/>
              <a:defRPr sz="1600" b="1"/>
            </a:lvl4pPr>
            <a:lvl5pPr marL="2286029" lvl="4" indent="-228604" algn="l">
              <a:lnSpc>
                <a:spcPct val="90000"/>
              </a:lnSpc>
              <a:spcBef>
                <a:spcPts val="500"/>
              </a:spcBef>
              <a:spcAft>
                <a:spcPts val="0"/>
              </a:spcAft>
              <a:buClr>
                <a:schemeClr val="dk1"/>
              </a:buClr>
              <a:buSzPts val="1600"/>
              <a:buNone/>
              <a:defRPr sz="1600" b="1"/>
            </a:lvl5pPr>
            <a:lvl6pPr marL="2743234" lvl="5" indent="-228604" algn="l">
              <a:lnSpc>
                <a:spcPct val="90000"/>
              </a:lnSpc>
              <a:spcBef>
                <a:spcPts val="500"/>
              </a:spcBef>
              <a:spcAft>
                <a:spcPts val="0"/>
              </a:spcAft>
              <a:buClr>
                <a:schemeClr val="dk1"/>
              </a:buClr>
              <a:buSzPts val="1600"/>
              <a:buNone/>
              <a:defRPr sz="1600" b="1"/>
            </a:lvl6pPr>
            <a:lvl7pPr marL="3200440" lvl="6" indent="-228604" algn="l">
              <a:lnSpc>
                <a:spcPct val="90000"/>
              </a:lnSpc>
              <a:spcBef>
                <a:spcPts val="500"/>
              </a:spcBef>
              <a:spcAft>
                <a:spcPts val="0"/>
              </a:spcAft>
              <a:buClr>
                <a:schemeClr val="dk1"/>
              </a:buClr>
              <a:buSzPts val="1600"/>
              <a:buNone/>
              <a:defRPr sz="1600" b="1"/>
            </a:lvl7pPr>
            <a:lvl8pPr marL="3657646" lvl="7" indent="-228604" algn="l">
              <a:lnSpc>
                <a:spcPct val="90000"/>
              </a:lnSpc>
              <a:spcBef>
                <a:spcPts val="500"/>
              </a:spcBef>
              <a:spcAft>
                <a:spcPts val="0"/>
              </a:spcAft>
              <a:buClr>
                <a:schemeClr val="dk1"/>
              </a:buClr>
              <a:buSzPts val="1600"/>
              <a:buNone/>
              <a:defRPr sz="1600" b="1"/>
            </a:lvl8pPr>
            <a:lvl9pPr marL="4114851" lvl="8" indent="-228604" algn="l">
              <a:lnSpc>
                <a:spcPct val="90000"/>
              </a:lnSpc>
              <a:spcBef>
                <a:spcPts val="500"/>
              </a:spcBef>
              <a:spcAft>
                <a:spcPts val="0"/>
              </a:spcAft>
              <a:buClr>
                <a:schemeClr val="dk1"/>
              </a:buClr>
              <a:buSzPts val="1600"/>
              <a:buNone/>
              <a:defRPr sz="1600" b="1"/>
            </a:lvl9pPr>
          </a:lstStyle>
          <a:p>
            <a:endParaRPr/>
          </a:p>
        </p:txBody>
      </p:sp>
      <p:sp>
        <p:nvSpPr>
          <p:cNvPr id="67" name="Google Shape;67;p17"/>
          <p:cNvSpPr txBox="1">
            <a:spLocks noGrp="1"/>
          </p:cNvSpPr>
          <p:nvPr>
            <p:ph type="body" idx="2"/>
          </p:nvPr>
        </p:nvSpPr>
        <p:spPr>
          <a:xfrm>
            <a:off x="1444753" y="2505076"/>
            <a:ext cx="4553712" cy="3684588"/>
          </a:xfrm>
          <a:prstGeom prst="rect">
            <a:avLst/>
          </a:prstGeom>
          <a:noFill/>
          <a:ln>
            <a:noFill/>
          </a:ln>
        </p:spPr>
        <p:txBody>
          <a:bodyPr spcFirstLastPara="1" wrap="square" lIns="91425" tIns="45700" rIns="91425" bIns="45700" anchor="t" anchorCtr="0">
            <a:normAutofit/>
          </a:bodyPr>
          <a:lstStyle>
            <a:lvl1pPr marL="457206" lvl="0" indent="-355604" algn="l">
              <a:lnSpc>
                <a:spcPct val="90000"/>
              </a:lnSpc>
              <a:spcBef>
                <a:spcPts val="1001"/>
              </a:spcBef>
              <a:spcAft>
                <a:spcPts val="0"/>
              </a:spcAft>
              <a:buClr>
                <a:schemeClr val="dk1"/>
              </a:buClr>
              <a:buSzPts val="2000"/>
              <a:buChar char="•"/>
              <a:defRPr sz="2000"/>
            </a:lvl1pPr>
            <a:lvl2pPr marL="914411" lvl="1" indent="-342904" algn="l">
              <a:lnSpc>
                <a:spcPct val="90000"/>
              </a:lnSpc>
              <a:spcBef>
                <a:spcPts val="500"/>
              </a:spcBef>
              <a:spcAft>
                <a:spcPts val="0"/>
              </a:spcAft>
              <a:buClr>
                <a:schemeClr val="dk1"/>
              </a:buClr>
              <a:buSzPts val="1800"/>
              <a:buChar char="•"/>
              <a:defRPr sz="1801"/>
            </a:lvl2pPr>
            <a:lvl3pPr marL="1371617" lvl="2" indent="-330205" algn="l">
              <a:lnSpc>
                <a:spcPct val="90000"/>
              </a:lnSpc>
              <a:spcBef>
                <a:spcPts val="500"/>
              </a:spcBef>
              <a:spcAft>
                <a:spcPts val="0"/>
              </a:spcAft>
              <a:buClr>
                <a:schemeClr val="dk1"/>
              </a:buClr>
              <a:buSzPts val="1600"/>
              <a:buChar char="•"/>
              <a:defRPr sz="1600"/>
            </a:lvl3pPr>
            <a:lvl4pPr marL="1828823" lvl="3" indent="-317504" algn="l">
              <a:lnSpc>
                <a:spcPct val="90000"/>
              </a:lnSpc>
              <a:spcBef>
                <a:spcPts val="500"/>
              </a:spcBef>
              <a:spcAft>
                <a:spcPts val="0"/>
              </a:spcAft>
              <a:buClr>
                <a:schemeClr val="dk1"/>
              </a:buClr>
              <a:buSzPts val="1400"/>
              <a:buChar char="•"/>
              <a:defRPr sz="1401"/>
            </a:lvl4pPr>
            <a:lvl5pPr marL="2286029" lvl="4" indent="-317504" algn="l">
              <a:lnSpc>
                <a:spcPct val="90000"/>
              </a:lnSpc>
              <a:spcBef>
                <a:spcPts val="500"/>
              </a:spcBef>
              <a:spcAft>
                <a:spcPts val="0"/>
              </a:spcAft>
              <a:buClr>
                <a:schemeClr val="dk1"/>
              </a:buClr>
              <a:buSzPts val="1400"/>
              <a:buChar char="•"/>
              <a:defRPr sz="1401"/>
            </a:lvl5pPr>
            <a:lvl6pPr marL="2743234" lvl="5" indent="-342904" algn="l">
              <a:lnSpc>
                <a:spcPct val="90000"/>
              </a:lnSpc>
              <a:spcBef>
                <a:spcPts val="500"/>
              </a:spcBef>
              <a:spcAft>
                <a:spcPts val="0"/>
              </a:spcAft>
              <a:buClr>
                <a:schemeClr val="dk1"/>
              </a:buClr>
              <a:buSzPts val="1800"/>
              <a:buChar char="•"/>
              <a:defRPr/>
            </a:lvl6pPr>
            <a:lvl7pPr marL="3200440" lvl="6" indent="-342904" algn="l">
              <a:lnSpc>
                <a:spcPct val="90000"/>
              </a:lnSpc>
              <a:spcBef>
                <a:spcPts val="500"/>
              </a:spcBef>
              <a:spcAft>
                <a:spcPts val="0"/>
              </a:spcAft>
              <a:buClr>
                <a:schemeClr val="dk1"/>
              </a:buClr>
              <a:buSzPts val="1800"/>
              <a:buChar char="•"/>
              <a:defRPr/>
            </a:lvl7pPr>
            <a:lvl8pPr marL="3657646" lvl="7" indent="-342904" algn="l">
              <a:lnSpc>
                <a:spcPct val="90000"/>
              </a:lnSpc>
              <a:spcBef>
                <a:spcPts val="500"/>
              </a:spcBef>
              <a:spcAft>
                <a:spcPts val="0"/>
              </a:spcAft>
              <a:buClr>
                <a:schemeClr val="dk1"/>
              </a:buClr>
              <a:buSzPts val="1800"/>
              <a:buChar char="•"/>
              <a:defRPr/>
            </a:lvl8pPr>
            <a:lvl9pPr marL="4114851" lvl="8" indent="-342904" algn="l">
              <a:lnSpc>
                <a:spcPct val="90000"/>
              </a:lnSpc>
              <a:spcBef>
                <a:spcPts val="500"/>
              </a:spcBef>
              <a:spcAft>
                <a:spcPts val="0"/>
              </a:spcAft>
              <a:buClr>
                <a:schemeClr val="dk1"/>
              </a:buClr>
              <a:buSzPts val="1800"/>
              <a:buChar char="•"/>
              <a:defRPr/>
            </a:lvl9pPr>
          </a:lstStyle>
          <a:p>
            <a:endParaRPr/>
          </a:p>
        </p:txBody>
      </p:sp>
      <p:sp>
        <p:nvSpPr>
          <p:cNvPr id="68" name="Google Shape;68;p17"/>
          <p:cNvSpPr txBox="1">
            <a:spLocks noGrp="1"/>
          </p:cNvSpPr>
          <p:nvPr>
            <p:ph type="body" idx="3"/>
          </p:nvPr>
        </p:nvSpPr>
        <p:spPr>
          <a:xfrm>
            <a:off x="6784849" y="1681163"/>
            <a:ext cx="4553712" cy="823912"/>
          </a:xfrm>
          <a:prstGeom prst="rect">
            <a:avLst/>
          </a:prstGeom>
          <a:noFill/>
          <a:ln>
            <a:noFill/>
          </a:ln>
        </p:spPr>
        <p:txBody>
          <a:bodyPr spcFirstLastPara="1" wrap="square" lIns="91425" tIns="45700" rIns="91425" bIns="45700" anchor="b" anchorCtr="0">
            <a:normAutofit/>
          </a:bodyPr>
          <a:lstStyle>
            <a:lvl1pPr marL="457206" lvl="0" indent="-228604" algn="l">
              <a:lnSpc>
                <a:spcPct val="90000"/>
              </a:lnSpc>
              <a:spcBef>
                <a:spcPts val="1001"/>
              </a:spcBef>
              <a:spcAft>
                <a:spcPts val="0"/>
              </a:spcAft>
              <a:buClr>
                <a:schemeClr val="dk1"/>
              </a:buClr>
              <a:buSzPts val="2400"/>
              <a:buNone/>
              <a:defRPr sz="2400" b="1"/>
            </a:lvl1pPr>
            <a:lvl2pPr marL="914411" lvl="1" indent="-228604" algn="l">
              <a:lnSpc>
                <a:spcPct val="90000"/>
              </a:lnSpc>
              <a:spcBef>
                <a:spcPts val="500"/>
              </a:spcBef>
              <a:spcAft>
                <a:spcPts val="0"/>
              </a:spcAft>
              <a:buClr>
                <a:schemeClr val="dk1"/>
              </a:buClr>
              <a:buSzPts val="2000"/>
              <a:buNone/>
              <a:defRPr sz="2000" b="1"/>
            </a:lvl2pPr>
            <a:lvl3pPr marL="1371617" lvl="2" indent="-228604" algn="l">
              <a:lnSpc>
                <a:spcPct val="90000"/>
              </a:lnSpc>
              <a:spcBef>
                <a:spcPts val="500"/>
              </a:spcBef>
              <a:spcAft>
                <a:spcPts val="0"/>
              </a:spcAft>
              <a:buClr>
                <a:schemeClr val="dk1"/>
              </a:buClr>
              <a:buSzPts val="1800"/>
              <a:buNone/>
              <a:defRPr sz="1801" b="1"/>
            </a:lvl3pPr>
            <a:lvl4pPr marL="1828823" lvl="3" indent="-228604" algn="l">
              <a:lnSpc>
                <a:spcPct val="90000"/>
              </a:lnSpc>
              <a:spcBef>
                <a:spcPts val="500"/>
              </a:spcBef>
              <a:spcAft>
                <a:spcPts val="0"/>
              </a:spcAft>
              <a:buClr>
                <a:schemeClr val="dk1"/>
              </a:buClr>
              <a:buSzPts val="1600"/>
              <a:buNone/>
              <a:defRPr sz="1600" b="1"/>
            </a:lvl4pPr>
            <a:lvl5pPr marL="2286029" lvl="4" indent="-228604" algn="l">
              <a:lnSpc>
                <a:spcPct val="90000"/>
              </a:lnSpc>
              <a:spcBef>
                <a:spcPts val="500"/>
              </a:spcBef>
              <a:spcAft>
                <a:spcPts val="0"/>
              </a:spcAft>
              <a:buClr>
                <a:schemeClr val="dk1"/>
              </a:buClr>
              <a:buSzPts val="1600"/>
              <a:buNone/>
              <a:defRPr sz="1600" b="1"/>
            </a:lvl5pPr>
            <a:lvl6pPr marL="2743234" lvl="5" indent="-228604" algn="l">
              <a:lnSpc>
                <a:spcPct val="90000"/>
              </a:lnSpc>
              <a:spcBef>
                <a:spcPts val="500"/>
              </a:spcBef>
              <a:spcAft>
                <a:spcPts val="0"/>
              </a:spcAft>
              <a:buClr>
                <a:schemeClr val="dk1"/>
              </a:buClr>
              <a:buSzPts val="1600"/>
              <a:buNone/>
              <a:defRPr sz="1600" b="1"/>
            </a:lvl6pPr>
            <a:lvl7pPr marL="3200440" lvl="6" indent="-228604" algn="l">
              <a:lnSpc>
                <a:spcPct val="90000"/>
              </a:lnSpc>
              <a:spcBef>
                <a:spcPts val="500"/>
              </a:spcBef>
              <a:spcAft>
                <a:spcPts val="0"/>
              </a:spcAft>
              <a:buClr>
                <a:schemeClr val="dk1"/>
              </a:buClr>
              <a:buSzPts val="1600"/>
              <a:buNone/>
              <a:defRPr sz="1600" b="1"/>
            </a:lvl7pPr>
            <a:lvl8pPr marL="3657646" lvl="7" indent="-228604" algn="l">
              <a:lnSpc>
                <a:spcPct val="90000"/>
              </a:lnSpc>
              <a:spcBef>
                <a:spcPts val="500"/>
              </a:spcBef>
              <a:spcAft>
                <a:spcPts val="0"/>
              </a:spcAft>
              <a:buClr>
                <a:schemeClr val="dk1"/>
              </a:buClr>
              <a:buSzPts val="1600"/>
              <a:buNone/>
              <a:defRPr sz="1600" b="1"/>
            </a:lvl8pPr>
            <a:lvl9pPr marL="4114851" lvl="8" indent="-228604" algn="l">
              <a:lnSpc>
                <a:spcPct val="90000"/>
              </a:lnSpc>
              <a:spcBef>
                <a:spcPts val="500"/>
              </a:spcBef>
              <a:spcAft>
                <a:spcPts val="0"/>
              </a:spcAft>
              <a:buClr>
                <a:schemeClr val="dk1"/>
              </a:buClr>
              <a:buSzPts val="1600"/>
              <a:buNone/>
              <a:defRPr sz="1600" b="1"/>
            </a:lvl9pPr>
          </a:lstStyle>
          <a:p>
            <a:endParaRPr/>
          </a:p>
        </p:txBody>
      </p:sp>
      <p:sp>
        <p:nvSpPr>
          <p:cNvPr id="69" name="Google Shape;69;p17"/>
          <p:cNvSpPr txBox="1">
            <a:spLocks noGrp="1"/>
          </p:cNvSpPr>
          <p:nvPr>
            <p:ph type="body" idx="4"/>
          </p:nvPr>
        </p:nvSpPr>
        <p:spPr>
          <a:xfrm>
            <a:off x="6784849" y="2505076"/>
            <a:ext cx="4553712" cy="3684588"/>
          </a:xfrm>
          <a:prstGeom prst="rect">
            <a:avLst/>
          </a:prstGeom>
          <a:noFill/>
          <a:ln>
            <a:noFill/>
          </a:ln>
        </p:spPr>
        <p:txBody>
          <a:bodyPr spcFirstLastPara="1" wrap="square" lIns="91425" tIns="45700" rIns="91425" bIns="45700" anchor="t" anchorCtr="0">
            <a:normAutofit/>
          </a:bodyPr>
          <a:lstStyle>
            <a:lvl1pPr marL="457206" lvl="0" indent="-355604" algn="l">
              <a:lnSpc>
                <a:spcPct val="90000"/>
              </a:lnSpc>
              <a:spcBef>
                <a:spcPts val="1001"/>
              </a:spcBef>
              <a:spcAft>
                <a:spcPts val="0"/>
              </a:spcAft>
              <a:buClr>
                <a:schemeClr val="dk1"/>
              </a:buClr>
              <a:buSzPts val="2000"/>
              <a:buChar char="•"/>
              <a:defRPr sz="2000"/>
            </a:lvl1pPr>
            <a:lvl2pPr marL="914411" lvl="1" indent="-342904" algn="l">
              <a:lnSpc>
                <a:spcPct val="90000"/>
              </a:lnSpc>
              <a:spcBef>
                <a:spcPts val="500"/>
              </a:spcBef>
              <a:spcAft>
                <a:spcPts val="0"/>
              </a:spcAft>
              <a:buClr>
                <a:schemeClr val="dk1"/>
              </a:buClr>
              <a:buSzPts val="1800"/>
              <a:buChar char="•"/>
              <a:defRPr sz="1801"/>
            </a:lvl2pPr>
            <a:lvl3pPr marL="1371617" lvl="2" indent="-330205" algn="l">
              <a:lnSpc>
                <a:spcPct val="90000"/>
              </a:lnSpc>
              <a:spcBef>
                <a:spcPts val="500"/>
              </a:spcBef>
              <a:spcAft>
                <a:spcPts val="0"/>
              </a:spcAft>
              <a:buClr>
                <a:schemeClr val="dk1"/>
              </a:buClr>
              <a:buSzPts val="1600"/>
              <a:buChar char="•"/>
              <a:defRPr sz="1600"/>
            </a:lvl3pPr>
            <a:lvl4pPr marL="1828823" lvl="3" indent="-317504" algn="l">
              <a:lnSpc>
                <a:spcPct val="90000"/>
              </a:lnSpc>
              <a:spcBef>
                <a:spcPts val="500"/>
              </a:spcBef>
              <a:spcAft>
                <a:spcPts val="0"/>
              </a:spcAft>
              <a:buClr>
                <a:schemeClr val="dk1"/>
              </a:buClr>
              <a:buSzPts val="1400"/>
              <a:buChar char="•"/>
              <a:defRPr sz="1401"/>
            </a:lvl4pPr>
            <a:lvl5pPr marL="2286029" lvl="4" indent="-317504" algn="l">
              <a:lnSpc>
                <a:spcPct val="90000"/>
              </a:lnSpc>
              <a:spcBef>
                <a:spcPts val="500"/>
              </a:spcBef>
              <a:spcAft>
                <a:spcPts val="0"/>
              </a:spcAft>
              <a:buClr>
                <a:schemeClr val="dk1"/>
              </a:buClr>
              <a:buSzPts val="1400"/>
              <a:buChar char="•"/>
              <a:defRPr sz="1401"/>
            </a:lvl5pPr>
            <a:lvl6pPr marL="2743234" lvl="5" indent="-342904" algn="l">
              <a:lnSpc>
                <a:spcPct val="90000"/>
              </a:lnSpc>
              <a:spcBef>
                <a:spcPts val="500"/>
              </a:spcBef>
              <a:spcAft>
                <a:spcPts val="0"/>
              </a:spcAft>
              <a:buClr>
                <a:schemeClr val="dk1"/>
              </a:buClr>
              <a:buSzPts val="1800"/>
              <a:buChar char="•"/>
              <a:defRPr/>
            </a:lvl6pPr>
            <a:lvl7pPr marL="3200440" lvl="6" indent="-342904" algn="l">
              <a:lnSpc>
                <a:spcPct val="90000"/>
              </a:lnSpc>
              <a:spcBef>
                <a:spcPts val="500"/>
              </a:spcBef>
              <a:spcAft>
                <a:spcPts val="0"/>
              </a:spcAft>
              <a:buClr>
                <a:schemeClr val="dk1"/>
              </a:buClr>
              <a:buSzPts val="1800"/>
              <a:buChar char="•"/>
              <a:defRPr/>
            </a:lvl7pPr>
            <a:lvl8pPr marL="3657646" lvl="7" indent="-342904" algn="l">
              <a:lnSpc>
                <a:spcPct val="90000"/>
              </a:lnSpc>
              <a:spcBef>
                <a:spcPts val="500"/>
              </a:spcBef>
              <a:spcAft>
                <a:spcPts val="0"/>
              </a:spcAft>
              <a:buClr>
                <a:schemeClr val="dk1"/>
              </a:buClr>
              <a:buSzPts val="1800"/>
              <a:buChar char="•"/>
              <a:defRPr/>
            </a:lvl8pPr>
            <a:lvl9pPr marL="4114851" lvl="8" indent="-342904"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Comparison">
  <p:cSld name="1_Comparison">
    <p:bg>
      <p:bgPr>
        <a:blipFill>
          <a:blip r:embed="rId2">
            <a:alphaModFix/>
          </a:blip>
          <a:stretch>
            <a:fillRect/>
          </a:stretch>
        </a:blipFill>
        <a:effectLst/>
      </p:bgPr>
    </p:bg>
    <p:spTree>
      <p:nvGrpSpPr>
        <p:cNvPr id="1" name="Shape 70"/>
        <p:cNvGrpSpPr/>
        <p:nvPr/>
      </p:nvGrpSpPr>
      <p:grpSpPr>
        <a:xfrm>
          <a:off x="0" y="0"/>
          <a:ext cx="0" cy="0"/>
          <a:chOff x="0" y="0"/>
          <a:chExt cx="0" cy="0"/>
        </a:xfrm>
      </p:grpSpPr>
      <p:sp>
        <p:nvSpPr>
          <p:cNvPr id="71" name="Google Shape;71;p18"/>
          <p:cNvSpPr txBox="1">
            <a:spLocks noGrp="1"/>
          </p:cNvSpPr>
          <p:nvPr>
            <p:ph type="title"/>
          </p:nvPr>
        </p:nvSpPr>
        <p:spPr>
          <a:xfrm>
            <a:off x="839789"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18"/>
          <p:cNvSpPr txBox="1">
            <a:spLocks noGrp="1"/>
          </p:cNvSpPr>
          <p:nvPr>
            <p:ph type="body" idx="1"/>
          </p:nvPr>
        </p:nvSpPr>
        <p:spPr>
          <a:xfrm>
            <a:off x="1444753" y="1681163"/>
            <a:ext cx="2834640" cy="823912"/>
          </a:xfrm>
          <a:prstGeom prst="rect">
            <a:avLst/>
          </a:prstGeom>
          <a:noFill/>
          <a:ln>
            <a:noFill/>
          </a:ln>
        </p:spPr>
        <p:txBody>
          <a:bodyPr spcFirstLastPara="1" wrap="square" lIns="91425" tIns="45700" rIns="91425" bIns="45700" anchor="b" anchorCtr="0">
            <a:normAutofit/>
          </a:bodyPr>
          <a:lstStyle>
            <a:lvl1pPr marL="457206" lvl="0" indent="-228604" algn="l">
              <a:lnSpc>
                <a:spcPct val="90000"/>
              </a:lnSpc>
              <a:spcBef>
                <a:spcPts val="1001"/>
              </a:spcBef>
              <a:spcAft>
                <a:spcPts val="0"/>
              </a:spcAft>
              <a:buClr>
                <a:schemeClr val="dk1"/>
              </a:buClr>
              <a:buSzPts val="2400"/>
              <a:buNone/>
              <a:defRPr sz="2400" b="1"/>
            </a:lvl1pPr>
            <a:lvl2pPr marL="914411" lvl="1" indent="-228604" algn="l">
              <a:lnSpc>
                <a:spcPct val="90000"/>
              </a:lnSpc>
              <a:spcBef>
                <a:spcPts val="500"/>
              </a:spcBef>
              <a:spcAft>
                <a:spcPts val="0"/>
              </a:spcAft>
              <a:buClr>
                <a:schemeClr val="dk1"/>
              </a:buClr>
              <a:buSzPts val="2000"/>
              <a:buNone/>
              <a:defRPr sz="2000" b="1"/>
            </a:lvl2pPr>
            <a:lvl3pPr marL="1371617" lvl="2" indent="-228604" algn="l">
              <a:lnSpc>
                <a:spcPct val="90000"/>
              </a:lnSpc>
              <a:spcBef>
                <a:spcPts val="500"/>
              </a:spcBef>
              <a:spcAft>
                <a:spcPts val="0"/>
              </a:spcAft>
              <a:buClr>
                <a:schemeClr val="dk1"/>
              </a:buClr>
              <a:buSzPts val="1800"/>
              <a:buNone/>
              <a:defRPr sz="1801" b="1"/>
            </a:lvl3pPr>
            <a:lvl4pPr marL="1828823" lvl="3" indent="-228604" algn="l">
              <a:lnSpc>
                <a:spcPct val="90000"/>
              </a:lnSpc>
              <a:spcBef>
                <a:spcPts val="500"/>
              </a:spcBef>
              <a:spcAft>
                <a:spcPts val="0"/>
              </a:spcAft>
              <a:buClr>
                <a:schemeClr val="dk1"/>
              </a:buClr>
              <a:buSzPts val="1600"/>
              <a:buNone/>
              <a:defRPr sz="1600" b="1"/>
            </a:lvl4pPr>
            <a:lvl5pPr marL="2286029" lvl="4" indent="-228604" algn="l">
              <a:lnSpc>
                <a:spcPct val="90000"/>
              </a:lnSpc>
              <a:spcBef>
                <a:spcPts val="500"/>
              </a:spcBef>
              <a:spcAft>
                <a:spcPts val="0"/>
              </a:spcAft>
              <a:buClr>
                <a:schemeClr val="dk1"/>
              </a:buClr>
              <a:buSzPts val="1600"/>
              <a:buNone/>
              <a:defRPr sz="1600" b="1"/>
            </a:lvl5pPr>
            <a:lvl6pPr marL="2743234" lvl="5" indent="-228604" algn="l">
              <a:lnSpc>
                <a:spcPct val="90000"/>
              </a:lnSpc>
              <a:spcBef>
                <a:spcPts val="500"/>
              </a:spcBef>
              <a:spcAft>
                <a:spcPts val="0"/>
              </a:spcAft>
              <a:buClr>
                <a:schemeClr val="dk1"/>
              </a:buClr>
              <a:buSzPts val="1600"/>
              <a:buNone/>
              <a:defRPr sz="1600" b="1"/>
            </a:lvl6pPr>
            <a:lvl7pPr marL="3200440" lvl="6" indent="-228604" algn="l">
              <a:lnSpc>
                <a:spcPct val="90000"/>
              </a:lnSpc>
              <a:spcBef>
                <a:spcPts val="500"/>
              </a:spcBef>
              <a:spcAft>
                <a:spcPts val="0"/>
              </a:spcAft>
              <a:buClr>
                <a:schemeClr val="dk1"/>
              </a:buClr>
              <a:buSzPts val="1600"/>
              <a:buNone/>
              <a:defRPr sz="1600" b="1"/>
            </a:lvl7pPr>
            <a:lvl8pPr marL="3657646" lvl="7" indent="-228604" algn="l">
              <a:lnSpc>
                <a:spcPct val="90000"/>
              </a:lnSpc>
              <a:spcBef>
                <a:spcPts val="500"/>
              </a:spcBef>
              <a:spcAft>
                <a:spcPts val="0"/>
              </a:spcAft>
              <a:buClr>
                <a:schemeClr val="dk1"/>
              </a:buClr>
              <a:buSzPts val="1600"/>
              <a:buNone/>
              <a:defRPr sz="1600" b="1"/>
            </a:lvl8pPr>
            <a:lvl9pPr marL="4114851" lvl="8" indent="-228604" algn="l">
              <a:lnSpc>
                <a:spcPct val="90000"/>
              </a:lnSpc>
              <a:spcBef>
                <a:spcPts val="500"/>
              </a:spcBef>
              <a:spcAft>
                <a:spcPts val="0"/>
              </a:spcAft>
              <a:buClr>
                <a:schemeClr val="dk1"/>
              </a:buClr>
              <a:buSzPts val="1600"/>
              <a:buNone/>
              <a:defRPr sz="1600" b="1"/>
            </a:lvl9pPr>
          </a:lstStyle>
          <a:p>
            <a:endParaRPr/>
          </a:p>
        </p:txBody>
      </p:sp>
      <p:sp>
        <p:nvSpPr>
          <p:cNvPr id="73" name="Google Shape;73;p18"/>
          <p:cNvSpPr txBox="1">
            <a:spLocks noGrp="1"/>
          </p:cNvSpPr>
          <p:nvPr>
            <p:ph type="body" idx="2"/>
          </p:nvPr>
        </p:nvSpPr>
        <p:spPr>
          <a:xfrm>
            <a:off x="1444753" y="2505076"/>
            <a:ext cx="2834640" cy="3684588"/>
          </a:xfrm>
          <a:prstGeom prst="rect">
            <a:avLst/>
          </a:prstGeom>
          <a:noFill/>
          <a:ln>
            <a:noFill/>
          </a:ln>
        </p:spPr>
        <p:txBody>
          <a:bodyPr spcFirstLastPara="1" wrap="square" lIns="91425" tIns="45700" rIns="91425" bIns="45700" anchor="t" anchorCtr="0">
            <a:normAutofit/>
          </a:bodyPr>
          <a:lstStyle>
            <a:lvl1pPr marL="457206" lvl="0" indent="-355604" algn="l">
              <a:lnSpc>
                <a:spcPct val="90000"/>
              </a:lnSpc>
              <a:spcBef>
                <a:spcPts val="1001"/>
              </a:spcBef>
              <a:spcAft>
                <a:spcPts val="0"/>
              </a:spcAft>
              <a:buClr>
                <a:schemeClr val="dk1"/>
              </a:buClr>
              <a:buSzPts val="2000"/>
              <a:buChar char="•"/>
              <a:defRPr sz="2000"/>
            </a:lvl1pPr>
            <a:lvl2pPr marL="914411" lvl="1" indent="-342904" algn="l">
              <a:lnSpc>
                <a:spcPct val="90000"/>
              </a:lnSpc>
              <a:spcBef>
                <a:spcPts val="500"/>
              </a:spcBef>
              <a:spcAft>
                <a:spcPts val="0"/>
              </a:spcAft>
              <a:buClr>
                <a:schemeClr val="dk1"/>
              </a:buClr>
              <a:buSzPts val="1800"/>
              <a:buChar char="•"/>
              <a:defRPr sz="1801"/>
            </a:lvl2pPr>
            <a:lvl3pPr marL="1371617" lvl="2" indent="-330205" algn="l">
              <a:lnSpc>
                <a:spcPct val="90000"/>
              </a:lnSpc>
              <a:spcBef>
                <a:spcPts val="500"/>
              </a:spcBef>
              <a:spcAft>
                <a:spcPts val="0"/>
              </a:spcAft>
              <a:buClr>
                <a:schemeClr val="dk1"/>
              </a:buClr>
              <a:buSzPts val="1600"/>
              <a:buChar char="•"/>
              <a:defRPr sz="1600"/>
            </a:lvl3pPr>
            <a:lvl4pPr marL="1828823" lvl="3" indent="-317504" algn="l">
              <a:lnSpc>
                <a:spcPct val="90000"/>
              </a:lnSpc>
              <a:spcBef>
                <a:spcPts val="500"/>
              </a:spcBef>
              <a:spcAft>
                <a:spcPts val="0"/>
              </a:spcAft>
              <a:buClr>
                <a:schemeClr val="dk1"/>
              </a:buClr>
              <a:buSzPts val="1400"/>
              <a:buChar char="•"/>
              <a:defRPr sz="1401"/>
            </a:lvl4pPr>
            <a:lvl5pPr marL="2286029" lvl="4" indent="-317504" algn="l">
              <a:lnSpc>
                <a:spcPct val="90000"/>
              </a:lnSpc>
              <a:spcBef>
                <a:spcPts val="500"/>
              </a:spcBef>
              <a:spcAft>
                <a:spcPts val="0"/>
              </a:spcAft>
              <a:buClr>
                <a:schemeClr val="dk1"/>
              </a:buClr>
              <a:buSzPts val="1400"/>
              <a:buChar char="•"/>
              <a:defRPr sz="1401"/>
            </a:lvl5pPr>
            <a:lvl6pPr marL="2743234" lvl="5" indent="-342904" algn="l">
              <a:lnSpc>
                <a:spcPct val="90000"/>
              </a:lnSpc>
              <a:spcBef>
                <a:spcPts val="500"/>
              </a:spcBef>
              <a:spcAft>
                <a:spcPts val="0"/>
              </a:spcAft>
              <a:buClr>
                <a:schemeClr val="dk1"/>
              </a:buClr>
              <a:buSzPts val="1800"/>
              <a:buChar char="•"/>
              <a:defRPr/>
            </a:lvl6pPr>
            <a:lvl7pPr marL="3200440" lvl="6" indent="-342904" algn="l">
              <a:lnSpc>
                <a:spcPct val="90000"/>
              </a:lnSpc>
              <a:spcBef>
                <a:spcPts val="500"/>
              </a:spcBef>
              <a:spcAft>
                <a:spcPts val="0"/>
              </a:spcAft>
              <a:buClr>
                <a:schemeClr val="dk1"/>
              </a:buClr>
              <a:buSzPts val="1800"/>
              <a:buChar char="•"/>
              <a:defRPr/>
            </a:lvl7pPr>
            <a:lvl8pPr marL="3657646" lvl="7" indent="-342904" algn="l">
              <a:lnSpc>
                <a:spcPct val="90000"/>
              </a:lnSpc>
              <a:spcBef>
                <a:spcPts val="500"/>
              </a:spcBef>
              <a:spcAft>
                <a:spcPts val="0"/>
              </a:spcAft>
              <a:buClr>
                <a:schemeClr val="dk1"/>
              </a:buClr>
              <a:buSzPts val="1800"/>
              <a:buChar char="•"/>
              <a:defRPr/>
            </a:lvl8pPr>
            <a:lvl9pPr marL="4114851" lvl="8" indent="-342904" algn="l">
              <a:lnSpc>
                <a:spcPct val="90000"/>
              </a:lnSpc>
              <a:spcBef>
                <a:spcPts val="500"/>
              </a:spcBef>
              <a:spcAft>
                <a:spcPts val="0"/>
              </a:spcAft>
              <a:buClr>
                <a:schemeClr val="dk1"/>
              </a:buClr>
              <a:buSzPts val="1800"/>
              <a:buChar char="•"/>
              <a:defRPr/>
            </a:lvl9pPr>
          </a:lstStyle>
          <a:p>
            <a:endParaRPr/>
          </a:p>
        </p:txBody>
      </p:sp>
      <p:sp>
        <p:nvSpPr>
          <p:cNvPr id="74" name="Google Shape;74;p18"/>
          <p:cNvSpPr txBox="1">
            <a:spLocks noGrp="1"/>
          </p:cNvSpPr>
          <p:nvPr>
            <p:ph type="body" idx="3"/>
          </p:nvPr>
        </p:nvSpPr>
        <p:spPr>
          <a:xfrm>
            <a:off x="4983482" y="1681163"/>
            <a:ext cx="2834640" cy="823912"/>
          </a:xfrm>
          <a:prstGeom prst="rect">
            <a:avLst/>
          </a:prstGeom>
          <a:noFill/>
          <a:ln>
            <a:noFill/>
          </a:ln>
        </p:spPr>
        <p:txBody>
          <a:bodyPr spcFirstLastPara="1" wrap="square" lIns="91425" tIns="45700" rIns="91425" bIns="45700" anchor="b" anchorCtr="0">
            <a:normAutofit/>
          </a:bodyPr>
          <a:lstStyle>
            <a:lvl1pPr marL="457206" lvl="0" indent="-228604" algn="l">
              <a:lnSpc>
                <a:spcPct val="90000"/>
              </a:lnSpc>
              <a:spcBef>
                <a:spcPts val="1001"/>
              </a:spcBef>
              <a:spcAft>
                <a:spcPts val="0"/>
              </a:spcAft>
              <a:buClr>
                <a:schemeClr val="dk1"/>
              </a:buClr>
              <a:buSzPts val="2400"/>
              <a:buNone/>
              <a:defRPr sz="2400" b="1"/>
            </a:lvl1pPr>
            <a:lvl2pPr marL="914411" lvl="1" indent="-228604" algn="l">
              <a:lnSpc>
                <a:spcPct val="90000"/>
              </a:lnSpc>
              <a:spcBef>
                <a:spcPts val="500"/>
              </a:spcBef>
              <a:spcAft>
                <a:spcPts val="0"/>
              </a:spcAft>
              <a:buClr>
                <a:schemeClr val="dk1"/>
              </a:buClr>
              <a:buSzPts val="2000"/>
              <a:buNone/>
              <a:defRPr sz="2000" b="1"/>
            </a:lvl2pPr>
            <a:lvl3pPr marL="1371617" lvl="2" indent="-228604" algn="l">
              <a:lnSpc>
                <a:spcPct val="90000"/>
              </a:lnSpc>
              <a:spcBef>
                <a:spcPts val="500"/>
              </a:spcBef>
              <a:spcAft>
                <a:spcPts val="0"/>
              </a:spcAft>
              <a:buClr>
                <a:schemeClr val="dk1"/>
              </a:buClr>
              <a:buSzPts val="1800"/>
              <a:buNone/>
              <a:defRPr sz="1801" b="1"/>
            </a:lvl3pPr>
            <a:lvl4pPr marL="1828823" lvl="3" indent="-228604" algn="l">
              <a:lnSpc>
                <a:spcPct val="90000"/>
              </a:lnSpc>
              <a:spcBef>
                <a:spcPts val="500"/>
              </a:spcBef>
              <a:spcAft>
                <a:spcPts val="0"/>
              </a:spcAft>
              <a:buClr>
                <a:schemeClr val="dk1"/>
              </a:buClr>
              <a:buSzPts val="1600"/>
              <a:buNone/>
              <a:defRPr sz="1600" b="1"/>
            </a:lvl4pPr>
            <a:lvl5pPr marL="2286029" lvl="4" indent="-228604" algn="l">
              <a:lnSpc>
                <a:spcPct val="90000"/>
              </a:lnSpc>
              <a:spcBef>
                <a:spcPts val="500"/>
              </a:spcBef>
              <a:spcAft>
                <a:spcPts val="0"/>
              </a:spcAft>
              <a:buClr>
                <a:schemeClr val="dk1"/>
              </a:buClr>
              <a:buSzPts val="1600"/>
              <a:buNone/>
              <a:defRPr sz="1600" b="1"/>
            </a:lvl5pPr>
            <a:lvl6pPr marL="2743234" lvl="5" indent="-228604" algn="l">
              <a:lnSpc>
                <a:spcPct val="90000"/>
              </a:lnSpc>
              <a:spcBef>
                <a:spcPts val="500"/>
              </a:spcBef>
              <a:spcAft>
                <a:spcPts val="0"/>
              </a:spcAft>
              <a:buClr>
                <a:schemeClr val="dk1"/>
              </a:buClr>
              <a:buSzPts val="1600"/>
              <a:buNone/>
              <a:defRPr sz="1600" b="1"/>
            </a:lvl6pPr>
            <a:lvl7pPr marL="3200440" lvl="6" indent="-228604" algn="l">
              <a:lnSpc>
                <a:spcPct val="90000"/>
              </a:lnSpc>
              <a:spcBef>
                <a:spcPts val="500"/>
              </a:spcBef>
              <a:spcAft>
                <a:spcPts val="0"/>
              </a:spcAft>
              <a:buClr>
                <a:schemeClr val="dk1"/>
              </a:buClr>
              <a:buSzPts val="1600"/>
              <a:buNone/>
              <a:defRPr sz="1600" b="1"/>
            </a:lvl7pPr>
            <a:lvl8pPr marL="3657646" lvl="7" indent="-228604" algn="l">
              <a:lnSpc>
                <a:spcPct val="90000"/>
              </a:lnSpc>
              <a:spcBef>
                <a:spcPts val="500"/>
              </a:spcBef>
              <a:spcAft>
                <a:spcPts val="0"/>
              </a:spcAft>
              <a:buClr>
                <a:schemeClr val="dk1"/>
              </a:buClr>
              <a:buSzPts val="1600"/>
              <a:buNone/>
              <a:defRPr sz="1600" b="1"/>
            </a:lvl8pPr>
            <a:lvl9pPr marL="4114851" lvl="8" indent="-228604" algn="l">
              <a:lnSpc>
                <a:spcPct val="90000"/>
              </a:lnSpc>
              <a:spcBef>
                <a:spcPts val="500"/>
              </a:spcBef>
              <a:spcAft>
                <a:spcPts val="0"/>
              </a:spcAft>
              <a:buClr>
                <a:schemeClr val="dk1"/>
              </a:buClr>
              <a:buSzPts val="1600"/>
              <a:buNone/>
              <a:defRPr sz="1600" b="1"/>
            </a:lvl9pPr>
          </a:lstStyle>
          <a:p>
            <a:endParaRPr/>
          </a:p>
        </p:txBody>
      </p:sp>
      <p:sp>
        <p:nvSpPr>
          <p:cNvPr id="75" name="Google Shape;75;p18"/>
          <p:cNvSpPr txBox="1">
            <a:spLocks noGrp="1"/>
          </p:cNvSpPr>
          <p:nvPr>
            <p:ph type="body" idx="4"/>
          </p:nvPr>
        </p:nvSpPr>
        <p:spPr>
          <a:xfrm>
            <a:off x="4983482" y="2505076"/>
            <a:ext cx="2834640" cy="3684588"/>
          </a:xfrm>
          <a:prstGeom prst="rect">
            <a:avLst/>
          </a:prstGeom>
          <a:noFill/>
          <a:ln>
            <a:noFill/>
          </a:ln>
        </p:spPr>
        <p:txBody>
          <a:bodyPr spcFirstLastPara="1" wrap="square" lIns="91425" tIns="45700" rIns="91425" bIns="45700" anchor="t" anchorCtr="0">
            <a:normAutofit/>
          </a:bodyPr>
          <a:lstStyle>
            <a:lvl1pPr marL="457206" lvl="0" indent="-355604" algn="l">
              <a:lnSpc>
                <a:spcPct val="90000"/>
              </a:lnSpc>
              <a:spcBef>
                <a:spcPts val="1001"/>
              </a:spcBef>
              <a:spcAft>
                <a:spcPts val="0"/>
              </a:spcAft>
              <a:buClr>
                <a:schemeClr val="dk1"/>
              </a:buClr>
              <a:buSzPts val="2000"/>
              <a:buChar char="•"/>
              <a:defRPr sz="2000"/>
            </a:lvl1pPr>
            <a:lvl2pPr marL="914411" lvl="1" indent="-342904" algn="l">
              <a:lnSpc>
                <a:spcPct val="90000"/>
              </a:lnSpc>
              <a:spcBef>
                <a:spcPts val="500"/>
              </a:spcBef>
              <a:spcAft>
                <a:spcPts val="0"/>
              </a:spcAft>
              <a:buClr>
                <a:schemeClr val="dk1"/>
              </a:buClr>
              <a:buSzPts val="1800"/>
              <a:buChar char="•"/>
              <a:defRPr sz="1801"/>
            </a:lvl2pPr>
            <a:lvl3pPr marL="1371617" lvl="2" indent="-330205" algn="l">
              <a:lnSpc>
                <a:spcPct val="90000"/>
              </a:lnSpc>
              <a:spcBef>
                <a:spcPts val="500"/>
              </a:spcBef>
              <a:spcAft>
                <a:spcPts val="0"/>
              </a:spcAft>
              <a:buClr>
                <a:schemeClr val="dk1"/>
              </a:buClr>
              <a:buSzPts val="1600"/>
              <a:buChar char="•"/>
              <a:defRPr sz="1600"/>
            </a:lvl3pPr>
            <a:lvl4pPr marL="1828823" lvl="3" indent="-317504" algn="l">
              <a:lnSpc>
                <a:spcPct val="90000"/>
              </a:lnSpc>
              <a:spcBef>
                <a:spcPts val="500"/>
              </a:spcBef>
              <a:spcAft>
                <a:spcPts val="0"/>
              </a:spcAft>
              <a:buClr>
                <a:schemeClr val="dk1"/>
              </a:buClr>
              <a:buSzPts val="1400"/>
              <a:buChar char="•"/>
              <a:defRPr sz="1401"/>
            </a:lvl4pPr>
            <a:lvl5pPr marL="2286029" lvl="4" indent="-317504" algn="l">
              <a:lnSpc>
                <a:spcPct val="90000"/>
              </a:lnSpc>
              <a:spcBef>
                <a:spcPts val="500"/>
              </a:spcBef>
              <a:spcAft>
                <a:spcPts val="0"/>
              </a:spcAft>
              <a:buClr>
                <a:schemeClr val="dk1"/>
              </a:buClr>
              <a:buSzPts val="1400"/>
              <a:buChar char="•"/>
              <a:defRPr sz="1401"/>
            </a:lvl5pPr>
            <a:lvl6pPr marL="2743234" lvl="5" indent="-342904" algn="l">
              <a:lnSpc>
                <a:spcPct val="90000"/>
              </a:lnSpc>
              <a:spcBef>
                <a:spcPts val="500"/>
              </a:spcBef>
              <a:spcAft>
                <a:spcPts val="0"/>
              </a:spcAft>
              <a:buClr>
                <a:schemeClr val="dk1"/>
              </a:buClr>
              <a:buSzPts val="1800"/>
              <a:buChar char="•"/>
              <a:defRPr/>
            </a:lvl6pPr>
            <a:lvl7pPr marL="3200440" lvl="6" indent="-342904" algn="l">
              <a:lnSpc>
                <a:spcPct val="90000"/>
              </a:lnSpc>
              <a:spcBef>
                <a:spcPts val="500"/>
              </a:spcBef>
              <a:spcAft>
                <a:spcPts val="0"/>
              </a:spcAft>
              <a:buClr>
                <a:schemeClr val="dk1"/>
              </a:buClr>
              <a:buSzPts val="1800"/>
              <a:buChar char="•"/>
              <a:defRPr/>
            </a:lvl7pPr>
            <a:lvl8pPr marL="3657646" lvl="7" indent="-342904" algn="l">
              <a:lnSpc>
                <a:spcPct val="90000"/>
              </a:lnSpc>
              <a:spcBef>
                <a:spcPts val="500"/>
              </a:spcBef>
              <a:spcAft>
                <a:spcPts val="0"/>
              </a:spcAft>
              <a:buClr>
                <a:schemeClr val="dk1"/>
              </a:buClr>
              <a:buSzPts val="1800"/>
              <a:buChar char="•"/>
              <a:defRPr/>
            </a:lvl8pPr>
            <a:lvl9pPr marL="4114851" lvl="8" indent="-342904" algn="l">
              <a:lnSpc>
                <a:spcPct val="90000"/>
              </a:lnSpc>
              <a:spcBef>
                <a:spcPts val="500"/>
              </a:spcBef>
              <a:spcAft>
                <a:spcPts val="0"/>
              </a:spcAft>
              <a:buClr>
                <a:schemeClr val="dk1"/>
              </a:buClr>
              <a:buSzPts val="1800"/>
              <a:buChar char="•"/>
              <a:defRPr/>
            </a:lvl9pPr>
          </a:lstStyle>
          <a:p>
            <a:endParaRPr/>
          </a:p>
        </p:txBody>
      </p:sp>
      <p:sp>
        <p:nvSpPr>
          <p:cNvPr id="76" name="Google Shape;76;p18"/>
          <p:cNvSpPr txBox="1">
            <a:spLocks noGrp="1"/>
          </p:cNvSpPr>
          <p:nvPr>
            <p:ph type="body" idx="5"/>
          </p:nvPr>
        </p:nvSpPr>
        <p:spPr>
          <a:xfrm>
            <a:off x="8531354" y="1769269"/>
            <a:ext cx="2834640" cy="823912"/>
          </a:xfrm>
          <a:prstGeom prst="rect">
            <a:avLst/>
          </a:prstGeom>
          <a:noFill/>
          <a:ln>
            <a:noFill/>
          </a:ln>
        </p:spPr>
        <p:txBody>
          <a:bodyPr spcFirstLastPara="1" wrap="square" lIns="91425" tIns="45700" rIns="91425" bIns="45700" anchor="b" anchorCtr="0">
            <a:normAutofit/>
          </a:bodyPr>
          <a:lstStyle>
            <a:lvl1pPr marL="457206" lvl="0" indent="-228604" algn="l">
              <a:lnSpc>
                <a:spcPct val="90000"/>
              </a:lnSpc>
              <a:spcBef>
                <a:spcPts val="1001"/>
              </a:spcBef>
              <a:spcAft>
                <a:spcPts val="0"/>
              </a:spcAft>
              <a:buClr>
                <a:schemeClr val="dk1"/>
              </a:buClr>
              <a:buSzPts val="2400"/>
              <a:buNone/>
              <a:defRPr sz="2400" b="1"/>
            </a:lvl1pPr>
            <a:lvl2pPr marL="914411" lvl="1" indent="-228604" algn="l">
              <a:lnSpc>
                <a:spcPct val="90000"/>
              </a:lnSpc>
              <a:spcBef>
                <a:spcPts val="500"/>
              </a:spcBef>
              <a:spcAft>
                <a:spcPts val="0"/>
              </a:spcAft>
              <a:buClr>
                <a:schemeClr val="dk1"/>
              </a:buClr>
              <a:buSzPts val="2000"/>
              <a:buNone/>
              <a:defRPr sz="2000" b="1"/>
            </a:lvl2pPr>
            <a:lvl3pPr marL="1371617" lvl="2" indent="-228604" algn="l">
              <a:lnSpc>
                <a:spcPct val="90000"/>
              </a:lnSpc>
              <a:spcBef>
                <a:spcPts val="500"/>
              </a:spcBef>
              <a:spcAft>
                <a:spcPts val="0"/>
              </a:spcAft>
              <a:buClr>
                <a:schemeClr val="dk1"/>
              </a:buClr>
              <a:buSzPts val="1800"/>
              <a:buNone/>
              <a:defRPr sz="1801" b="1"/>
            </a:lvl3pPr>
            <a:lvl4pPr marL="1828823" lvl="3" indent="-228604" algn="l">
              <a:lnSpc>
                <a:spcPct val="90000"/>
              </a:lnSpc>
              <a:spcBef>
                <a:spcPts val="500"/>
              </a:spcBef>
              <a:spcAft>
                <a:spcPts val="0"/>
              </a:spcAft>
              <a:buClr>
                <a:schemeClr val="dk1"/>
              </a:buClr>
              <a:buSzPts val="1600"/>
              <a:buNone/>
              <a:defRPr sz="1600" b="1"/>
            </a:lvl4pPr>
            <a:lvl5pPr marL="2286029" lvl="4" indent="-228604" algn="l">
              <a:lnSpc>
                <a:spcPct val="90000"/>
              </a:lnSpc>
              <a:spcBef>
                <a:spcPts val="500"/>
              </a:spcBef>
              <a:spcAft>
                <a:spcPts val="0"/>
              </a:spcAft>
              <a:buClr>
                <a:schemeClr val="dk1"/>
              </a:buClr>
              <a:buSzPts val="1600"/>
              <a:buNone/>
              <a:defRPr sz="1600" b="1"/>
            </a:lvl5pPr>
            <a:lvl6pPr marL="2743234" lvl="5" indent="-228604" algn="l">
              <a:lnSpc>
                <a:spcPct val="90000"/>
              </a:lnSpc>
              <a:spcBef>
                <a:spcPts val="500"/>
              </a:spcBef>
              <a:spcAft>
                <a:spcPts val="0"/>
              </a:spcAft>
              <a:buClr>
                <a:schemeClr val="dk1"/>
              </a:buClr>
              <a:buSzPts val="1600"/>
              <a:buNone/>
              <a:defRPr sz="1600" b="1"/>
            </a:lvl6pPr>
            <a:lvl7pPr marL="3200440" lvl="6" indent="-228604" algn="l">
              <a:lnSpc>
                <a:spcPct val="90000"/>
              </a:lnSpc>
              <a:spcBef>
                <a:spcPts val="500"/>
              </a:spcBef>
              <a:spcAft>
                <a:spcPts val="0"/>
              </a:spcAft>
              <a:buClr>
                <a:schemeClr val="dk1"/>
              </a:buClr>
              <a:buSzPts val="1600"/>
              <a:buNone/>
              <a:defRPr sz="1600" b="1"/>
            </a:lvl7pPr>
            <a:lvl8pPr marL="3657646" lvl="7" indent="-228604" algn="l">
              <a:lnSpc>
                <a:spcPct val="90000"/>
              </a:lnSpc>
              <a:spcBef>
                <a:spcPts val="500"/>
              </a:spcBef>
              <a:spcAft>
                <a:spcPts val="0"/>
              </a:spcAft>
              <a:buClr>
                <a:schemeClr val="dk1"/>
              </a:buClr>
              <a:buSzPts val="1600"/>
              <a:buNone/>
              <a:defRPr sz="1600" b="1"/>
            </a:lvl8pPr>
            <a:lvl9pPr marL="4114851" lvl="8" indent="-228604" algn="l">
              <a:lnSpc>
                <a:spcPct val="90000"/>
              </a:lnSpc>
              <a:spcBef>
                <a:spcPts val="500"/>
              </a:spcBef>
              <a:spcAft>
                <a:spcPts val="0"/>
              </a:spcAft>
              <a:buClr>
                <a:schemeClr val="dk1"/>
              </a:buClr>
              <a:buSzPts val="1600"/>
              <a:buNone/>
              <a:defRPr sz="1600" b="1"/>
            </a:lvl9pPr>
          </a:lstStyle>
          <a:p>
            <a:endParaRPr/>
          </a:p>
        </p:txBody>
      </p:sp>
      <p:sp>
        <p:nvSpPr>
          <p:cNvPr id="77" name="Google Shape;77;p18"/>
          <p:cNvSpPr txBox="1">
            <a:spLocks noGrp="1"/>
          </p:cNvSpPr>
          <p:nvPr>
            <p:ph type="body" idx="6"/>
          </p:nvPr>
        </p:nvSpPr>
        <p:spPr>
          <a:xfrm>
            <a:off x="8531354" y="2593181"/>
            <a:ext cx="2834640" cy="3684588"/>
          </a:xfrm>
          <a:prstGeom prst="rect">
            <a:avLst/>
          </a:prstGeom>
          <a:noFill/>
          <a:ln>
            <a:noFill/>
          </a:ln>
        </p:spPr>
        <p:txBody>
          <a:bodyPr spcFirstLastPara="1" wrap="square" lIns="91425" tIns="45700" rIns="91425" bIns="45700" anchor="t" anchorCtr="0">
            <a:normAutofit/>
          </a:bodyPr>
          <a:lstStyle>
            <a:lvl1pPr marL="457206" lvl="0" indent="-355604" algn="l">
              <a:lnSpc>
                <a:spcPct val="90000"/>
              </a:lnSpc>
              <a:spcBef>
                <a:spcPts val="1001"/>
              </a:spcBef>
              <a:spcAft>
                <a:spcPts val="0"/>
              </a:spcAft>
              <a:buClr>
                <a:schemeClr val="dk1"/>
              </a:buClr>
              <a:buSzPts val="2000"/>
              <a:buChar char="•"/>
              <a:defRPr sz="2000"/>
            </a:lvl1pPr>
            <a:lvl2pPr marL="914411" lvl="1" indent="-342904" algn="l">
              <a:lnSpc>
                <a:spcPct val="90000"/>
              </a:lnSpc>
              <a:spcBef>
                <a:spcPts val="500"/>
              </a:spcBef>
              <a:spcAft>
                <a:spcPts val="0"/>
              </a:spcAft>
              <a:buClr>
                <a:schemeClr val="dk1"/>
              </a:buClr>
              <a:buSzPts val="1800"/>
              <a:buChar char="•"/>
              <a:defRPr sz="1801"/>
            </a:lvl2pPr>
            <a:lvl3pPr marL="1371617" lvl="2" indent="-330205" algn="l">
              <a:lnSpc>
                <a:spcPct val="90000"/>
              </a:lnSpc>
              <a:spcBef>
                <a:spcPts val="500"/>
              </a:spcBef>
              <a:spcAft>
                <a:spcPts val="0"/>
              </a:spcAft>
              <a:buClr>
                <a:schemeClr val="dk1"/>
              </a:buClr>
              <a:buSzPts val="1600"/>
              <a:buChar char="•"/>
              <a:defRPr sz="1600"/>
            </a:lvl3pPr>
            <a:lvl4pPr marL="1828823" lvl="3" indent="-317504" algn="l">
              <a:lnSpc>
                <a:spcPct val="90000"/>
              </a:lnSpc>
              <a:spcBef>
                <a:spcPts val="500"/>
              </a:spcBef>
              <a:spcAft>
                <a:spcPts val="0"/>
              </a:spcAft>
              <a:buClr>
                <a:schemeClr val="dk1"/>
              </a:buClr>
              <a:buSzPts val="1400"/>
              <a:buChar char="•"/>
              <a:defRPr sz="1401"/>
            </a:lvl4pPr>
            <a:lvl5pPr marL="2286029" lvl="4" indent="-317504" algn="l">
              <a:lnSpc>
                <a:spcPct val="90000"/>
              </a:lnSpc>
              <a:spcBef>
                <a:spcPts val="500"/>
              </a:spcBef>
              <a:spcAft>
                <a:spcPts val="0"/>
              </a:spcAft>
              <a:buClr>
                <a:schemeClr val="dk1"/>
              </a:buClr>
              <a:buSzPts val="1400"/>
              <a:buChar char="•"/>
              <a:defRPr sz="1401"/>
            </a:lvl5pPr>
            <a:lvl6pPr marL="2743234" lvl="5" indent="-342904" algn="l">
              <a:lnSpc>
                <a:spcPct val="90000"/>
              </a:lnSpc>
              <a:spcBef>
                <a:spcPts val="500"/>
              </a:spcBef>
              <a:spcAft>
                <a:spcPts val="0"/>
              </a:spcAft>
              <a:buClr>
                <a:schemeClr val="dk1"/>
              </a:buClr>
              <a:buSzPts val="1800"/>
              <a:buChar char="•"/>
              <a:defRPr/>
            </a:lvl6pPr>
            <a:lvl7pPr marL="3200440" lvl="6" indent="-342904" algn="l">
              <a:lnSpc>
                <a:spcPct val="90000"/>
              </a:lnSpc>
              <a:spcBef>
                <a:spcPts val="500"/>
              </a:spcBef>
              <a:spcAft>
                <a:spcPts val="0"/>
              </a:spcAft>
              <a:buClr>
                <a:schemeClr val="dk1"/>
              </a:buClr>
              <a:buSzPts val="1800"/>
              <a:buChar char="•"/>
              <a:defRPr/>
            </a:lvl7pPr>
            <a:lvl8pPr marL="3657646" lvl="7" indent="-342904" algn="l">
              <a:lnSpc>
                <a:spcPct val="90000"/>
              </a:lnSpc>
              <a:spcBef>
                <a:spcPts val="500"/>
              </a:spcBef>
              <a:spcAft>
                <a:spcPts val="0"/>
              </a:spcAft>
              <a:buClr>
                <a:schemeClr val="dk1"/>
              </a:buClr>
              <a:buSzPts val="1800"/>
              <a:buChar char="•"/>
              <a:defRPr/>
            </a:lvl8pPr>
            <a:lvl9pPr marL="4114851" lvl="8" indent="-342904"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78"/>
        <p:cNvGrpSpPr/>
        <p:nvPr/>
      </p:nvGrpSpPr>
      <p:grpSpPr>
        <a:xfrm>
          <a:off x="0" y="0"/>
          <a:ext cx="0" cy="0"/>
          <a:chOff x="0" y="0"/>
          <a:chExt cx="0" cy="0"/>
        </a:xfrm>
      </p:grpSpPr>
      <p:sp>
        <p:nvSpPr>
          <p:cNvPr id="79" name="Google Shape;79;p19"/>
          <p:cNvSpPr txBox="1">
            <a:spLocks noGrp="1"/>
          </p:cNvSpPr>
          <p:nvPr>
            <p:ph type="ctrTitle"/>
          </p:nvPr>
        </p:nvSpPr>
        <p:spPr>
          <a:xfrm>
            <a:off x="6391655" y="804672"/>
            <a:ext cx="4434841" cy="88696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5400"/>
              <a:buFont typeface="Arial"/>
              <a:buNone/>
              <a:defRPr sz="5401" b="0" i="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9"/>
          <p:cNvSpPr txBox="1">
            <a:spLocks noGrp="1"/>
          </p:cNvSpPr>
          <p:nvPr>
            <p:ph type="subTitle" idx="1"/>
          </p:nvPr>
        </p:nvSpPr>
        <p:spPr>
          <a:xfrm>
            <a:off x="6391653" y="1801368"/>
            <a:ext cx="4434841" cy="4754880"/>
          </a:xfrm>
          <a:prstGeom prst="rect">
            <a:avLst/>
          </a:prstGeom>
          <a:noFill/>
          <a:ln>
            <a:noFill/>
          </a:ln>
        </p:spPr>
        <p:txBody>
          <a:bodyPr spcFirstLastPara="1" wrap="square" lIns="91425" tIns="45700" rIns="91425" bIns="45700" anchor="t" anchorCtr="0">
            <a:normAutofit/>
          </a:bodyPr>
          <a:lstStyle>
            <a:lvl1pPr lvl="0" algn="l">
              <a:lnSpc>
                <a:spcPct val="110000"/>
              </a:lnSpc>
              <a:spcBef>
                <a:spcPts val="1001"/>
              </a:spcBef>
              <a:spcAft>
                <a:spcPts val="0"/>
              </a:spcAft>
              <a:buClr>
                <a:schemeClr val="dk1"/>
              </a:buClr>
              <a:buSzPts val="2000"/>
              <a:buNone/>
              <a:defRPr sz="20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1"/>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81" name="Google Shape;81;p19"/>
          <p:cNvSpPr/>
          <p:nvPr/>
        </p:nvSpPr>
        <p:spPr>
          <a:xfrm>
            <a:off x="0" y="0"/>
            <a:ext cx="5779911" cy="6858000"/>
          </a:xfrm>
          <a:prstGeom prst="rect">
            <a:avLst/>
          </a:prstGeom>
          <a:blipFill rotWithShape="1">
            <a:blip r:embed="rId2">
              <a:alphaModFix/>
            </a:blip>
            <a:stretch>
              <a:fillRect/>
            </a:stretch>
          </a:blipFill>
          <a:ln>
            <a:noFill/>
          </a:ln>
        </p:spPr>
        <p:txBody>
          <a:bodyPr spcFirstLastPara="1" wrap="square" lIns="91426" tIns="45700" rIns="91426" bIns="45700" anchor="ctr" anchorCtr="0">
            <a:noAutofit/>
          </a:bodyPr>
          <a:lstStyle/>
          <a:p>
            <a:pPr marL="0" marR="0" lvl="0" indent="0" algn="ctr" rtl="0">
              <a:spcBef>
                <a:spcPts val="0"/>
              </a:spcBef>
              <a:spcAft>
                <a:spcPts val="0"/>
              </a:spcAft>
              <a:buNone/>
            </a:pPr>
            <a:endParaRPr sz="1801" b="0" i="0" u="none" strike="noStrike" cap="none">
              <a:solidFill>
                <a:schemeClr val="lt1"/>
              </a:solidFill>
              <a:latin typeface="Arial"/>
              <a:ea typeface="Arial"/>
              <a:cs typeface="Arial"/>
              <a:sym typeface="Arial"/>
            </a:endParaRPr>
          </a:p>
        </p:txBody>
      </p:sp>
      <p:sp>
        <p:nvSpPr>
          <p:cNvPr id="82" name="Google Shape;82;p19"/>
          <p:cNvSpPr>
            <a:spLocks noGrp="1"/>
          </p:cNvSpPr>
          <p:nvPr>
            <p:ph type="pic" idx="2"/>
          </p:nvPr>
        </p:nvSpPr>
        <p:spPr>
          <a:xfrm>
            <a:off x="283464" y="3108960"/>
            <a:ext cx="5221225" cy="3447288"/>
          </a:xfrm>
          <a:prstGeom prst="rect">
            <a:avLst/>
          </a:prstGeom>
          <a:noFill/>
          <a:ln>
            <a:noFill/>
          </a:ln>
        </p:spPr>
      </p:sp>
      <p:sp>
        <p:nvSpPr>
          <p:cNvPr id="83" name="Google Shape;83;p19"/>
          <p:cNvSpPr>
            <a:spLocks noGrp="1"/>
          </p:cNvSpPr>
          <p:nvPr>
            <p:ph type="pic" idx="3"/>
          </p:nvPr>
        </p:nvSpPr>
        <p:spPr>
          <a:xfrm>
            <a:off x="283463" y="301752"/>
            <a:ext cx="2459737" cy="2505456"/>
          </a:xfrm>
          <a:prstGeom prst="rect">
            <a:avLst/>
          </a:prstGeom>
          <a:noFill/>
          <a:ln>
            <a:noFill/>
          </a:ln>
        </p:spPr>
      </p:sp>
      <p:sp>
        <p:nvSpPr>
          <p:cNvPr id="84" name="Google Shape;84;p19"/>
          <p:cNvSpPr>
            <a:spLocks noGrp="1"/>
          </p:cNvSpPr>
          <p:nvPr>
            <p:ph type="pic" idx="4"/>
          </p:nvPr>
        </p:nvSpPr>
        <p:spPr>
          <a:xfrm>
            <a:off x="3044951" y="301752"/>
            <a:ext cx="2459737" cy="2505456"/>
          </a:xfrm>
          <a:prstGeom prst="rect">
            <a:avLst/>
          </a:prstGeom>
          <a:noFill/>
          <a:ln>
            <a:no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85"/>
        <p:cNvGrpSpPr/>
        <p:nvPr/>
      </p:nvGrpSpPr>
      <p:grpSpPr>
        <a:xfrm>
          <a:off x="0" y="0"/>
          <a:ext cx="0" cy="0"/>
          <a:chOff x="0" y="0"/>
          <a:chExt cx="0" cy="0"/>
        </a:xfrm>
      </p:grpSpPr>
      <p:sp>
        <p:nvSpPr>
          <p:cNvPr id="86" name="Google Shape;86;p20"/>
          <p:cNvSpPr txBox="1">
            <a:spLocks noGrp="1"/>
          </p:cNvSpPr>
          <p:nvPr>
            <p:ph type="ctrTitle"/>
          </p:nvPr>
        </p:nvSpPr>
        <p:spPr>
          <a:xfrm>
            <a:off x="6391655" y="804672"/>
            <a:ext cx="4434841" cy="88696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5400"/>
              <a:buFont typeface="Arial"/>
              <a:buNone/>
              <a:defRPr sz="5401" b="0" i="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20"/>
          <p:cNvSpPr txBox="1">
            <a:spLocks noGrp="1"/>
          </p:cNvSpPr>
          <p:nvPr>
            <p:ph type="subTitle" idx="1"/>
          </p:nvPr>
        </p:nvSpPr>
        <p:spPr>
          <a:xfrm>
            <a:off x="6391653" y="1801368"/>
            <a:ext cx="4434841" cy="4754880"/>
          </a:xfrm>
          <a:prstGeom prst="rect">
            <a:avLst/>
          </a:prstGeom>
          <a:noFill/>
          <a:ln>
            <a:noFill/>
          </a:ln>
        </p:spPr>
        <p:txBody>
          <a:bodyPr spcFirstLastPara="1" wrap="square" lIns="91425" tIns="45700" rIns="91425" bIns="45700" anchor="t" anchorCtr="0">
            <a:normAutofit/>
          </a:bodyPr>
          <a:lstStyle>
            <a:lvl1pPr lvl="0" algn="l">
              <a:lnSpc>
                <a:spcPct val="110000"/>
              </a:lnSpc>
              <a:spcBef>
                <a:spcPts val="1001"/>
              </a:spcBef>
              <a:spcAft>
                <a:spcPts val="0"/>
              </a:spcAft>
              <a:buClr>
                <a:schemeClr val="dk1"/>
              </a:buClr>
              <a:buSzPts val="2000"/>
              <a:buNone/>
              <a:defRPr sz="20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1"/>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88" name="Google Shape;88;p20"/>
          <p:cNvSpPr/>
          <p:nvPr/>
        </p:nvSpPr>
        <p:spPr>
          <a:xfrm>
            <a:off x="0" y="0"/>
            <a:ext cx="5779911" cy="6858000"/>
          </a:xfrm>
          <a:prstGeom prst="rect">
            <a:avLst/>
          </a:prstGeom>
          <a:blipFill rotWithShape="1">
            <a:blip r:embed="rId2">
              <a:alphaModFix/>
            </a:blip>
            <a:stretch>
              <a:fillRect/>
            </a:stretch>
          </a:blipFill>
          <a:ln>
            <a:noFill/>
          </a:ln>
        </p:spPr>
        <p:txBody>
          <a:bodyPr spcFirstLastPara="1" wrap="square" lIns="91426" tIns="45700" rIns="91426" bIns="45700" anchor="ctr" anchorCtr="0">
            <a:noAutofit/>
          </a:bodyPr>
          <a:lstStyle/>
          <a:p>
            <a:pPr marL="0" marR="0" lvl="0" indent="0" algn="ctr" rtl="0">
              <a:spcBef>
                <a:spcPts val="0"/>
              </a:spcBef>
              <a:spcAft>
                <a:spcPts val="0"/>
              </a:spcAft>
              <a:buNone/>
            </a:pPr>
            <a:endParaRPr sz="1801" b="0" i="0" u="none" strike="noStrike" cap="none">
              <a:solidFill>
                <a:schemeClr val="lt1"/>
              </a:solidFill>
              <a:latin typeface="Arial"/>
              <a:ea typeface="Arial"/>
              <a:cs typeface="Arial"/>
              <a:sym typeface="Arial"/>
            </a:endParaRPr>
          </a:p>
        </p:txBody>
      </p:sp>
      <p:sp>
        <p:nvSpPr>
          <p:cNvPr id="89" name="Google Shape;89;p20"/>
          <p:cNvSpPr/>
          <p:nvPr/>
        </p:nvSpPr>
        <p:spPr>
          <a:xfrm>
            <a:off x="433314" y="160019"/>
            <a:ext cx="4913284" cy="3200400"/>
          </a:xfrm>
          <a:custGeom>
            <a:avLst/>
            <a:gdLst/>
            <a:ahLst/>
            <a:cxnLst/>
            <a:rect l="l" t="t" r="r" b="b"/>
            <a:pathLst>
              <a:path w="4913284" h="1678971" extrusionOk="0">
                <a:moveTo>
                  <a:pt x="2427752" y="1678972"/>
                </a:moveTo>
                <a:cubicBezTo>
                  <a:pt x="2420608" y="1678972"/>
                  <a:pt x="2413369" y="1678019"/>
                  <a:pt x="2405940" y="1676210"/>
                </a:cubicBezTo>
                <a:cubicBezTo>
                  <a:pt x="2354600" y="1663160"/>
                  <a:pt x="2338788" y="1611916"/>
                  <a:pt x="2327263" y="1574578"/>
                </a:cubicBezTo>
                <a:cubicBezTo>
                  <a:pt x="2323548" y="1562481"/>
                  <a:pt x="2319738" y="1550003"/>
                  <a:pt x="2315928" y="1543336"/>
                </a:cubicBezTo>
                <a:cubicBezTo>
                  <a:pt x="2295069" y="1506379"/>
                  <a:pt x="2267065" y="1471422"/>
                  <a:pt x="2232680" y="1439418"/>
                </a:cubicBezTo>
                <a:cubicBezTo>
                  <a:pt x="2168100" y="1379315"/>
                  <a:pt x="2086376" y="1334357"/>
                  <a:pt x="1996079" y="1309402"/>
                </a:cubicBezTo>
                <a:cubicBezTo>
                  <a:pt x="1824915" y="1262063"/>
                  <a:pt x="1639368" y="1278731"/>
                  <a:pt x="1460012" y="1294924"/>
                </a:cubicBezTo>
                <a:lnTo>
                  <a:pt x="1419150" y="1298543"/>
                </a:lnTo>
                <a:cubicBezTo>
                  <a:pt x="1074345" y="1329500"/>
                  <a:pt x="723539" y="1341596"/>
                  <a:pt x="376924" y="1334929"/>
                </a:cubicBezTo>
                <a:cubicBezTo>
                  <a:pt x="259100" y="1333310"/>
                  <a:pt x="114701" y="1317212"/>
                  <a:pt x="45454" y="1206246"/>
                </a:cubicBezTo>
                <a:cubicBezTo>
                  <a:pt x="6497" y="1143667"/>
                  <a:pt x="5544" y="1068800"/>
                  <a:pt x="4782" y="1008602"/>
                </a:cubicBezTo>
                <a:lnTo>
                  <a:pt x="305" y="761143"/>
                </a:lnTo>
                <a:cubicBezTo>
                  <a:pt x="-3028" y="538734"/>
                  <a:pt x="18212" y="295751"/>
                  <a:pt x="200331" y="179165"/>
                </a:cubicBezTo>
                <a:cubicBezTo>
                  <a:pt x="301391" y="114586"/>
                  <a:pt x="427121" y="110109"/>
                  <a:pt x="528181" y="106585"/>
                </a:cubicBezTo>
                <a:cubicBezTo>
                  <a:pt x="867366" y="94869"/>
                  <a:pt x="1206647" y="83344"/>
                  <a:pt x="1545832" y="71819"/>
                </a:cubicBezTo>
                <a:cubicBezTo>
                  <a:pt x="1885017" y="60293"/>
                  <a:pt x="2224203" y="48768"/>
                  <a:pt x="2563388" y="37052"/>
                </a:cubicBezTo>
                <a:lnTo>
                  <a:pt x="2634063" y="34671"/>
                </a:lnTo>
                <a:cubicBezTo>
                  <a:pt x="3122696" y="18288"/>
                  <a:pt x="3627902" y="1429"/>
                  <a:pt x="4125488" y="0"/>
                </a:cubicBezTo>
                <a:cubicBezTo>
                  <a:pt x="4244074" y="0"/>
                  <a:pt x="4378282" y="0"/>
                  <a:pt x="4505535" y="35433"/>
                </a:cubicBezTo>
                <a:cubicBezTo>
                  <a:pt x="4648506" y="75248"/>
                  <a:pt x="4764234" y="159163"/>
                  <a:pt x="4823004" y="265652"/>
                </a:cubicBezTo>
                <a:cubicBezTo>
                  <a:pt x="4870248" y="350330"/>
                  <a:pt x="4883297" y="447104"/>
                  <a:pt x="4892631" y="538925"/>
                </a:cubicBezTo>
                <a:cubicBezTo>
                  <a:pt x="4902156" y="639032"/>
                  <a:pt x="4908824" y="736092"/>
                  <a:pt x="4912443" y="827627"/>
                </a:cubicBezTo>
                <a:lnTo>
                  <a:pt x="4912443" y="827913"/>
                </a:lnTo>
                <a:cubicBezTo>
                  <a:pt x="4915015" y="908876"/>
                  <a:pt x="4914062" y="987362"/>
                  <a:pt x="4874153" y="1057085"/>
                </a:cubicBezTo>
                <a:cubicBezTo>
                  <a:pt x="4803858" y="1178147"/>
                  <a:pt x="4652982" y="1208151"/>
                  <a:pt x="4514680" y="1221486"/>
                </a:cubicBezTo>
                <a:cubicBezTo>
                  <a:pt x="3925939" y="1278255"/>
                  <a:pt x="3329103" y="1304068"/>
                  <a:pt x="2741220" y="1297972"/>
                </a:cubicBezTo>
                <a:cubicBezTo>
                  <a:pt x="2676069" y="1297114"/>
                  <a:pt x="2610822" y="1299782"/>
                  <a:pt x="2575104" y="1337786"/>
                </a:cubicBezTo>
                <a:cubicBezTo>
                  <a:pt x="2543385" y="1371124"/>
                  <a:pt x="2539766" y="1425416"/>
                  <a:pt x="2535861" y="1482852"/>
                </a:cubicBezTo>
                <a:lnTo>
                  <a:pt x="2534146" y="1507522"/>
                </a:lnTo>
                <a:cubicBezTo>
                  <a:pt x="2526907" y="1589151"/>
                  <a:pt x="2507000" y="1640300"/>
                  <a:pt x="2473186" y="1664208"/>
                </a:cubicBezTo>
                <a:cubicBezTo>
                  <a:pt x="2459470" y="1673924"/>
                  <a:pt x="2444040" y="1678781"/>
                  <a:pt x="2427752" y="1678781"/>
                </a:cubicBezTo>
              </a:path>
            </a:pathLst>
          </a:custGeom>
          <a:solidFill>
            <a:schemeClr val="accent5"/>
          </a:solidFill>
          <a:ln>
            <a:noFill/>
          </a:ln>
        </p:spPr>
        <p:txBody>
          <a:bodyPr spcFirstLastPara="1" wrap="square" lIns="91426" tIns="45700" rIns="91426" bIns="45700" anchor="ctr" anchorCtr="0">
            <a:noAutofit/>
          </a:bodyPr>
          <a:lstStyle/>
          <a:p>
            <a:pPr marL="0" marR="0" lvl="0" indent="0" algn="l" rtl="0">
              <a:spcBef>
                <a:spcPts val="0"/>
              </a:spcBef>
              <a:spcAft>
                <a:spcPts val="0"/>
              </a:spcAft>
              <a:buNone/>
            </a:pPr>
            <a:endParaRPr sz="1801">
              <a:solidFill>
                <a:schemeClr val="dk1"/>
              </a:solidFill>
              <a:latin typeface="Arial"/>
              <a:ea typeface="Arial"/>
              <a:cs typeface="Arial"/>
              <a:sym typeface="Arial"/>
            </a:endParaRPr>
          </a:p>
        </p:txBody>
      </p:sp>
      <p:sp>
        <p:nvSpPr>
          <p:cNvPr id="92" name="Google Shape;92;p20"/>
          <p:cNvSpPr/>
          <p:nvPr/>
        </p:nvSpPr>
        <p:spPr>
          <a:xfrm>
            <a:off x="423990" y="3384328"/>
            <a:ext cx="5081662" cy="3289745"/>
          </a:xfrm>
          <a:custGeom>
            <a:avLst/>
            <a:gdLst/>
            <a:ahLst/>
            <a:cxnLst/>
            <a:rect l="l" t="t" r="r" b="b"/>
            <a:pathLst>
              <a:path w="2973657" h="2866771" extrusionOk="0">
                <a:moveTo>
                  <a:pt x="2970587" y="1544579"/>
                </a:moveTo>
                <a:lnTo>
                  <a:pt x="2902388" y="686275"/>
                </a:lnTo>
                <a:cubicBezTo>
                  <a:pt x="2896101" y="605396"/>
                  <a:pt x="2888958" y="513778"/>
                  <a:pt x="2852001" y="430143"/>
                </a:cubicBezTo>
                <a:cubicBezTo>
                  <a:pt x="2809138" y="333868"/>
                  <a:pt x="2728461" y="266485"/>
                  <a:pt x="2641784" y="254320"/>
                </a:cubicBezTo>
                <a:cubicBezTo>
                  <a:pt x="1923027" y="151201"/>
                  <a:pt x="1190555" y="67376"/>
                  <a:pt x="464655" y="5220"/>
                </a:cubicBezTo>
                <a:cubicBezTo>
                  <a:pt x="399504" y="-672"/>
                  <a:pt x="340639" y="-4379"/>
                  <a:pt x="281965" y="9972"/>
                </a:cubicBezTo>
                <a:cubicBezTo>
                  <a:pt x="116516" y="50554"/>
                  <a:pt x="23552" y="220200"/>
                  <a:pt x="4788" y="370458"/>
                </a:cubicBezTo>
                <a:cubicBezTo>
                  <a:pt x="-10357" y="496481"/>
                  <a:pt x="13265" y="621553"/>
                  <a:pt x="36125" y="742444"/>
                </a:cubicBezTo>
                <a:cubicBezTo>
                  <a:pt x="40792" y="767344"/>
                  <a:pt x="45555" y="792244"/>
                  <a:pt x="49841" y="817050"/>
                </a:cubicBezTo>
                <a:cubicBezTo>
                  <a:pt x="83655" y="1011501"/>
                  <a:pt x="95466" y="1213080"/>
                  <a:pt x="106896" y="1407912"/>
                </a:cubicBezTo>
                <a:cubicBezTo>
                  <a:pt x="117373" y="1585826"/>
                  <a:pt x="128232" y="1769633"/>
                  <a:pt x="155568" y="1949543"/>
                </a:cubicBezTo>
                <a:cubicBezTo>
                  <a:pt x="172713" y="2061310"/>
                  <a:pt x="197288" y="2178684"/>
                  <a:pt x="260534" y="2279997"/>
                </a:cubicBezTo>
                <a:cubicBezTo>
                  <a:pt x="332448" y="2395850"/>
                  <a:pt x="444366" y="2467890"/>
                  <a:pt x="559809" y="2472547"/>
                </a:cubicBezTo>
                <a:cubicBezTo>
                  <a:pt x="1044537" y="2492315"/>
                  <a:pt x="1526311" y="2430730"/>
                  <a:pt x="1990750" y="2289596"/>
                </a:cubicBezTo>
                <a:cubicBezTo>
                  <a:pt x="2020944" y="2280377"/>
                  <a:pt x="2051043" y="2270873"/>
                  <a:pt x="2081047" y="2261084"/>
                </a:cubicBezTo>
                <a:cubicBezTo>
                  <a:pt x="2086286" y="2259373"/>
                  <a:pt x="2092287" y="2256902"/>
                  <a:pt x="2098859" y="2254051"/>
                </a:cubicBezTo>
                <a:cubicBezTo>
                  <a:pt x="2086667" y="2297199"/>
                  <a:pt x="2063807" y="2373135"/>
                  <a:pt x="2022945" y="2503910"/>
                </a:cubicBezTo>
                <a:lnTo>
                  <a:pt x="2014277" y="2531757"/>
                </a:lnTo>
                <a:cubicBezTo>
                  <a:pt x="1996656" y="2589541"/>
                  <a:pt x="1979415" y="2647420"/>
                  <a:pt x="1962556" y="2705394"/>
                </a:cubicBezTo>
                <a:cubicBezTo>
                  <a:pt x="1960461" y="2712427"/>
                  <a:pt x="1957603" y="2719650"/>
                  <a:pt x="1954650" y="2726874"/>
                </a:cubicBezTo>
                <a:cubicBezTo>
                  <a:pt x="1946935" y="2746261"/>
                  <a:pt x="1938267" y="2768311"/>
                  <a:pt x="1938553" y="2792736"/>
                </a:cubicBezTo>
                <a:cubicBezTo>
                  <a:pt x="1938839" y="2820583"/>
                  <a:pt x="1955698" y="2855177"/>
                  <a:pt x="1986273" y="2864491"/>
                </a:cubicBezTo>
                <a:cubicBezTo>
                  <a:pt x="1991322" y="2866107"/>
                  <a:pt x="1996465" y="2866772"/>
                  <a:pt x="2001513" y="2866772"/>
                </a:cubicBezTo>
                <a:cubicBezTo>
                  <a:pt x="2019706" y="2866772"/>
                  <a:pt x="2037042" y="2856888"/>
                  <a:pt x="2049805" y="2838545"/>
                </a:cubicBezTo>
                <a:cubicBezTo>
                  <a:pt x="2134768" y="2721076"/>
                  <a:pt x="2219541" y="2603607"/>
                  <a:pt x="2304408" y="2486138"/>
                </a:cubicBezTo>
                <a:cubicBezTo>
                  <a:pt x="2392705" y="2363917"/>
                  <a:pt x="2480907" y="2241601"/>
                  <a:pt x="2570728" y="2117479"/>
                </a:cubicBezTo>
                <a:cubicBezTo>
                  <a:pt x="2629878" y="2035459"/>
                  <a:pt x="2691123" y="1950589"/>
                  <a:pt x="2769609" y="1889383"/>
                </a:cubicBezTo>
                <a:cubicBezTo>
                  <a:pt x="2783706" y="1878359"/>
                  <a:pt x="2798565" y="1867809"/>
                  <a:pt x="2813520" y="1857260"/>
                </a:cubicBezTo>
                <a:cubicBezTo>
                  <a:pt x="2871432" y="1816108"/>
                  <a:pt x="2931249" y="1773625"/>
                  <a:pt x="2958490" y="1702725"/>
                </a:cubicBezTo>
                <a:cubicBezTo>
                  <a:pt x="2977350" y="1652829"/>
                  <a:pt x="2975064" y="1601603"/>
                  <a:pt x="2970396" y="1544674"/>
                </a:cubicBezTo>
              </a:path>
            </a:pathLst>
          </a:custGeom>
          <a:solidFill>
            <a:schemeClr val="accent5"/>
          </a:solidFill>
          <a:ln>
            <a:noFill/>
          </a:ln>
        </p:spPr>
        <p:txBody>
          <a:bodyPr spcFirstLastPara="1" wrap="square" lIns="91426" tIns="45700" rIns="91426" bIns="45700" anchor="ctr" anchorCtr="0">
            <a:noAutofit/>
          </a:bodyPr>
          <a:lstStyle/>
          <a:p>
            <a:pPr marL="0" marR="0" lvl="0" indent="0" algn="l" rtl="0">
              <a:spcBef>
                <a:spcPts val="0"/>
              </a:spcBef>
              <a:spcAft>
                <a:spcPts val="0"/>
              </a:spcAft>
              <a:buNone/>
            </a:pPr>
            <a:endParaRPr sz="1801">
              <a:solidFill>
                <a:schemeClr val="dk1"/>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6_Title Slide">
  <p:cSld name="6_Title Slide">
    <p:spTree>
      <p:nvGrpSpPr>
        <p:cNvPr id="1" name="Shape 95"/>
        <p:cNvGrpSpPr/>
        <p:nvPr/>
      </p:nvGrpSpPr>
      <p:grpSpPr>
        <a:xfrm>
          <a:off x="0" y="0"/>
          <a:ext cx="0" cy="0"/>
          <a:chOff x="0" y="0"/>
          <a:chExt cx="0" cy="0"/>
        </a:xfrm>
      </p:grpSpPr>
      <p:pic>
        <p:nvPicPr>
          <p:cNvPr id="96" name="Google Shape;96;p21"/>
          <p:cNvPicPr preferRelativeResize="0"/>
          <p:nvPr/>
        </p:nvPicPr>
        <p:blipFill rotWithShape="1">
          <a:blip r:embed="rId2">
            <a:alphaModFix/>
          </a:blip>
          <a:srcRect/>
          <a:stretch/>
        </p:blipFill>
        <p:spPr>
          <a:xfrm>
            <a:off x="6096000" y="0"/>
            <a:ext cx="6096000" cy="6858000"/>
          </a:xfrm>
          <a:prstGeom prst="rect">
            <a:avLst/>
          </a:prstGeom>
          <a:noFill/>
          <a:ln>
            <a:noFill/>
          </a:ln>
        </p:spPr>
      </p:pic>
      <p:sp>
        <p:nvSpPr>
          <p:cNvPr id="97" name="Google Shape;97;p21"/>
          <p:cNvSpPr txBox="1">
            <a:spLocks noGrp="1"/>
          </p:cNvSpPr>
          <p:nvPr>
            <p:ph type="ctrTitle"/>
          </p:nvPr>
        </p:nvSpPr>
        <p:spPr>
          <a:xfrm>
            <a:off x="944880" y="841248"/>
            <a:ext cx="4434841" cy="3236976"/>
          </a:xfrm>
          <a:prstGeom prst="rect">
            <a:avLst/>
          </a:prstGeom>
          <a:noFill/>
          <a:ln>
            <a:noFill/>
          </a:ln>
        </p:spPr>
        <p:txBody>
          <a:bodyPr spcFirstLastPara="1" wrap="square" lIns="91425" tIns="45700" rIns="91425" bIns="45700" anchor="b" anchorCtr="0">
            <a:normAutofit/>
          </a:bodyPr>
          <a:lstStyle>
            <a:lvl1pPr lvl="0" algn="l">
              <a:lnSpc>
                <a:spcPct val="110000"/>
              </a:lnSpc>
              <a:spcBef>
                <a:spcPts val="1001"/>
              </a:spcBef>
              <a:spcAft>
                <a:spcPts val="0"/>
              </a:spcAft>
              <a:buClr>
                <a:schemeClr val="dk1"/>
              </a:buClr>
              <a:buSzPts val="3600"/>
              <a:buFont typeface="Arial"/>
              <a:buNone/>
              <a:defRPr sz="3600" b="0" i="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21"/>
          <p:cNvSpPr txBox="1">
            <a:spLocks noGrp="1"/>
          </p:cNvSpPr>
          <p:nvPr>
            <p:ph type="subTitle" idx="1"/>
          </p:nvPr>
        </p:nvSpPr>
        <p:spPr>
          <a:xfrm>
            <a:off x="944881" y="4498848"/>
            <a:ext cx="4434836" cy="510474"/>
          </a:xfrm>
          <a:prstGeom prst="rect">
            <a:avLst/>
          </a:prstGeom>
          <a:noFill/>
          <a:ln>
            <a:noFill/>
          </a:ln>
        </p:spPr>
        <p:txBody>
          <a:bodyPr spcFirstLastPara="1" wrap="square" lIns="91425" tIns="45700" rIns="91425" bIns="45700" anchor="t" anchorCtr="0">
            <a:normAutofit/>
          </a:bodyPr>
          <a:lstStyle>
            <a:lvl1pPr lvl="0" algn="l">
              <a:lnSpc>
                <a:spcPct val="110000"/>
              </a:lnSpc>
              <a:spcBef>
                <a:spcPts val="1001"/>
              </a:spcBef>
              <a:spcAft>
                <a:spcPts val="0"/>
              </a:spcAft>
              <a:buClr>
                <a:schemeClr val="dk1"/>
              </a:buClr>
              <a:buSzPts val="1800"/>
              <a:buNone/>
              <a:defRPr sz="1801"/>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1"/>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9" name="Google Shape;99;p21"/>
          <p:cNvSpPr txBox="1">
            <a:spLocks noGrp="1"/>
          </p:cNvSpPr>
          <p:nvPr>
            <p:ph type="body" idx="2"/>
          </p:nvPr>
        </p:nvSpPr>
        <p:spPr>
          <a:xfrm>
            <a:off x="7486331" y="841249"/>
            <a:ext cx="3760788" cy="4113389"/>
          </a:xfrm>
          <a:prstGeom prst="rect">
            <a:avLst/>
          </a:prstGeom>
          <a:noFill/>
          <a:ln>
            <a:noFill/>
          </a:ln>
        </p:spPr>
        <p:txBody>
          <a:bodyPr spcFirstLastPara="1" wrap="square" lIns="91425" tIns="45700" rIns="91425" bIns="45700" anchor="ctr" anchorCtr="0">
            <a:normAutofit/>
          </a:bodyPr>
          <a:lstStyle>
            <a:lvl1pPr marL="457206" lvl="0" indent="-228604" algn="ctr">
              <a:lnSpc>
                <a:spcPct val="90000"/>
              </a:lnSpc>
              <a:spcBef>
                <a:spcPts val="1001"/>
              </a:spcBef>
              <a:spcAft>
                <a:spcPts val="0"/>
              </a:spcAft>
              <a:buClr>
                <a:schemeClr val="lt1"/>
              </a:buClr>
              <a:buSzPts val="2800"/>
              <a:buNone/>
              <a:defRPr>
                <a:solidFill>
                  <a:schemeClr val="lt1"/>
                </a:solidFill>
              </a:defRPr>
            </a:lvl1pPr>
            <a:lvl2pPr marL="914411" lvl="1" indent="-381006" algn="l">
              <a:lnSpc>
                <a:spcPct val="90000"/>
              </a:lnSpc>
              <a:spcBef>
                <a:spcPts val="500"/>
              </a:spcBef>
              <a:spcAft>
                <a:spcPts val="0"/>
              </a:spcAft>
              <a:buClr>
                <a:schemeClr val="lt1"/>
              </a:buClr>
              <a:buSzPts val="2400"/>
              <a:buChar char="•"/>
              <a:defRPr>
                <a:solidFill>
                  <a:schemeClr val="lt1"/>
                </a:solidFill>
              </a:defRPr>
            </a:lvl2pPr>
            <a:lvl3pPr marL="1371617" lvl="2" indent="-355604" algn="l">
              <a:lnSpc>
                <a:spcPct val="90000"/>
              </a:lnSpc>
              <a:spcBef>
                <a:spcPts val="500"/>
              </a:spcBef>
              <a:spcAft>
                <a:spcPts val="0"/>
              </a:spcAft>
              <a:buClr>
                <a:schemeClr val="lt1"/>
              </a:buClr>
              <a:buSzPts val="2000"/>
              <a:buChar char="•"/>
              <a:defRPr>
                <a:solidFill>
                  <a:schemeClr val="lt1"/>
                </a:solidFill>
              </a:defRPr>
            </a:lvl3pPr>
            <a:lvl4pPr marL="1828823" lvl="3" indent="-342904" algn="l">
              <a:lnSpc>
                <a:spcPct val="90000"/>
              </a:lnSpc>
              <a:spcBef>
                <a:spcPts val="500"/>
              </a:spcBef>
              <a:spcAft>
                <a:spcPts val="0"/>
              </a:spcAft>
              <a:buClr>
                <a:schemeClr val="lt1"/>
              </a:buClr>
              <a:buSzPts val="1800"/>
              <a:buChar char="•"/>
              <a:defRPr>
                <a:solidFill>
                  <a:schemeClr val="lt1"/>
                </a:solidFill>
              </a:defRPr>
            </a:lvl4pPr>
            <a:lvl5pPr marL="2286029" lvl="4" indent="-342904" algn="l">
              <a:lnSpc>
                <a:spcPct val="90000"/>
              </a:lnSpc>
              <a:spcBef>
                <a:spcPts val="500"/>
              </a:spcBef>
              <a:spcAft>
                <a:spcPts val="0"/>
              </a:spcAft>
              <a:buClr>
                <a:schemeClr val="lt1"/>
              </a:buClr>
              <a:buSzPts val="1800"/>
              <a:buChar char="•"/>
              <a:defRPr>
                <a:solidFill>
                  <a:schemeClr val="lt1"/>
                </a:solidFill>
              </a:defRPr>
            </a:lvl5pPr>
            <a:lvl6pPr marL="2743234" lvl="5" indent="-342904" algn="l">
              <a:lnSpc>
                <a:spcPct val="90000"/>
              </a:lnSpc>
              <a:spcBef>
                <a:spcPts val="500"/>
              </a:spcBef>
              <a:spcAft>
                <a:spcPts val="0"/>
              </a:spcAft>
              <a:buClr>
                <a:schemeClr val="dk1"/>
              </a:buClr>
              <a:buSzPts val="1800"/>
              <a:buChar char="•"/>
              <a:defRPr/>
            </a:lvl6pPr>
            <a:lvl7pPr marL="3200440" lvl="6" indent="-342904" algn="l">
              <a:lnSpc>
                <a:spcPct val="90000"/>
              </a:lnSpc>
              <a:spcBef>
                <a:spcPts val="500"/>
              </a:spcBef>
              <a:spcAft>
                <a:spcPts val="0"/>
              </a:spcAft>
              <a:buClr>
                <a:schemeClr val="dk1"/>
              </a:buClr>
              <a:buSzPts val="1800"/>
              <a:buChar char="•"/>
              <a:defRPr/>
            </a:lvl7pPr>
            <a:lvl8pPr marL="3657646" lvl="7" indent="-342904" algn="l">
              <a:lnSpc>
                <a:spcPct val="90000"/>
              </a:lnSpc>
              <a:spcBef>
                <a:spcPts val="500"/>
              </a:spcBef>
              <a:spcAft>
                <a:spcPts val="0"/>
              </a:spcAft>
              <a:buClr>
                <a:schemeClr val="dk1"/>
              </a:buClr>
              <a:buSzPts val="1800"/>
              <a:buChar char="•"/>
              <a:defRPr/>
            </a:lvl8pPr>
            <a:lvl9pPr marL="4114851" lvl="8" indent="-342904" algn="l">
              <a:lnSpc>
                <a:spcPct val="90000"/>
              </a:lnSpc>
              <a:spcBef>
                <a:spcPts val="500"/>
              </a:spcBef>
              <a:spcAft>
                <a:spcPts val="0"/>
              </a:spcAft>
              <a:buClr>
                <a:schemeClr val="dk1"/>
              </a:buClr>
              <a:buSzPts val="1800"/>
              <a:buChar char="•"/>
              <a:defRPr/>
            </a:lvl9pPr>
          </a:lstStyle>
          <a:p>
            <a:endParaRPr/>
          </a:p>
        </p:txBody>
      </p:sp>
      <p:sp>
        <p:nvSpPr>
          <p:cNvPr id="100" name="Google Shape;100;p21"/>
          <p:cNvSpPr txBox="1">
            <a:spLocks noGrp="1"/>
          </p:cNvSpPr>
          <p:nvPr>
            <p:ph type="body" idx="3"/>
          </p:nvPr>
        </p:nvSpPr>
        <p:spPr>
          <a:xfrm>
            <a:off x="7486331" y="5089652"/>
            <a:ext cx="3760788" cy="411124"/>
          </a:xfrm>
          <a:prstGeom prst="rect">
            <a:avLst/>
          </a:prstGeom>
          <a:noFill/>
          <a:ln>
            <a:noFill/>
          </a:ln>
        </p:spPr>
        <p:txBody>
          <a:bodyPr spcFirstLastPara="1" wrap="square" lIns="91425" tIns="45700" rIns="91425" bIns="45700" anchor="t" anchorCtr="0">
            <a:normAutofit/>
          </a:bodyPr>
          <a:lstStyle>
            <a:lvl1pPr marL="457206" lvl="0" indent="-228604" algn="r">
              <a:lnSpc>
                <a:spcPct val="90000"/>
              </a:lnSpc>
              <a:spcBef>
                <a:spcPts val="1001"/>
              </a:spcBef>
              <a:spcAft>
                <a:spcPts val="0"/>
              </a:spcAft>
              <a:buClr>
                <a:schemeClr val="lt1"/>
              </a:buClr>
              <a:buSzPts val="1600"/>
              <a:buNone/>
              <a:defRPr sz="1600">
                <a:solidFill>
                  <a:schemeClr val="lt1"/>
                </a:solidFill>
              </a:defRPr>
            </a:lvl1pPr>
            <a:lvl2pPr marL="914411" lvl="1" indent="-342904" algn="l">
              <a:lnSpc>
                <a:spcPct val="90000"/>
              </a:lnSpc>
              <a:spcBef>
                <a:spcPts val="500"/>
              </a:spcBef>
              <a:spcAft>
                <a:spcPts val="0"/>
              </a:spcAft>
              <a:buClr>
                <a:schemeClr val="dk1"/>
              </a:buClr>
              <a:buSzPts val="1800"/>
              <a:buChar char="•"/>
              <a:defRPr/>
            </a:lvl2pPr>
            <a:lvl3pPr marL="1371617" lvl="2" indent="-342904" algn="l">
              <a:lnSpc>
                <a:spcPct val="90000"/>
              </a:lnSpc>
              <a:spcBef>
                <a:spcPts val="500"/>
              </a:spcBef>
              <a:spcAft>
                <a:spcPts val="0"/>
              </a:spcAft>
              <a:buClr>
                <a:schemeClr val="dk1"/>
              </a:buClr>
              <a:buSzPts val="1800"/>
              <a:buChar char="•"/>
              <a:defRPr/>
            </a:lvl3pPr>
            <a:lvl4pPr marL="1828823" lvl="3" indent="-342904" algn="l">
              <a:lnSpc>
                <a:spcPct val="90000"/>
              </a:lnSpc>
              <a:spcBef>
                <a:spcPts val="500"/>
              </a:spcBef>
              <a:spcAft>
                <a:spcPts val="0"/>
              </a:spcAft>
              <a:buClr>
                <a:schemeClr val="dk1"/>
              </a:buClr>
              <a:buSzPts val="1800"/>
              <a:buChar char="•"/>
              <a:defRPr/>
            </a:lvl4pPr>
            <a:lvl5pPr marL="2286029" lvl="4" indent="-342904" algn="l">
              <a:lnSpc>
                <a:spcPct val="90000"/>
              </a:lnSpc>
              <a:spcBef>
                <a:spcPts val="500"/>
              </a:spcBef>
              <a:spcAft>
                <a:spcPts val="0"/>
              </a:spcAft>
              <a:buClr>
                <a:schemeClr val="dk1"/>
              </a:buClr>
              <a:buSzPts val="1800"/>
              <a:buChar char="•"/>
              <a:defRPr/>
            </a:lvl5pPr>
            <a:lvl6pPr marL="2743234" lvl="5" indent="-342904" algn="l">
              <a:lnSpc>
                <a:spcPct val="90000"/>
              </a:lnSpc>
              <a:spcBef>
                <a:spcPts val="500"/>
              </a:spcBef>
              <a:spcAft>
                <a:spcPts val="0"/>
              </a:spcAft>
              <a:buClr>
                <a:schemeClr val="dk1"/>
              </a:buClr>
              <a:buSzPts val="1800"/>
              <a:buChar char="•"/>
              <a:defRPr/>
            </a:lvl6pPr>
            <a:lvl7pPr marL="3200440" lvl="6" indent="-342904" algn="l">
              <a:lnSpc>
                <a:spcPct val="90000"/>
              </a:lnSpc>
              <a:spcBef>
                <a:spcPts val="500"/>
              </a:spcBef>
              <a:spcAft>
                <a:spcPts val="0"/>
              </a:spcAft>
              <a:buClr>
                <a:schemeClr val="dk1"/>
              </a:buClr>
              <a:buSzPts val="1800"/>
              <a:buChar char="•"/>
              <a:defRPr/>
            </a:lvl7pPr>
            <a:lvl8pPr marL="3657646" lvl="7" indent="-342904" algn="l">
              <a:lnSpc>
                <a:spcPct val="90000"/>
              </a:lnSpc>
              <a:spcBef>
                <a:spcPts val="500"/>
              </a:spcBef>
              <a:spcAft>
                <a:spcPts val="0"/>
              </a:spcAft>
              <a:buClr>
                <a:schemeClr val="dk1"/>
              </a:buClr>
              <a:buSzPts val="1800"/>
              <a:buChar char="•"/>
              <a:defRPr/>
            </a:lvl8pPr>
            <a:lvl9pPr marL="4114851" lvl="8" indent="-342904"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Title Only">
  <p:cSld name="1_Title Only">
    <p:bg>
      <p:bgPr>
        <a:blipFill>
          <a:blip r:embed="rId2">
            <a:alphaModFix/>
          </a:blip>
          <a:stretch>
            <a:fillRect/>
          </a:stretch>
        </a:blipFill>
        <a:effectLst/>
      </p:bgPr>
    </p:bg>
    <p:spTree>
      <p:nvGrpSpPr>
        <p:cNvPr id="1" name="Shape 106"/>
        <p:cNvGrpSpPr/>
        <p:nvPr/>
      </p:nvGrpSpPr>
      <p:grpSpPr>
        <a:xfrm>
          <a:off x="0" y="0"/>
          <a:ext cx="0" cy="0"/>
          <a:chOff x="0" y="0"/>
          <a:chExt cx="0" cy="0"/>
        </a:xfrm>
      </p:grpSpPr>
      <p:sp>
        <p:nvSpPr>
          <p:cNvPr id="107" name="Google Shape;107;p23"/>
          <p:cNvSpPr>
            <a:spLocks noGrp="1"/>
          </p:cNvSpPr>
          <p:nvPr>
            <p:ph type="pic" idx="2"/>
          </p:nvPr>
        </p:nvSpPr>
        <p:spPr>
          <a:xfrm>
            <a:off x="1777112" y="407500"/>
            <a:ext cx="1952279" cy="1952279"/>
          </a:xfrm>
          <a:prstGeom prst="rect">
            <a:avLst/>
          </a:prstGeom>
          <a:noFill/>
          <a:ln>
            <a:noFill/>
          </a:ln>
        </p:spPr>
      </p:sp>
      <p:sp>
        <p:nvSpPr>
          <p:cNvPr id="108" name="Google Shape;108;p23"/>
          <p:cNvSpPr>
            <a:spLocks noGrp="1"/>
          </p:cNvSpPr>
          <p:nvPr>
            <p:ph type="pic" idx="3"/>
          </p:nvPr>
        </p:nvSpPr>
        <p:spPr>
          <a:xfrm>
            <a:off x="3528345" y="1972581"/>
            <a:ext cx="2290066" cy="2273502"/>
          </a:xfrm>
          <a:prstGeom prst="rect">
            <a:avLst/>
          </a:prstGeom>
          <a:noFill/>
          <a:ln>
            <a:noFill/>
          </a:ln>
        </p:spPr>
      </p:sp>
      <p:sp>
        <p:nvSpPr>
          <p:cNvPr id="109" name="Google Shape;109;p23"/>
          <p:cNvSpPr>
            <a:spLocks noGrp="1"/>
          </p:cNvSpPr>
          <p:nvPr>
            <p:ph type="pic" idx="4"/>
          </p:nvPr>
        </p:nvSpPr>
        <p:spPr>
          <a:xfrm>
            <a:off x="5579540" y="4386312"/>
            <a:ext cx="3119292" cy="2462810"/>
          </a:xfrm>
          <a:prstGeom prst="rect">
            <a:avLst/>
          </a:prstGeom>
          <a:noFill/>
          <a:ln>
            <a:noFill/>
          </a:ln>
        </p:spPr>
      </p:sp>
      <p:sp>
        <p:nvSpPr>
          <p:cNvPr id="110" name="Google Shape;110;p23"/>
          <p:cNvSpPr>
            <a:spLocks noGrp="1"/>
          </p:cNvSpPr>
          <p:nvPr>
            <p:ph type="pic" idx="5"/>
          </p:nvPr>
        </p:nvSpPr>
        <p:spPr>
          <a:xfrm>
            <a:off x="1092905" y="4018982"/>
            <a:ext cx="3854162" cy="2839018"/>
          </a:xfrm>
          <a:prstGeom prst="rect">
            <a:avLst/>
          </a:prstGeom>
          <a:noFill/>
          <a:ln>
            <a:noFill/>
          </a:ln>
        </p:spPr>
      </p:sp>
      <p:sp>
        <p:nvSpPr>
          <p:cNvPr id="111" name="Google Shape;111;p23"/>
          <p:cNvSpPr txBox="1">
            <a:spLocks noGrp="1"/>
          </p:cNvSpPr>
          <p:nvPr>
            <p:ph type="title"/>
          </p:nvPr>
        </p:nvSpPr>
        <p:spPr>
          <a:xfrm>
            <a:off x="5760720" y="585216"/>
            <a:ext cx="5276089" cy="2276856"/>
          </a:xfrm>
          <a:prstGeom prst="rect">
            <a:avLst/>
          </a:prstGeom>
          <a:solidFill>
            <a:schemeClr val="accent2"/>
          </a:solid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lt1"/>
              </a:buClr>
              <a:buSzPts val="4800"/>
              <a:buFont typeface="Arial"/>
              <a:buNone/>
              <a:defRPr sz="4800" b="1"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 name="Google Shape;112;p23"/>
          <p:cNvSpPr txBox="1">
            <a:spLocks noGrp="1"/>
          </p:cNvSpPr>
          <p:nvPr>
            <p:ph type="body" idx="1"/>
          </p:nvPr>
        </p:nvSpPr>
        <p:spPr>
          <a:xfrm>
            <a:off x="5760720" y="3127248"/>
            <a:ext cx="5276089" cy="1124712"/>
          </a:xfrm>
          <a:prstGeom prst="rect">
            <a:avLst/>
          </a:prstGeom>
          <a:solidFill>
            <a:schemeClr val="accent2"/>
          </a:solidFill>
          <a:ln>
            <a:noFill/>
          </a:ln>
        </p:spPr>
        <p:txBody>
          <a:bodyPr spcFirstLastPara="1" wrap="square" lIns="91425" tIns="45700" rIns="91425" bIns="45700" anchor="t" anchorCtr="0">
            <a:normAutofit/>
          </a:bodyPr>
          <a:lstStyle>
            <a:lvl1pPr marL="457206" lvl="0" indent="-228604" algn="r">
              <a:lnSpc>
                <a:spcPct val="90000"/>
              </a:lnSpc>
              <a:spcBef>
                <a:spcPts val="1001"/>
              </a:spcBef>
              <a:spcAft>
                <a:spcPts val="0"/>
              </a:spcAft>
              <a:buClr>
                <a:schemeClr val="lt1"/>
              </a:buClr>
              <a:buSzPts val="1800"/>
              <a:buNone/>
              <a:defRPr sz="1801">
                <a:solidFill>
                  <a:schemeClr val="lt1"/>
                </a:solidFill>
              </a:defRPr>
            </a:lvl1pPr>
            <a:lvl2pPr marL="914411" lvl="1" indent="-342904" algn="l">
              <a:lnSpc>
                <a:spcPct val="90000"/>
              </a:lnSpc>
              <a:spcBef>
                <a:spcPts val="500"/>
              </a:spcBef>
              <a:spcAft>
                <a:spcPts val="0"/>
              </a:spcAft>
              <a:buClr>
                <a:schemeClr val="dk1"/>
              </a:buClr>
              <a:buSzPts val="1800"/>
              <a:buChar char="•"/>
              <a:defRPr/>
            </a:lvl2pPr>
            <a:lvl3pPr marL="1371617" lvl="2" indent="-342904" algn="l">
              <a:lnSpc>
                <a:spcPct val="90000"/>
              </a:lnSpc>
              <a:spcBef>
                <a:spcPts val="500"/>
              </a:spcBef>
              <a:spcAft>
                <a:spcPts val="0"/>
              </a:spcAft>
              <a:buClr>
                <a:schemeClr val="dk1"/>
              </a:buClr>
              <a:buSzPts val="1800"/>
              <a:buChar char="•"/>
              <a:defRPr/>
            </a:lvl3pPr>
            <a:lvl4pPr marL="1828823" lvl="3" indent="-342904" algn="l">
              <a:lnSpc>
                <a:spcPct val="90000"/>
              </a:lnSpc>
              <a:spcBef>
                <a:spcPts val="500"/>
              </a:spcBef>
              <a:spcAft>
                <a:spcPts val="0"/>
              </a:spcAft>
              <a:buClr>
                <a:schemeClr val="dk1"/>
              </a:buClr>
              <a:buSzPts val="1800"/>
              <a:buChar char="•"/>
              <a:defRPr/>
            </a:lvl4pPr>
            <a:lvl5pPr marL="2286029" lvl="4" indent="-342904" algn="l">
              <a:lnSpc>
                <a:spcPct val="90000"/>
              </a:lnSpc>
              <a:spcBef>
                <a:spcPts val="500"/>
              </a:spcBef>
              <a:spcAft>
                <a:spcPts val="0"/>
              </a:spcAft>
              <a:buClr>
                <a:schemeClr val="dk1"/>
              </a:buClr>
              <a:buSzPts val="1800"/>
              <a:buChar char="•"/>
              <a:defRPr/>
            </a:lvl5pPr>
            <a:lvl6pPr marL="2743234" lvl="5" indent="-342904" algn="l">
              <a:lnSpc>
                <a:spcPct val="90000"/>
              </a:lnSpc>
              <a:spcBef>
                <a:spcPts val="500"/>
              </a:spcBef>
              <a:spcAft>
                <a:spcPts val="0"/>
              </a:spcAft>
              <a:buClr>
                <a:schemeClr val="dk1"/>
              </a:buClr>
              <a:buSzPts val="1800"/>
              <a:buChar char="•"/>
              <a:defRPr/>
            </a:lvl6pPr>
            <a:lvl7pPr marL="3200440" lvl="6" indent="-342904" algn="l">
              <a:lnSpc>
                <a:spcPct val="90000"/>
              </a:lnSpc>
              <a:spcBef>
                <a:spcPts val="500"/>
              </a:spcBef>
              <a:spcAft>
                <a:spcPts val="0"/>
              </a:spcAft>
              <a:buClr>
                <a:schemeClr val="dk1"/>
              </a:buClr>
              <a:buSzPts val="1800"/>
              <a:buChar char="•"/>
              <a:defRPr/>
            </a:lvl7pPr>
            <a:lvl8pPr marL="3657646" lvl="7" indent="-342904" algn="l">
              <a:lnSpc>
                <a:spcPct val="90000"/>
              </a:lnSpc>
              <a:spcBef>
                <a:spcPts val="500"/>
              </a:spcBef>
              <a:spcAft>
                <a:spcPts val="0"/>
              </a:spcAft>
              <a:buClr>
                <a:schemeClr val="dk1"/>
              </a:buClr>
              <a:buSzPts val="1800"/>
              <a:buChar char="•"/>
              <a:defRPr/>
            </a:lvl8pPr>
            <a:lvl9pPr marL="4114851" lvl="8" indent="-342904"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Page 1" type="title">
  <p:cSld name="TITLE">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4"/>
          <p:cNvSpPr txBox="1">
            <a:spLocks noGrp="1"/>
          </p:cNvSpPr>
          <p:nvPr>
            <p:ph type="ctrTitle"/>
          </p:nvPr>
        </p:nvSpPr>
        <p:spPr>
          <a:xfrm>
            <a:off x="1298449" y="594360"/>
            <a:ext cx="6272784" cy="2373086"/>
          </a:xfrm>
          <a:prstGeom prst="rect">
            <a:avLst/>
          </a:prstGeom>
          <a:solidFill>
            <a:schemeClr val="accent5"/>
          </a:solid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5400"/>
              <a:buFont typeface="Arial"/>
              <a:buNone/>
              <a:defRPr sz="5401" b="1" i="0"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4"/>
          <p:cNvSpPr txBox="1">
            <a:spLocks noGrp="1"/>
          </p:cNvSpPr>
          <p:nvPr>
            <p:ph type="subTitle" idx="1"/>
          </p:nvPr>
        </p:nvSpPr>
        <p:spPr>
          <a:xfrm>
            <a:off x="1298450" y="2967445"/>
            <a:ext cx="6272782" cy="762725"/>
          </a:xfrm>
          <a:prstGeom prst="rect">
            <a:avLst/>
          </a:prstGeom>
          <a:solidFill>
            <a:schemeClr val="accent5"/>
          </a:solidFill>
          <a:ln>
            <a:noFill/>
          </a:ln>
        </p:spPr>
        <p:txBody>
          <a:bodyPr spcFirstLastPara="1" wrap="square" lIns="91425" tIns="45700" rIns="91425" bIns="45700" anchor="b" anchorCtr="0">
            <a:normAutofit/>
          </a:bodyPr>
          <a:lstStyle>
            <a:lvl1pPr lvl="0" algn="l">
              <a:lnSpc>
                <a:spcPct val="100000"/>
              </a:lnSpc>
              <a:spcBef>
                <a:spcPts val="1001"/>
              </a:spcBef>
              <a:spcAft>
                <a:spcPts val="0"/>
              </a:spcAft>
              <a:buClr>
                <a:schemeClr val="lt1"/>
              </a:buClr>
              <a:buSzPts val="2000"/>
              <a:buNone/>
              <a:defRPr sz="20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1"/>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115"/>
        <p:cNvGrpSpPr/>
        <p:nvPr/>
      </p:nvGrpSpPr>
      <p:grpSpPr>
        <a:xfrm>
          <a:off x="0" y="0"/>
          <a:ext cx="0" cy="0"/>
          <a:chOff x="0" y="0"/>
          <a:chExt cx="0" cy="0"/>
        </a:xfrm>
      </p:grpSpPr>
      <p:sp>
        <p:nvSpPr>
          <p:cNvPr id="116" name="Google Shape;116;p25"/>
          <p:cNvSpPr txBox="1">
            <a:spLocks noGrp="1"/>
          </p:cNvSpPr>
          <p:nvPr>
            <p:ph type="dt" idx="10"/>
          </p:nvPr>
        </p:nvSpPr>
        <p:spPr>
          <a:xfrm>
            <a:off x="838201" y="6218238"/>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25"/>
          <p:cNvSpPr txBox="1">
            <a:spLocks noGrp="1"/>
          </p:cNvSpPr>
          <p:nvPr>
            <p:ph type="ftr" idx="11"/>
          </p:nvPr>
        </p:nvSpPr>
        <p:spPr>
          <a:xfrm>
            <a:off x="4038602" y="6218238"/>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25"/>
          <p:cNvSpPr txBox="1">
            <a:spLocks noGrp="1"/>
          </p:cNvSpPr>
          <p:nvPr>
            <p:ph type="sldNum" idx="12"/>
          </p:nvPr>
        </p:nvSpPr>
        <p:spPr>
          <a:xfrm>
            <a:off x="8610601" y="6218238"/>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bg>
      <p:bgPr>
        <a:blipFill>
          <a:blip r:embed="rId2">
            <a:alphaModFix/>
          </a:blip>
          <a:stretch>
            <a:fillRect/>
          </a:stretch>
        </a:blipFill>
        <a:effectLst/>
      </p:bgPr>
    </p:bg>
    <p:spTree>
      <p:nvGrpSpPr>
        <p:cNvPr id="1" name="Shape 119"/>
        <p:cNvGrpSpPr/>
        <p:nvPr/>
      </p:nvGrpSpPr>
      <p:grpSpPr>
        <a:xfrm>
          <a:off x="0" y="0"/>
          <a:ext cx="0" cy="0"/>
          <a:chOff x="0" y="0"/>
          <a:chExt cx="0" cy="0"/>
        </a:xfrm>
      </p:grpSpPr>
      <p:sp>
        <p:nvSpPr>
          <p:cNvPr id="120" name="Google Shape;120;p26"/>
          <p:cNvSpPr txBox="1">
            <a:spLocks noGrp="1"/>
          </p:cNvSpPr>
          <p:nvPr>
            <p:ph type="title"/>
          </p:nvPr>
        </p:nvSpPr>
        <p:spPr>
          <a:xfrm>
            <a:off x="839790" y="457200"/>
            <a:ext cx="3932236"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 name="Google Shape;121;p26"/>
          <p:cNvSpPr txBox="1">
            <a:spLocks noGrp="1"/>
          </p:cNvSpPr>
          <p:nvPr>
            <p:ph type="body" idx="1"/>
          </p:nvPr>
        </p:nvSpPr>
        <p:spPr>
          <a:xfrm>
            <a:off x="5183188" y="987425"/>
            <a:ext cx="6172201" cy="4873625"/>
          </a:xfrm>
          <a:prstGeom prst="rect">
            <a:avLst/>
          </a:prstGeom>
          <a:noFill/>
          <a:ln>
            <a:noFill/>
          </a:ln>
        </p:spPr>
        <p:txBody>
          <a:bodyPr spcFirstLastPara="1" wrap="square" lIns="91425" tIns="45700" rIns="91425" bIns="45700" anchor="t" anchorCtr="0">
            <a:normAutofit/>
          </a:bodyPr>
          <a:lstStyle>
            <a:lvl1pPr marL="457206" lvl="0" indent="-431806" algn="l">
              <a:lnSpc>
                <a:spcPct val="90000"/>
              </a:lnSpc>
              <a:spcBef>
                <a:spcPts val="1001"/>
              </a:spcBef>
              <a:spcAft>
                <a:spcPts val="0"/>
              </a:spcAft>
              <a:buClr>
                <a:schemeClr val="dk1"/>
              </a:buClr>
              <a:buSzPts val="3200"/>
              <a:buChar char="•"/>
              <a:defRPr sz="3200"/>
            </a:lvl1pPr>
            <a:lvl2pPr marL="914411" lvl="1" indent="-406405" algn="l">
              <a:lnSpc>
                <a:spcPct val="90000"/>
              </a:lnSpc>
              <a:spcBef>
                <a:spcPts val="500"/>
              </a:spcBef>
              <a:spcAft>
                <a:spcPts val="0"/>
              </a:spcAft>
              <a:buClr>
                <a:schemeClr val="dk1"/>
              </a:buClr>
              <a:buSzPts val="2800"/>
              <a:buChar char="•"/>
              <a:defRPr sz="2800"/>
            </a:lvl2pPr>
            <a:lvl3pPr marL="1371617" lvl="2" indent="-381006" algn="l">
              <a:lnSpc>
                <a:spcPct val="90000"/>
              </a:lnSpc>
              <a:spcBef>
                <a:spcPts val="500"/>
              </a:spcBef>
              <a:spcAft>
                <a:spcPts val="0"/>
              </a:spcAft>
              <a:buClr>
                <a:schemeClr val="dk1"/>
              </a:buClr>
              <a:buSzPts val="2400"/>
              <a:buChar char="•"/>
              <a:defRPr sz="2400"/>
            </a:lvl3pPr>
            <a:lvl4pPr marL="1828823" lvl="3" indent="-355604" algn="l">
              <a:lnSpc>
                <a:spcPct val="90000"/>
              </a:lnSpc>
              <a:spcBef>
                <a:spcPts val="500"/>
              </a:spcBef>
              <a:spcAft>
                <a:spcPts val="0"/>
              </a:spcAft>
              <a:buClr>
                <a:schemeClr val="dk1"/>
              </a:buClr>
              <a:buSzPts val="2000"/>
              <a:buChar char="•"/>
              <a:defRPr sz="2000"/>
            </a:lvl4pPr>
            <a:lvl5pPr marL="2286029" lvl="4" indent="-355604" algn="l">
              <a:lnSpc>
                <a:spcPct val="90000"/>
              </a:lnSpc>
              <a:spcBef>
                <a:spcPts val="500"/>
              </a:spcBef>
              <a:spcAft>
                <a:spcPts val="0"/>
              </a:spcAft>
              <a:buClr>
                <a:schemeClr val="dk1"/>
              </a:buClr>
              <a:buSzPts val="2000"/>
              <a:buChar char="•"/>
              <a:defRPr sz="2000"/>
            </a:lvl5pPr>
            <a:lvl6pPr marL="2743234" lvl="5" indent="-355604" algn="l">
              <a:lnSpc>
                <a:spcPct val="90000"/>
              </a:lnSpc>
              <a:spcBef>
                <a:spcPts val="500"/>
              </a:spcBef>
              <a:spcAft>
                <a:spcPts val="0"/>
              </a:spcAft>
              <a:buClr>
                <a:schemeClr val="dk1"/>
              </a:buClr>
              <a:buSzPts val="2000"/>
              <a:buChar char="•"/>
              <a:defRPr sz="2000"/>
            </a:lvl6pPr>
            <a:lvl7pPr marL="3200440" lvl="6" indent="-355604" algn="l">
              <a:lnSpc>
                <a:spcPct val="90000"/>
              </a:lnSpc>
              <a:spcBef>
                <a:spcPts val="500"/>
              </a:spcBef>
              <a:spcAft>
                <a:spcPts val="0"/>
              </a:spcAft>
              <a:buClr>
                <a:schemeClr val="dk1"/>
              </a:buClr>
              <a:buSzPts val="2000"/>
              <a:buChar char="•"/>
              <a:defRPr sz="2000"/>
            </a:lvl7pPr>
            <a:lvl8pPr marL="3657646" lvl="7" indent="-355604" algn="l">
              <a:lnSpc>
                <a:spcPct val="90000"/>
              </a:lnSpc>
              <a:spcBef>
                <a:spcPts val="500"/>
              </a:spcBef>
              <a:spcAft>
                <a:spcPts val="0"/>
              </a:spcAft>
              <a:buClr>
                <a:schemeClr val="dk1"/>
              </a:buClr>
              <a:buSzPts val="2000"/>
              <a:buChar char="•"/>
              <a:defRPr sz="2000"/>
            </a:lvl8pPr>
            <a:lvl9pPr marL="4114851" lvl="8" indent="-355604" algn="l">
              <a:lnSpc>
                <a:spcPct val="90000"/>
              </a:lnSpc>
              <a:spcBef>
                <a:spcPts val="500"/>
              </a:spcBef>
              <a:spcAft>
                <a:spcPts val="0"/>
              </a:spcAft>
              <a:buClr>
                <a:schemeClr val="dk1"/>
              </a:buClr>
              <a:buSzPts val="2000"/>
              <a:buChar char="•"/>
              <a:defRPr sz="2000"/>
            </a:lvl9pPr>
          </a:lstStyle>
          <a:p>
            <a:endParaRPr/>
          </a:p>
        </p:txBody>
      </p:sp>
      <p:sp>
        <p:nvSpPr>
          <p:cNvPr id="122" name="Google Shape;122;p26"/>
          <p:cNvSpPr txBox="1">
            <a:spLocks noGrp="1"/>
          </p:cNvSpPr>
          <p:nvPr>
            <p:ph type="body" idx="2"/>
          </p:nvPr>
        </p:nvSpPr>
        <p:spPr>
          <a:xfrm>
            <a:off x="839790" y="2057400"/>
            <a:ext cx="3932236" cy="3811588"/>
          </a:xfrm>
          <a:prstGeom prst="rect">
            <a:avLst/>
          </a:prstGeom>
          <a:noFill/>
          <a:ln>
            <a:noFill/>
          </a:ln>
        </p:spPr>
        <p:txBody>
          <a:bodyPr spcFirstLastPara="1" wrap="square" lIns="91425" tIns="45700" rIns="91425" bIns="45700" anchor="t" anchorCtr="0">
            <a:normAutofit/>
          </a:bodyPr>
          <a:lstStyle>
            <a:lvl1pPr marL="457206" lvl="0" indent="-228604" algn="l">
              <a:lnSpc>
                <a:spcPct val="90000"/>
              </a:lnSpc>
              <a:spcBef>
                <a:spcPts val="1001"/>
              </a:spcBef>
              <a:spcAft>
                <a:spcPts val="0"/>
              </a:spcAft>
              <a:buClr>
                <a:schemeClr val="dk1"/>
              </a:buClr>
              <a:buSzPts val="1600"/>
              <a:buNone/>
              <a:defRPr sz="1600"/>
            </a:lvl1pPr>
            <a:lvl2pPr marL="914411" lvl="1" indent="-228604" algn="l">
              <a:lnSpc>
                <a:spcPct val="90000"/>
              </a:lnSpc>
              <a:spcBef>
                <a:spcPts val="500"/>
              </a:spcBef>
              <a:spcAft>
                <a:spcPts val="0"/>
              </a:spcAft>
              <a:buClr>
                <a:schemeClr val="dk1"/>
              </a:buClr>
              <a:buSzPts val="1400"/>
              <a:buNone/>
              <a:defRPr sz="1401"/>
            </a:lvl2pPr>
            <a:lvl3pPr marL="1371617" lvl="2" indent="-228604" algn="l">
              <a:lnSpc>
                <a:spcPct val="90000"/>
              </a:lnSpc>
              <a:spcBef>
                <a:spcPts val="500"/>
              </a:spcBef>
              <a:spcAft>
                <a:spcPts val="0"/>
              </a:spcAft>
              <a:buClr>
                <a:schemeClr val="dk1"/>
              </a:buClr>
              <a:buSzPts val="1200"/>
              <a:buNone/>
              <a:defRPr sz="1200"/>
            </a:lvl3pPr>
            <a:lvl4pPr marL="1828823" lvl="3" indent="-228604" algn="l">
              <a:lnSpc>
                <a:spcPct val="90000"/>
              </a:lnSpc>
              <a:spcBef>
                <a:spcPts val="500"/>
              </a:spcBef>
              <a:spcAft>
                <a:spcPts val="0"/>
              </a:spcAft>
              <a:buClr>
                <a:schemeClr val="dk1"/>
              </a:buClr>
              <a:buSzPts val="1000"/>
              <a:buNone/>
              <a:defRPr sz="1001"/>
            </a:lvl4pPr>
            <a:lvl5pPr marL="2286029" lvl="4" indent="-228604" algn="l">
              <a:lnSpc>
                <a:spcPct val="90000"/>
              </a:lnSpc>
              <a:spcBef>
                <a:spcPts val="500"/>
              </a:spcBef>
              <a:spcAft>
                <a:spcPts val="0"/>
              </a:spcAft>
              <a:buClr>
                <a:schemeClr val="dk1"/>
              </a:buClr>
              <a:buSzPts val="1000"/>
              <a:buNone/>
              <a:defRPr sz="1001"/>
            </a:lvl5pPr>
            <a:lvl6pPr marL="2743234" lvl="5" indent="-228604" algn="l">
              <a:lnSpc>
                <a:spcPct val="90000"/>
              </a:lnSpc>
              <a:spcBef>
                <a:spcPts val="500"/>
              </a:spcBef>
              <a:spcAft>
                <a:spcPts val="0"/>
              </a:spcAft>
              <a:buClr>
                <a:schemeClr val="dk1"/>
              </a:buClr>
              <a:buSzPts val="1000"/>
              <a:buNone/>
              <a:defRPr sz="1001"/>
            </a:lvl6pPr>
            <a:lvl7pPr marL="3200440" lvl="6" indent="-228604" algn="l">
              <a:lnSpc>
                <a:spcPct val="90000"/>
              </a:lnSpc>
              <a:spcBef>
                <a:spcPts val="500"/>
              </a:spcBef>
              <a:spcAft>
                <a:spcPts val="0"/>
              </a:spcAft>
              <a:buClr>
                <a:schemeClr val="dk1"/>
              </a:buClr>
              <a:buSzPts val="1000"/>
              <a:buNone/>
              <a:defRPr sz="1001"/>
            </a:lvl7pPr>
            <a:lvl8pPr marL="3657646" lvl="7" indent="-228604" algn="l">
              <a:lnSpc>
                <a:spcPct val="90000"/>
              </a:lnSpc>
              <a:spcBef>
                <a:spcPts val="500"/>
              </a:spcBef>
              <a:spcAft>
                <a:spcPts val="0"/>
              </a:spcAft>
              <a:buClr>
                <a:schemeClr val="dk1"/>
              </a:buClr>
              <a:buSzPts val="1000"/>
              <a:buNone/>
              <a:defRPr sz="1001"/>
            </a:lvl8pPr>
            <a:lvl9pPr marL="4114851" lvl="8" indent="-228604" algn="l">
              <a:lnSpc>
                <a:spcPct val="90000"/>
              </a:lnSpc>
              <a:spcBef>
                <a:spcPts val="500"/>
              </a:spcBef>
              <a:spcAft>
                <a:spcPts val="0"/>
              </a:spcAft>
              <a:buClr>
                <a:schemeClr val="dk1"/>
              </a:buClr>
              <a:buSzPts val="1000"/>
              <a:buNone/>
              <a:defRPr sz="1001"/>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Page 2">
  <p:cSld name="Title Page 2">
    <p:bg>
      <p:bgPr>
        <a:blipFill>
          <a:blip r:embed="rId2">
            <a:alphaModFix/>
          </a:blip>
          <a:stretch>
            <a:fillRect/>
          </a:stretch>
        </a:blipFill>
        <a:effectLst/>
      </p:bgPr>
    </p:bg>
    <p:spTree>
      <p:nvGrpSpPr>
        <p:cNvPr id="1" name="Shape 18"/>
        <p:cNvGrpSpPr/>
        <p:nvPr/>
      </p:nvGrpSpPr>
      <p:grpSpPr>
        <a:xfrm>
          <a:off x="0" y="0"/>
          <a:ext cx="0" cy="0"/>
          <a:chOff x="0" y="0"/>
          <a:chExt cx="0" cy="0"/>
        </a:xfrm>
      </p:grpSpPr>
      <p:sp>
        <p:nvSpPr>
          <p:cNvPr id="19" name="Google Shape;19;p5"/>
          <p:cNvSpPr txBox="1">
            <a:spLocks noGrp="1"/>
          </p:cNvSpPr>
          <p:nvPr>
            <p:ph type="ctrTitle"/>
          </p:nvPr>
        </p:nvSpPr>
        <p:spPr>
          <a:xfrm>
            <a:off x="1298449" y="594360"/>
            <a:ext cx="6272784" cy="2373086"/>
          </a:xfrm>
          <a:prstGeom prst="rect">
            <a:avLst/>
          </a:prstGeom>
          <a:solidFill>
            <a:schemeClr val="accent5"/>
          </a:solid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5400"/>
              <a:buFont typeface="Arial"/>
              <a:buNone/>
              <a:defRPr sz="5401" b="1" i="0"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5"/>
          <p:cNvSpPr txBox="1">
            <a:spLocks noGrp="1"/>
          </p:cNvSpPr>
          <p:nvPr>
            <p:ph type="subTitle" idx="1"/>
          </p:nvPr>
        </p:nvSpPr>
        <p:spPr>
          <a:xfrm>
            <a:off x="1298450" y="2967445"/>
            <a:ext cx="6272782" cy="762725"/>
          </a:xfrm>
          <a:prstGeom prst="rect">
            <a:avLst/>
          </a:prstGeom>
          <a:solidFill>
            <a:schemeClr val="accent5"/>
          </a:solidFill>
          <a:ln>
            <a:noFill/>
          </a:ln>
        </p:spPr>
        <p:txBody>
          <a:bodyPr spcFirstLastPara="1" wrap="square" lIns="91425" tIns="45700" rIns="91425" bIns="45700" anchor="b" anchorCtr="0">
            <a:normAutofit/>
          </a:bodyPr>
          <a:lstStyle>
            <a:lvl1pPr lvl="0" algn="l">
              <a:lnSpc>
                <a:spcPct val="100000"/>
              </a:lnSpc>
              <a:spcBef>
                <a:spcPts val="1001"/>
              </a:spcBef>
              <a:spcAft>
                <a:spcPts val="0"/>
              </a:spcAft>
              <a:buClr>
                <a:schemeClr val="lt1"/>
              </a:buClr>
              <a:buSzPts val="2000"/>
              <a:buNone/>
              <a:defRPr sz="20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1"/>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Page 3">
  <p:cSld name="Title Page 3">
    <p:bg>
      <p:bgPr>
        <a:blipFill>
          <a:blip r:embed="rId2">
            <a:alphaModFix/>
          </a:blip>
          <a:stretch>
            <a:fillRect/>
          </a:stretch>
        </a:blipFill>
        <a:effectLst/>
      </p:bgPr>
    </p:bg>
    <p:spTree>
      <p:nvGrpSpPr>
        <p:cNvPr id="1" name="Shape 21"/>
        <p:cNvGrpSpPr/>
        <p:nvPr/>
      </p:nvGrpSpPr>
      <p:grpSpPr>
        <a:xfrm>
          <a:off x="0" y="0"/>
          <a:ext cx="0" cy="0"/>
          <a:chOff x="0" y="0"/>
          <a:chExt cx="0" cy="0"/>
        </a:xfrm>
      </p:grpSpPr>
      <p:sp>
        <p:nvSpPr>
          <p:cNvPr id="22" name="Google Shape;22;p6"/>
          <p:cNvSpPr txBox="1">
            <a:spLocks noGrp="1"/>
          </p:cNvSpPr>
          <p:nvPr>
            <p:ph type="ctrTitle"/>
          </p:nvPr>
        </p:nvSpPr>
        <p:spPr>
          <a:xfrm>
            <a:off x="1298450" y="594360"/>
            <a:ext cx="6272782" cy="2373086"/>
          </a:xfrm>
          <a:prstGeom prst="rect">
            <a:avLst/>
          </a:prstGeom>
          <a:solidFill>
            <a:schemeClr val="accent5"/>
          </a:solid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5400"/>
              <a:buFont typeface="Arial"/>
              <a:buNone/>
              <a:defRPr sz="5401" b="1" i="0"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6"/>
          <p:cNvSpPr txBox="1">
            <a:spLocks noGrp="1"/>
          </p:cNvSpPr>
          <p:nvPr>
            <p:ph type="subTitle" idx="1"/>
          </p:nvPr>
        </p:nvSpPr>
        <p:spPr>
          <a:xfrm>
            <a:off x="1298450" y="2967445"/>
            <a:ext cx="6272782" cy="762725"/>
          </a:xfrm>
          <a:prstGeom prst="rect">
            <a:avLst/>
          </a:prstGeom>
          <a:solidFill>
            <a:schemeClr val="accent5"/>
          </a:solidFill>
          <a:ln>
            <a:noFill/>
          </a:ln>
        </p:spPr>
        <p:txBody>
          <a:bodyPr spcFirstLastPara="1" wrap="square" lIns="91425" tIns="45700" rIns="91425" bIns="45700" anchor="b" anchorCtr="0">
            <a:normAutofit/>
          </a:bodyPr>
          <a:lstStyle>
            <a:lvl1pPr lvl="0" algn="l">
              <a:lnSpc>
                <a:spcPct val="100000"/>
              </a:lnSpc>
              <a:spcBef>
                <a:spcPts val="1001"/>
              </a:spcBef>
              <a:spcAft>
                <a:spcPts val="0"/>
              </a:spcAft>
              <a:buClr>
                <a:schemeClr val="lt1"/>
              </a:buClr>
              <a:buSzPts val="2000"/>
              <a:buNone/>
              <a:defRPr sz="20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1"/>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Page 4">
  <p:cSld name="Title Page 4">
    <p:bg>
      <p:bgPr>
        <a:blipFill>
          <a:blip r:embed="rId2">
            <a:alphaModFix/>
          </a:blip>
          <a:stretch>
            <a:fillRect/>
          </a:stretch>
        </a:blipFill>
        <a:effectLst/>
      </p:bgPr>
    </p:bg>
    <p:spTree>
      <p:nvGrpSpPr>
        <p:cNvPr id="1" name="Shape 24"/>
        <p:cNvGrpSpPr/>
        <p:nvPr/>
      </p:nvGrpSpPr>
      <p:grpSpPr>
        <a:xfrm>
          <a:off x="0" y="0"/>
          <a:ext cx="0" cy="0"/>
          <a:chOff x="0" y="0"/>
          <a:chExt cx="0" cy="0"/>
        </a:xfrm>
      </p:grpSpPr>
      <p:sp>
        <p:nvSpPr>
          <p:cNvPr id="25" name="Google Shape;25;p7"/>
          <p:cNvSpPr txBox="1">
            <a:spLocks noGrp="1"/>
          </p:cNvSpPr>
          <p:nvPr>
            <p:ph type="ctrTitle"/>
          </p:nvPr>
        </p:nvSpPr>
        <p:spPr>
          <a:xfrm>
            <a:off x="1298449" y="594360"/>
            <a:ext cx="6272784" cy="2373086"/>
          </a:xfrm>
          <a:prstGeom prst="rect">
            <a:avLst/>
          </a:prstGeom>
          <a:solidFill>
            <a:schemeClr val="accent5"/>
          </a:solid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5400"/>
              <a:buFont typeface="Arial"/>
              <a:buNone/>
              <a:defRPr sz="5401" b="1" i="0"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7"/>
          <p:cNvSpPr txBox="1">
            <a:spLocks noGrp="1"/>
          </p:cNvSpPr>
          <p:nvPr>
            <p:ph type="subTitle" idx="1"/>
          </p:nvPr>
        </p:nvSpPr>
        <p:spPr>
          <a:xfrm>
            <a:off x="1298450" y="2967445"/>
            <a:ext cx="6272782" cy="762725"/>
          </a:xfrm>
          <a:prstGeom prst="rect">
            <a:avLst/>
          </a:prstGeom>
          <a:solidFill>
            <a:schemeClr val="accent5"/>
          </a:solidFill>
          <a:ln>
            <a:noFill/>
          </a:ln>
        </p:spPr>
        <p:txBody>
          <a:bodyPr spcFirstLastPara="1" wrap="square" lIns="91425" tIns="45700" rIns="91425" bIns="45700" anchor="b" anchorCtr="0">
            <a:normAutofit/>
          </a:bodyPr>
          <a:lstStyle>
            <a:lvl1pPr lvl="0" algn="l">
              <a:lnSpc>
                <a:spcPct val="100000"/>
              </a:lnSpc>
              <a:spcBef>
                <a:spcPts val="1001"/>
              </a:spcBef>
              <a:spcAft>
                <a:spcPts val="0"/>
              </a:spcAft>
              <a:buClr>
                <a:schemeClr val="lt1"/>
              </a:buClr>
              <a:buSzPts val="2000"/>
              <a:buNone/>
              <a:defRPr sz="20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1"/>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Learning Intentions 1">
  <p:cSld name="Learning Intentions 1">
    <p:bg>
      <p:bgPr>
        <a:blipFill>
          <a:blip r:embed="rId2">
            <a:alphaModFix/>
          </a:blip>
          <a:stretch>
            <a:fillRect/>
          </a:stretch>
        </a:blipFill>
        <a:effectLst/>
      </p:bgPr>
    </p:bg>
    <p:spTree>
      <p:nvGrpSpPr>
        <p:cNvPr id="1" name="Shape 27"/>
        <p:cNvGrpSpPr/>
        <p:nvPr/>
      </p:nvGrpSpPr>
      <p:grpSpPr>
        <a:xfrm>
          <a:off x="0" y="0"/>
          <a:ext cx="0" cy="0"/>
          <a:chOff x="0" y="0"/>
          <a:chExt cx="0" cy="0"/>
        </a:xfrm>
      </p:grpSpPr>
      <p:sp>
        <p:nvSpPr>
          <p:cNvPr id="28" name="Google Shape;28;p8"/>
          <p:cNvSpPr txBox="1">
            <a:spLocks noGrp="1"/>
          </p:cNvSpPr>
          <p:nvPr>
            <p:ph type="ctrTitle"/>
          </p:nvPr>
        </p:nvSpPr>
        <p:spPr>
          <a:xfrm>
            <a:off x="944880" y="1752600"/>
            <a:ext cx="4434841" cy="533400"/>
          </a:xfrm>
          <a:prstGeom prst="rect">
            <a:avLst/>
          </a:prstGeom>
          <a:noFill/>
          <a:ln>
            <a:noFill/>
          </a:ln>
        </p:spPr>
        <p:txBody>
          <a:bodyPr spcFirstLastPara="1" wrap="square" lIns="91425" tIns="45700" rIns="91425" bIns="45700" anchor="b" anchorCtr="0">
            <a:normAutofit/>
          </a:bodyPr>
          <a:lstStyle>
            <a:lvl1pPr lvl="0" algn="l">
              <a:lnSpc>
                <a:spcPct val="110000"/>
              </a:lnSpc>
              <a:spcBef>
                <a:spcPts val="1001"/>
              </a:spcBef>
              <a:spcAft>
                <a:spcPts val="0"/>
              </a:spcAft>
              <a:buClr>
                <a:schemeClr val="dk1"/>
              </a:buClr>
              <a:buSzPts val="2400"/>
              <a:buFont typeface="Arial"/>
              <a:buNone/>
              <a:defRPr sz="2400" b="1" i="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8"/>
          <p:cNvSpPr txBox="1">
            <a:spLocks noGrp="1"/>
          </p:cNvSpPr>
          <p:nvPr>
            <p:ph type="subTitle" idx="1"/>
          </p:nvPr>
        </p:nvSpPr>
        <p:spPr>
          <a:xfrm>
            <a:off x="944881" y="2590801"/>
            <a:ext cx="4434836" cy="3578352"/>
          </a:xfrm>
          <a:prstGeom prst="rect">
            <a:avLst/>
          </a:prstGeom>
          <a:noFill/>
          <a:ln>
            <a:noFill/>
          </a:ln>
        </p:spPr>
        <p:txBody>
          <a:bodyPr spcFirstLastPara="1" wrap="square" lIns="91425" tIns="45700" rIns="91425" bIns="45700" anchor="t" anchorCtr="0">
            <a:normAutofit/>
          </a:bodyPr>
          <a:lstStyle>
            <a:lvl1pPr lvl="0" algn="l">
              <a:lnSpc>
                <a:spcPct val="110000"/>
              </a:lnSpc>
              <a:spcBef>
                <a:spcPts val="1001"/>
              </a:spcBef>
              <a:spcAft>
                <a:spcPts val="0"/>
              </a:spcAft>
              <a:buClr>
                <a:schemeClr val="dk1"/>
              </a:buClr>
              <a:buSzPts val="1800"/>
              <a:buNone/>
              <a:defRPr sz="1801"/>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1"/>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30" name="Google Shape;30;p8"/>
          <p:cNvPicPr preferRelativeResize="0"/>
          <p:nvPr/>
        </p:nvPicPr>
        <p:blipFill rotWithShape="1">
          <a:blip r:embed="rId3">
            <a:alphaModFix/>
          </a:blip>
          <a:srcRect/>
          <a:stretch/>
        </p:blipFill>
        <p:spPr>
          <a:xfrm>
            <a:off x="3637282" y="304801"/>
            <a:ext cx="4914900" cy="863600"/>
          </a:xfrm>
          <a:prstGeom prst="rect">
            <a:avLst/>
          </a:prstGeom>
          <a:noFill/>
          <a:ln>
            <a:noFill/>
          </a:ln>
        </p:spPr>
      </p:pic>
      <p:sp>
        <p:nvSpPr>
          <p:cNvPr id="31" name="Google Shape;31;p8"/>
          <p:cNvSpPr txBox="1">
            <a:spLocks noGrp="1"/>
          </p:cNvSpPr>
          <p:nvPr>
            <p:ph type="body" idx="2"/>
          </p:nvPr>
        </p:nvSpPr>
        <p:spPr>
          <a:xfrm>
            <a:off x="6812281" y="1752600"/>
            <a:ext cx="4434834" cy="533400"/>
          </a:xfrm>
          <a:prstGeom prst="rect">
            <a:avLst/>
          </a:prstGeom>
          <a:noFill/>
          <a:ln>
            <a:noFill/>
          </a:ln>
        </p:spPr>
        <p:txBody>
          <a:bodyPr spcFirstLastPara="1" wrap="square" lIns="91425" tIns="45700" rIns="91425" bIns="45700" anchor="b" anchorCtr="0">
            <a:normAutofit/>
          </a:bodyPr>
          <a:lstStyle>
            <a:lvl1pPr marL="457206" lvl="0" indent="-228604" algn="l">
              <a:lnSpc>
                <a:spcPct val="90000"/>
              </a:lnSpc>
              <a:spcBef>
                <a:spcPts val="1001"/>
              </a:spcBef>
              <a:spcAft>
                <a:spcPts val="0"/>
              </a:spcAft>
              <a:buClr>
                <a:schemeClr val="dk1"/>
              </a:buClr>
              <a:buSzPts val="2800"/>
              <a:buNone/>
              <a:defRPr b="1"/>
            </a:lvl1pPr>
            <a:lvl2pPr marL="914411" lvl="1" indent="-228604" algn="l">
              <a:lnSpc>
                <a:spcPct val="90000"/>
              </a:lnSpc>
              <a:spcBef>
                <a:spcPts val="500"/>
              </a:spcBef>
              <a:spcAft>
                <a:spcPts val="0"/>
              </a:spcAft>
              <a:buClr>
                <a:schemeClr val="dk1"/>
              </a:buClr>
              <a:buSzPts val="2400"/>
              <a:buNone/>
              <a:defRPr/>
            </a:lvl2pPr>
            <a:lvl3pPr marL="1371617" lvl="2" indent="-342904" algn="l">
              <a:lnSpc>
                <a:spcPct val="90000"/>
              </a:lnSpc>
              <a:spcBef>
                <a:spcPts val="500"/>
              </a:spcBef>
              <a:spcAft>
                <a:spcPts val="0"/>
              </a:spcAft>
              <a:buClr>
                <a:schemeClr val="dk1"/>
              </a:buClr>
              <a:buSzPts val="1800"/>
              <a:buChar char="•"/>
              <a:defRPr/>
            </a:lvl3pPr>
            <a:lvl4pPr marL="1828823" lvl="3" indent="-342904" algn="l">
              <a:lnSpc>
                <a:spcPct val="90000"/>
              </a:lnSpc>
              <a:spcBef>
                <a:spcPts val="500"/>
              </a:spcBef>
              <a:spcAft>
                <a:spcPts val="0"/>
              </a:spcAft>
              <a:buClr>
                <a:schemeClr val="dk1"/>
              </a:buClr>
              <a:buSzPts val="1800"/>
              <a:buChar char="•"/>
              <a:defRPr/>
            </a:lvl4pPr>
            <a:lvl5pPr marL="2286029" lvl="4" indent="-342904" algn="l">
              <a:lnSpc>
                <a:spcPct val="90000"/>
              </a:lnSpc>
              <a:spcBef>
                <a:spcPts val="500"/>
              </a:spcBef>
              <a:spcAft>
                <a:spcPts val="0"/>
              </a:spcAft>
              <a:buClr>
                <a:schemeClr val="dk1"/>
              </a:buClr>
              <a:buSzPts val="1800"/>
              <a:buChar char="•"/>
              <a:defRPr/>
            </a:lvl5pPr>
            <a:lvl6pPr marL="2743234" lvl="5" indent="-342904" algn="l">
              <a:lnSpc>
                <a:spcPct val="90000"/>
              </a:lnSpc>
              <a:spcBef>
                <a:spcPts val="500"/>
              </a:spcBef>
              <a:spcAft>
                <a:spcPts val="0"/>
              </a:spcAft>
              <a:buClr>
                <a:schemeClr val="dk1"/>
              </a:buClr>
              <a:buSzPts val="1800"/>
              <a:buChar char="•"/>
              <a:defRPr/>
            </a:lvl6pPr>
            <a:lvl7pPr marL="3200440" lvl="6" indent="-342904" algn="l">
              <a:lnSpc>
                <a:spcPct val="90000"/>
              </a:lnSpc>
              <a:spcBef>
                <a:spcPts val="500"/>
              </a:spcBef>
              <a:spcAft>
                <a:spcPts val="0"/>
              </a:spcAft>
              <a:buClr>
                <a:schemeClr val="dk1"/>
              </a:buClr>
              <a:buSzPts val="1800"/>
              <a:buChar char="•"/>
              <a:defRPr/>
            </a:lvl7pPr>
            <a:lvl8pPr marL="3657646" lvl="7" indent="-342904" algn="l">
              <a:lnSpc>
                <a:spcPct val="90000"/>
              </a:lnSpc>
              <a:spcBef>
                <a:spcPts val="500"/>
              </a:spcBef>
              <a:spcAft>
                <a:spcPts val="0"/>
              </a:spcAft>
              <a:buClr>
                <a:schemeClr val="dk1"/>
              </a:buClr>
              <a:buSzPts val="1800"/>
              <a:buChar char="•"/>
              <a:defRPr/>
            </a:lvl8pPr>
            <a:lvl9pPr marL="4114851" lvl="8" indent="-342904" algn="l">
              <a:lnSpc>
                <a:spcPct val="90000"/>
              </a:lnSpc>
              <a:spcBef>
                <a:spcPts val="500"/>
              </a:spcBef>
              <a:spcAft>
                <a:spcPts val="0"/>
              </a:spcAft>
              <a:buClr>
                <a:schemeClr val="dk1"/>
              </a:buClr>
              <a:buSzPts val="1800"/>
              <a:buChar char="•"/>
              <a:defRPr/>
            </a:lvl9pPr>
          </a:lstStyle>
          <a:p>
            <a:endParaRPr/>
          </a:p>
        </p:txBody>
      </p:sp>
      <p:sp>
        <p:nvSpPr>
          <p:cNvPr id="32" name="Google Shape;32;p8"/>
          <p:cNvSpPr txBox="1">
            <a:spLocks noGrp="1"/>
          </p:cNvSpPr>
          <p:nvPr>
            <p:ph type="body" idx="3"/>
          </p:nvPr>
        </p:nvSpPr>
        <p:spPr>
          <a:xfrm>
            <a:off x="6811963" y="2590801"/>
            <a:ext cx="4435476" cy="3578225"/>
          </a:xfrm>
          <a:prstGeom prst="rect">
            <a:avLst/>
          </a:prstGeom>
          <a:noFill/>
          <a:ln>
            <a:noFill/>
          </a:ln>
        </p:spPr>
        <p:txBody>
          <a:bodyPr spcFirstLastPara="1" wrap="square" lIns="91425" tIns="45700" rIns="91425" bIns="45700" anchor="t" anchorCtr="0">
            <a:normAutofit/>
          </a:bodyPr>
          <a:lstStyle>
            <a:lvl1pPr marL="457206" lvl="0" indent="-228604" algn="l">
              <a:lnSpc>
                <a:spcPct val="90000"/>
              </a:lnSpc>
              <a:spcBef>
                <a:spcPts val="1001"/>
              </a:spcBef>
              <a:spcAft>
                <a:spcPts val="0"/>
              </a:spcAft>
              <a:buClr>
                <a:schemeClr val="dk1"/>
              </a:buClr>
              <a:buSzPts val="1800"/>
              <a:buNone/>
              <a:defRPr sz="1801"/>
            </a:lvl1pPr>
            <a:lvl2pPr marL="914411" lvl="1" indent="-342904" algn="l">
              <a:lnSpc>
                <a:spcPct val="90000"/>
              </a:lnSpc>
              <a:spcBef>
                <a:spcPts val="500"/>
              </a:spcBef>
              <a:spcAft>
                <a:spcPts val="0"/>
              </a:spcAft>
              <a:buClr>
                <a:schemeClr val="dk1"/>
              </a:buClr>
              <a:buSzPts val="1800"/>
              <a:buChar char="•"/>
              <a:defRPr/>
            </a:lvl2pPr>
            <a:lvl3pPr marL="1371617" lvl="2" indent="-342904" algn="l">
              <a:lnSpc>
                <a:spcPct val="90000"/>
              </a:lnSpc>
              <a:spcBef>
                <a:spcPts val="500"/>
              </a:spcBef>
              <a:spcAft>
                <a:spcPts val="0"/>
              </a:spcAft>
              <a:buClr>
                <a:schemeClr val="dk1"/>
              </a:buClr>
              <a:buSzPts val="1800"/>
              <a:buChar char="•"/>
              <a:defRPr/>
            </a:lvl3pPr>
            <a:lvl4pPr marL="1828823" lvl="3" indent="-228604" algn="l">
              <a:lnSpc>
                <a:spcPct val="90000"/>
              </a:lnSpc>
              <a:spcBef>
                <a:spcPts val="500"/>
              </a:spcBef>
              <a:spcAft>
                <a:spcPts val="0"/>
              </a:spcAft>
              <a:buClr>
                <a:schemeClr val="dk1"/>
              </a:buClr>
              <a:buSzPts val="1800"/>
              <a:buNone/>
              <a:defRPr/>
            </a:lvl4pPr>
            <a:lvl5pPr marL="2286029" lvl="4" indent="-342904" algn="l">
              <a:lnSpc>
                <a:spcPct val="90000"/>
              </a:lnSpc>
              <a:spcBef>
                <a:spcPts val="500"/>
              </a:spcBef>
              <a:spcAft>
                <a:spcPts val="0"/>
              </a:spcAft>
              <a:buClr>
                <a:schemeClr val="dk1"/>
              </a:buClr>
              <a:buSzPts val="1800"/>
              <a:buChar char="•"/>
              <a:defRPr/>
            </a:lvl5pPr>
            <a:lvl6pPr marL="2743234" lvl="5" indent="-342904" algn="l">
              <a:lnSpc>
                <a:spcPct val="90000"/>
              </a:lnSpc>
              <a:spcBef>
                <a:spcPts val="500"/>
              </a:spcBef>
              <a:spcAft>
                <a:spcPts val="0"/>
              </a:spcAft>
              <a:buClr>
                <a:schemeClr val="dk1"/>
              </a:buClr>
              <a:buSzPts val="1800"/>
              <a:buChar char="•"/>
              <a:defRPr/>
            </a:lvl6pPr>
            <a:lvl7pPr marL="3200440" lvl="6" indent="-342904" algn="l">
              <a:lnSpc>
                <a:spcPct val="90000"/>
              </a:lnSpc>
              <a:spcBef>
                <a:spcPts val="500"/>
              </a:spcBef>
              <a:spcAft>
                <a:spcPts val="0"/>
              </a:spcAft>
              <a:buClr>
                <a:schemeClr val="dk1"/>
              </a:buClr>
              <a:buSzPts val="1800"/>
              <a:buChar char="•"/>
              <a:defRPr/>
            </a:lvl7pPr>
            <a:lvl8pPr marL="3657646" lvl="7" indent="-342904" algn="l">
              <a:lnSpc>
                <a:spcPct val="90000"/>
              </a:lnSpc>
              <a:spcBef>
                <a:spcPts val="500"/>
              </a:spcBef>
              <a:spcAft>
                <a:spcPts val="0"/>
              </a:spcAft>
              <a:buClr>
                <a:schemeClr val="dk1"/>
              </a:buClr>
              <a:buSzPts val="1800"/>
              <a:buChar char="•"/>
              <a:defRPr/>
            </a:lvl8pPr>
            <a:lvl9pPr marL="4114851" lvl="8" indent="-342904"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Intro Slide 2">
  <p:cSld name="Intro Slide 2">
    <p:bg>
      <p:bgPr>
        <a:blipFill>
          <a:blip r:embed="rId2">
            <a:alphaModFix/>
          </a:blip>
          <a:stretch>
            <a:fillRect/>
          </a:stretch>
        </a:blipFill>
        <a:effectLst/>
      </p:bgPr>
    </p:bg>
    <p:spTree>
      <p:nvGrpSpPr>
        <p:cNvPr id="1" name="Shape 38"/>
        <p:cNvGrpSpPr/>
        <p:nvPr/>
      </p:nvGrpSpPr>
      <p:grpSpPr>
        <a:xfrm>
          <a:off x="0" y="0"/>
          <a:ext cx="0" cy="0"/>
          <a:chOff x="0" y="0"/>
          <a:chExt cx="0" cy="0"/>
        </a:xfrm>
      </p:grpSpPr>
      <p:sp>
        <p:nvSpPr>
          <p:cNvPr id="39" name="Google Shape;39;p1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b="1" i="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1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1"/>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1"/>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ntro Slide 3">
  <p:cSld name="Intro Slide 3">
    <p:bg>
      <p:bgPr>
        <a:blipFill>
          <a:blip r:embed="rId2">
            <a:alphaModFix/>
          </a:blip>
          <a:stretch>
            <a:fillRect/>
          </a:stretch>
        </a:blipFill>
        <a:effectLst/>
      </p:bgPr>
    </p:bg>
    <p:spTree>
      <p:nvGrpSpPr>
        <p:cNvPr id="1" name="Shape 41"/>
        <p:cNvGrpSpPr/>
        <p:nvPr/>
      </p:nvGrpSpPr>
      <p:grpSpPr>
        <a:xfrm>
          <a:off x="0" y="0"/>
          <a:ext cx="0" cy="0"/>
          <a:chOff x="0" y="0"/>
          <a:chExt cx="0" cy="0"/>
        </a:xfrm>
      </p:grpSpPr>
      <p:sp>
        <p:nvSpPr>
          <p:cNvPr id="42" name="Google Shape;42;p11"/>
          <p:cNvSpPr>
            <a:spLocks noGrp="1"/>
          </p:cNvSpPr>
          <p:nvPr>
            <p:ph type="pic" idx="2"/>
          </p:nvPr>
        </p:nvSpPr>
        <p:spPr>
          <a:xfrm>
            <a:off x="7451965" y="1665520"/>
            <a:ext cx="4266960" cy="4266968"/>
          </a:xfrm>
          <a:prstGeom prst="rect">
            <a:avLst/>
          </a:prstGeom>
          <a:noFill/>
          <a:ln>
            <a:noFill/>
          </a:ln>
        </p:spPr>
      </p:sp>
      <p:sp>
        <p:nvSpPr>
          <p:cNvPr id="43" name="Google Shape;43;p11"/>
          <p:cNvSpPr txBox="1">
            <a:spLocks noGrp="1"/>
          </p:cNvSpPr>
          <p:nvPr>
            <p:ph type="title"/>
          </p:nvPr>
        </p:nvSpPr>
        <p:spPr>
          <a:xfrm>
            <a:off x="804672" y="1335024"/>
            <a:ext cx="6190489" cy="117957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5400"/>
              <a:buFont typeface="Arial"/>
              <a:buNone/>
              <a:defRPr sz="540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11"/>
          <p:cNvSpPr txBox="1">
            <a:spLocks noGrp="1"/>
          </p:cNvSpPr>
          <p:nvPr>
            <p:ph type="body" idx="1"/>
          </p:nvPr>
        </p:nvSpPr>
        <p:spPr>
          <a:xfrm>
            <a:off x="850391" y="2825496"/>
            <a:ext cx="6190489" cy="3346704"/>
          </a:xfrm>
          <a:prstGeom prst="rect">
            <a:avLst/>
          </a:prstGeom>
          <a:noFill/>
          <a:ln>
            <a:noFill/>
          </a:ln>
        </p:spPr>
        <p:txBody>
          <a:bodyPr spcFirstLastPara="1" wrap="square" lIns="91425" tIns="45700" rIns="91425" bIns="45700" anchor="t" anchorCtr="0">
            <a:normAutofit/>
          </a:bodyPr>
          <a:lstStyle>
            <a:lvl1pPr marL="457206" lvl="0" indent="-228604" algn="l">
              <a:lnSpc>
                <a:spcPct val="110000"/>
              </a:lnSpc>
              <a:spcBef>
                <a:spcPts val="1001"/>
              </a:spcBef>
              <a:spcAft>
                <a:spcPts val="0"/>
              </a:spcAft>
              <a:buClr>
                <a:schemeClr val="dk1"/>
              </a:buClr>
              <a:buSzPts val="2000"/>
              <a:buNone/>
              <a:defRPr sz="2000"/>
            </a:lvl1pPr>
            <a:lvl2pPr marL="914411" lvl="1" indent="-342904" algn="l">
              <a:lnSpc>
                <a:spcPct val="90000"/>
              </a:lnSpc>
              <a:spcBef>
                <a:spcPts val="500"/>
              </a:spcBef>
              <a:spcAft>
                <a:spcPts val="0"/>
              </a:spcAft>
              <a:buClr>
                <a:schemeClr val="dk1"/>
              </a:buClr>
              <a:buSzPts val="1800"/>
              <a:buChar char="•"/>
              <a:defRPr sz="1801"/>
            </a:lvl2pPr>
            <a:lvl3pPr marL="1371617" lvl="2" indent="-330205" algn="l">
              <a:lnSpc>
                <a:spcPct val="90000"/>
              </a:lnSpc>
              <a:spcBef>
                <a:spcPts val="500"/>
              </a:spcBef>
              <a:spcAft>
                <a:spcPts val="0"/>
              </a:spcAft>
              <a:buClr>
                <a:schemeClr val="dk1"/>
              </a:buClr>
              <a:buSzPts val="1600"/>
              <a:buChar char="•"/>
              <a:defRPr sz="1600"/>
            </a:lvl3pPr>
            <a:lvl4pPr marL="1828823" lvl="3" indent="-317504" algn="l">
              <a:lnSpc>
                <a:spcPct val="90000"/>
              </a:lnSpc>
              <a:spcBef>
                <a:spcPts val="500"/>
              </a:spcBef>
              <a:spcAft>
                <a:spcPts val="0"/>
              </a:spcAft>
              <a:buClr>
                <a:schemeClr val="dk1"/>
              </a:buClr>
              <a:buSzPts val="1400"/>
              <a:buChar char="•"/>
              <a:defRPr sz="1401"/>
            </a:lvl4pPr>
            <a:lvl5pPr marL="2286029" lvl="4" indent="-317504" algn="l">
              <a:lnSpc>
                <a:spcPct val="90000"/>
              </a:lnSpc>
              <a:spcBef>
                <a:spcPts val="500"/>
              </a:spcBef>
              <a:spcAft>
                <a:spcPts val="0"/>
              </a:spcAft>
              <a:buClr>
                <a:schemeClr val="dk1"/>
              </a:buClr>
              <a:buSzPts val="1400"/>
              <a:buChar char="•"/>
              <a:defRPr sz="1401"/>
            </a:lvl5pPr>
            <a:lvl6pPr marL="2743234" lvl="5" indent="-342904" algn="l">
              <a:lnSpc>
                <a:spcPct val="90000"/>
              </a:lnSpc>
              <a:spcBef>
                <a:spcPts val="500"/>
              </a:spcBef>
              <a:spcAft>
                <a:spcPts val="0"/>
              </a:spcAft>
              <a:buClr>
                <a:schemeClr val="dk1"/>
              </a:buClr>
              <a:buSzPts val="1800"/>
              <a:buChar char="•"/>
              <a:defRPr/>
            </a:lvl6pPr>
            <a:lvl7pPr marL="3200440" lvl="6" indent="-342904" algn="l">
              <a:lnSpc>
                <a:spcPct val="90000"/>
              </a:lnSpc>
              <a:spcBef>
                <a:spcPts val="500"/>
              </a:spcBef>
              <a:spcAft>
                <a:spcPts val="0"/>
              </a:spcAft>
              <a:buClr>
                <a:schemeClr val="dk1"/>
              </a:buClr>
              <a:buSzPts val="1800"/>
              <a:buChar char="•"/>
              <a:defRPr/>
            </a:lvl7pPr>
            <a:lvl8pPr marL="3657646" lvl="7" indent="-342904" algn="l">
              <a:lnSpc>
                <a:spcPct val="90000"/>
              </a:lnSpc>
              <a:spcBef>
                <a:spcPts val="500"/>
              </a:spcBef>
              <a:spcAft>
                <a:spcPts val="0"/>
              </a:spcAft>
              <a:buClr>
                <a:schemeClr val="dk1"/>
              </a:buClr>
              <a:buSzPts val="1800"/>
              <a:buChar char="•"/>
              <a:defRPr/>
            </a:lvl8pPr>
            <a:lvl9pPr marL="4114851" lvl="8" indent="-342904"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Slide">
  <p:cSld name="Section Slide">
    <p:bg>
      <p:bgPr>
        <a:blipFill>
          <a:blip r:embed="rId2">
            <a:alphaModFix/>
          </a:blip>
          <a:stretch>
            <a:fillRect/>
          </a:stretch>
        </a:blipFill>
        <a:effectLst/>
      </p:bgPr>
    </p:bg>
    <p:spTree>
      <p:nvGrpSpPr>
        <p:cNvPr id="1" name="Shape 45"/>
        <p:cNvGrpSpPr/>
        <p:nvPr/>
      </p:nvGrpSpPr>
      <p:grpSpPr>
        <a:xfrm>
          <a:off x="0" y="0"/>
          <a:ext cx="0" cy="0"/>
          <a:chOff x="0" y="0"/>
          <a:chExt cx="0" cy="0"/>
        </a:xfrm>
      </p:grpSpPr>
      <p:sp>
        <p:nvSpPr>
          <p:cNvPr id="46" name="Google Shape;46;p12"/>
          <p:cNvSpPr txBox="1">
            <a:spLocks noGrp="1"/>
          </p:cNvSpPr>
          <p:nvPr>
            <p:ph type="ctrTitle"/>
          </p:nvPr>
        </p:nvSpPr>
        <p:spPr>
          <a:xfrm>
            <a:off x="1524000" y="1463040"/>
            <a:ext cx="9144000" cy="2340864"/>
          </a:xfrm>
          <a:prstGeom prst="rect">
            <a:avLst/>
          </a:prstGeom>
          <a:solidFill>
            <a:schemeClr val="accent3"/>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accent5"/>
              </a:buClr>
              <a:buSzPts val="6000"/>
              <a:buFont typeface="Arial"/>
              <a:buNone/>
              <a:defRPr sz="6000" b="1" i="0" cap="none">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2"/>
          <p:cNvSpPr txBox="1">
            <a:spLocks noGrp="1"/>
          </p:cNvSpPr>
          <p:nvPr>
            <p:ph type="subTitle" idx="1"/>
          </p:nvPr>
        </p:nvSpPr>
        <p:spPr>
          <a:xfrm>
            <a:off x="1524000" y="3803904"/>
            <a:ext cx="9144000" cy="653022"/>
          </a:xfrm>
          <a:prstGeom prst="rect">
            <a:avLst/>
          </a:prstGeom>
          <a:solidFill>
            <a:schemeClr val="accent3"/>
          </a:solidFill>
          <a:ln>
            <a:noFill/>
          </a:ln>
        </p:spPr>
        <p:txBody>
          <a:bodyPr spcFirstLastPara="1" wrap="square" lIns="91425" tIns="45700" rIns="91425" bIns="45700" anchor="b" anchorCtr="0">
            <a:normAutofit/>
          </a:bodyPr>
          <a:lstStyle>
            <a:lvl1pPr lvl="0" algn="ctr">
              <a:lnSpc>
                <a:spcPct val="90000"/>
              </a:lnSpc>
              <a:spcBef>
                <a:spcPts val="1001"/>
              </a:spcBef>
              <a:spcAft>
                <a:spcPts val="0"/>
              </a:spcAft>
              <a:buClr>
                <a:schemeClr val="dk1"/>
              </a:buClr>
              <a:buSzPts val="2000"/>
              <a:buNone/>
              <a:defRPr sz="20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1"/>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
          <p:cNvSpPr txBox="1">
            <a:spLocks noGrp="1"/>
          </p:cNvSpPr>
          <p:nvPr>
            <p:ph type="title"/>
          </p:nvPr>
        </p:nvSpPr>
        <p:spPr>
          <a:xfrm>
            <a:off x="838202"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
          <p:cNvSpPr txBox="1">
            <a:spLocks noGrp="1"/>
          </p:cNvSpPr>
          <p:nvPr>
            <p:ph type="body" idx="1"/>
          </p:nvPr>
        </p:nvSpPr>
        <p:spPr>
          <a:xfrm>
            <a:off x="838202"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 name="Google Shape;8;p2"/>
          <p:cNvSpPr txBox="1">
            <a:spLocks noGrp="1"/>
          </p:cNvSpPr>
          <p:nvPr>
            <p:ph type="dt" idx="10"/>
          </p:nvPr>
        </p:nvSpPr>
        <p:spPr>
          <a:xfrm>
            <a:off x="838201" y="6356351"/>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1" i="0" u="none" strike="noStrike" cap="none">
                <a:solidFill>
                  <a:srgbClr val="8A8B8F"/>
                </a:solidFill>
                <a:latin typeface="Arial"/>
                <a:ea typeface="Arial"/>
                <a:cs typeface="Arial"/>
                <a:sym typeface="Arial"/>
              </a:defRPr>
            </a:lvl1pPr>
            <a:lvl2pPr marR="0" lvl="1" algn="l" rtl="0">
              <a:spcBef>
                <a:spcPts val="0"/>
              </a:spcBef>
              <a:spcAft>
                <a:spcPts val="0"/>
              </a:spcAft>
              <a:buSzPts val="1400"/>
              <a:buNone/>
              <a:defRPr sz="1801"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1"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1"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1"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1"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1"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1"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1" b="0" i="0" u="none" strike="noStrike" cap="none">
                <a:solidFill>
                  <a:schemeClr val="dk1"/>
                </a:solidFill>
                <a:latin typeface="Arial"/>
                <a:ea typeface="Arial"/>
                <a:cs typeface="Arial"/>
                <a:sym typeface="Arial"/>
              </a:defRPr>
            </a:lvl9pPr>
          </a:lstStyle>
          <a:p>
            <a:endParaRPr/>
          </a:p>
        </p:txBody>
      </p:sp>
      <p:sp>
        <p:nvSpPr>
          <p:cNvPr id="9" name="Google Shape;9;p2"/>
          <p:cNvSpPr txBox="1">
            <a:spLocks noGrp="1"/>
          </p:cNvSpPr>
          <p:nvPr>
            <p:ph type="ftr" idx="11"/>
          </p:nvPr>
        </p:nvSpPr>
        <p:spPr>
          <a:xfrm>
            <a:off x="4038602" y="6356351"/>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1" i="0" u="none" strike="noStrike" cap="none">
                <a:solidFill>
                  <a:srgbClr val="8A8B8F"/>
                </a:solidFill>
                <a:latin typeface="Arial"/>
                <a:ea typeface="Arial"/>
                <a:cs typeface="Arial"/>
                <a:sym typeface="Arial"/>
              </a:defRPr>
            </a:lvl1pPr>
            <a:lvl2pPr marR="0" lvl="1" algn="l" rtl="0">
              <a:spcBef>
                <a:spcPts val="0"/>
              </a:spcBef>
              <a:spcAft>
                <a:spcPts val="0"/>
              </a:spcAft>
              <a:buSzPts val="1400"/>
              <a:buNone/>
              <a:defRPr sz="1801"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1"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1"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1"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1"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1"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1"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1" b="0" i="0" u="none" strike="noStrike" cap="none">
                <a:solidFill>
                  <a:schemeClr val="dk1"/>
                </a:solidFill>
                <a:latin typeface="Arial"/>
                <a:ea typeface="Arial"/>
                <a:cs typeface="Arial"/>
                <a:sym typeface="Arial"/>
              </a:defRPr>
            </a:lvl9pPr>
          </a:lstStyle>
          <a:p>
            <a:endParaRPr/>
          </a:p>
        </p:txBody>
      </p:sp>
      <p:sp>
        <p:nvSpPr>
          <p:cNvPr id="10" name="Google Shape;10;p2"/>
          <p:cNvSpPr txBox="1">
            <a:spLocks noGrp="1"/>
          </p:cNvSpPr>
          <p:nvPr>
            <p:ph type="sldNum" idx="12"/>
          </p:nvPr>
        </p:nvSpPr>
        <p:spPr>
          <a:xfrm>
            <a:off x="8610601"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1" i="0" u="none" strike="noStrike" cap="none">
                <a:solidFill>
                  <a:srgbClr val="8A8B8F"/>
                </a:solidFill>
                <a:latin typeface="Arial"/>
                <a:ea typeface="Arial"/>
                <a:cs typeface="Arial"/>
                <a:sym typeface="Arial"/>
              </a:defRPr>
            </a:lvl1pPr>
            <a:lvl2pPr marL="0" marR="0" lvl="1" indent="0" algn="r" rtl="0">
              <a:spcBef>
                <a:spcPts val="0"/>
              </a:spcBef>
              <a:buNone/>
              <a:defRPr sz="1200" b="1" i="0" u="none" strike="noStrike" cap="none">
                <a:solidFill>
                  <a:srgbClr val="8A8B8F"/>
                </a:solidFill>
                <a:latin typeface="Arial"/>
                <a:ea typeface="Arial"/>
                <a:cs typeface="Arial"/>
                <a:sym typeface="Arial"/>
              </a:defRPr>
            </a:lvl2pPr>
            <a:lvl3pPr marL="0" marR="0" lvl="2" indent="0" algn="r" rtl="0">
              <a:spcBef>
                <a:spcPts val="0"/>
              </a:spcBef>
              <a:buNone/>
              <a:defRPr sz="1200" b="1" i="0" u="none" strike="noStrike" cap="none">
                <a:solidFill>
                  <a:srgbClr val="8A8B8F"/>
                </a:solidFill>
                <a:latin typeface="Arial"/>
                <a:ea typeface="Arial"/>
                <a:cs typeface="Arial"/>
                <a:sym typeface="Arial"/>
              </a:defRPr>
            </a:lvl3pPr>
            <a:lvl4pPr marL="0" marR="0" lvl="3" indent="0" algn="r" rtl="0">
              <a:spcBef>
                <a:spcPts val="0"/>
              </a:spcBef>
              <a:buNone/>
              <a:defRPr sz="1200" b="1" i="0" u="none" strike="noStrike" cap="none">
                <a:solidFill>
                  <a:srgbClr val="8A8B8F"/>
                </a:solidFill>
                <a:latin typeface="Arial"/>
                <a:ea typeface="Arial"/>
                <a:cs typeface="Arial"/>
                <a:sym typeface="Arial"/>
              </a:defRPr>
            </a:lvl4pPr>
            <a:lvl5pPr marL="0" marR="0" lvl="4" indent="0" algn="r" rtl="0">
              <a:spcBef>
                <a:spcPts val="0"/>
              </a:spcBef>
              <a:buNone/>
              <a:defRPr sz="1200" b="1" i="0" u="none" strike="noStrike" cap="none">
                <a:solidFill>
                  <a:srgbClr val="8A8B8F"/>
                </a:solidFill>
                <a:latin typeface="Arial"/>
                <a:ea typeface="Arial"/>
                <a:cs typeface="Arial"/>
                <a:sym typeface="Arial"/>
              </a:defRPr>
            </a:lvl5pPr>
            <a:lvl6pPr marL="0" marR="0" lvl="5" indent="0" algn="r" rtl="0">
              <a:spcBef>
                <a:spcPts val="0"/>
              </a:spcBef>
              <a:buNone/>
              <a:defRPr sz="1200" b="1" i="0" u="none" strike="noStrike" cap="none">
                <a:solidFill>
                  <a:srgbClr val="8A8B8F"/>
                </a:solidFill>
                <a:latin typeface="Arial"/>
                <a:ea typeface="Arial"/>
                <a:cs typeface="Arial"/>
                <a:sym typeface="Arial"/>
              </a:defRPr>
            </a:lvl6pPr>
            <a:lvl7pPr marL="0" marR="0" lvl="6" indent="0" algn="r" rtl="0">
              <a:spcBef>
                <a:spcPts val="0"/>
              </a:spcBef>
              <a:buNone/>
              <a:defRPr sz="1200" b="1" i="0" u="none" strike="noStrike" cap="none">
                <a:solidFill>
                  <a:srgbClr val="8A8B8F"/>
                </a:solidFill>
                <a:latin typeface="Arial"/>
                <a:ea typeface="Arial"/>
                <a:cs typeface="Arial"/>
                <a:sym typeface="Arial"/>
              </a:defRPr>
            </a:lvl7pPr>
            <a:lvl8pPr marL="0" marR="0" lvl="7" indent="0" algn="r" rtl="0">
              <a:spcBef>
                <a:spcPts val="0"/>
              </a:spcBef>
              <a:buNone/>
              <a:defRPr sz="1200" b="1" i="0" u="none" strike="noStrike" cap="none">
                <a:solidFill>
                  <a:srgbClr val="8A8B8F"/>
                </a:solidFill>
                <a:latin typeface="Arial"/>
                <a:ea typeface="Arial"/>
                <a:cs typeface="Arial"/>
                <a:sym typeface="Arial"/>
              </a:defRPr>
            </a:lvl8pPr>
            <a:lvl9pPr marL="0" marR="0" lvl="8" indent="0" algn="r" rtl="0">
              <a:spcBef>
                <a:spcPts val="0"/>
              </a:spcBef>
              <a:buNone/>
              <a:defRPr sz="1200" b="1" i="0" u="none" strike="noStrike" cap="none">
                <a:solidFill>
                  <a:srgbClr val="8A8B8F"/>
                </a:solidFill>
                <a:latin typeface="Arial"/>
                <a:ea typeface="Arial"/>
                <a:cs typeface="Arial"/>
                <a:sym typeface="Arial"/>
              </a:defRPr>
            </a:lvl9pPr>
          </a:lstStyle>
          <a:p>
            <a:fld id="{00000000-1234-1234-1234-123412341234}" type="slidenum">
              <a:rPr lang="en-US" smtClean="0"/>
              <a:pPr/>
              <a:t>‹#›</a:t>
            </a:fld>
            <a:endParaRPr lang="en-US"/>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 id="2147483658" r:id="rId9"/>
    <p:sldLayoutId id="2147483659" r:id="rId10"/>
    <p:sldLayoutId id="2147483675" r:id="rId11"/>
    <p:sldLayoutId id="2147483661" r:id="rId12"/>
    <p:sldLayoutId id="2147483662" r:id="rId13"/>
    <p:sldLayoutId id="2147483663" r:id="rId14"/>
    <p:sldLayoutId id="2147483664" r:id="rId15"/>
    <p:sldLayoutId id="2147483665" r:id="rId16"/>
    <p:sldLayoutId id="2147483666" r:id="rId17"/>
    <p:sldLayoutId id="2147483667" r:id="rId18"/>
    <p:sldLayoutId id="2147483669" r:id="rId19"/>
    <p:sldLayoutId id="2147483671" r:id="rId20"/>
    <p:sldLayoutId id="2147483672"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7.svg"/></Relationships>
</file>

<file path=ppt/slides/_rels/slide10.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svg"/><Relationship Id="rId18" Type="http://schemas.openxmlformats.org/officeDocument/2006/relationships/image" Target="../media/image22.png"/><Relationship Id="rId3" Type="http://schemas.openxmlformats.org/officeDocument/2006/relationships/image" Target="../media/image8.png"/><Relationship Id="rId21" Type="http://schemas.openxmlformats.org/officeDocument/2006/relationships/image" Target="../media/image85.svg"/><Relationship Id="rId7" Type="http://schemas.openxmlformats.org/officeDocument/2006/relationships/image" Target="../media/image73.svg"/><Relationship Id="rId12" Type="http://schemas.openxmlformats.org/officeDocument/2006/relationships/image" Target="../media/image78.png"/><Relationship Id="rId17" Type="http://schemas.openxmlformats.org/officeDocument/2006/relationships/image" Target="../media/image83.svg"/><Relationship Id="rId2" Type="http://schemas.openxmlformats.org/officeDocument/2006/relationships/notesSlide" Target="../notesSlides/notesSlide8.xml"/><Relationship Id="rId16" Type="http://schemas.openxmlformats.org/officeDocument/2006/relationships/image" Target="../media/image82.png"/><Relationship Id="rId20" Type="http://schemas.openxmlformats.org/officeDocument/2006/relationships/image" Target="../media/image84.png"/><Relationship Id="rId1" Type="http://schemas.openxmlformats.org/officeDocument/2006/relationships/slideLayout" Target="../slideLayouts/slideLayout20.xml"/><Relationship Id="rId6" Type="http://schemas.openxmlformats.org/officeDocument/2006/relationships/image" Target="../media/image72.png"/><Relationship Id="rId11" Type="http://schemas.openxmlformats.org/officeDocument/2006/relationships/image" Target="../media/image77.svg"/><Relationship Id="rId5" Type="http://schemas.openxmlformats.org/officeDocument/2006/relationships/image" Target="../media/image61.svg"/><Relationship Id="rId15" Type="http://schemas.openxmlformats.org/officeDocument/2006/relationships/image" Target="../media/image81.svg"/><Relationship Id="rId10" Type="http://schemas.openxmlformats.org/officeDocument/2006/relationships/image" Target="../media/image76.png"/><Relationship Id="rId19" Type="http://schemas.openxmlformats.org/officeDocument/2006/relationships/image" Target="../media/image23.svg"/><Relationship Id="rId4" Type="http://schemas.openxmlformats.org/officeDocument/2006/relationships/image" Target="../media/image60.png"/><Relationship Id="rId9" Type="http://schemas.openxmlformats.org/officeDocument/2006/relationships/image" Target="../media/image75.svg"/><Relationship Id="rId14" Type="http://schemas.openxmlformats.org/officeDocument/2006/relationships/image" Target="../media/image80.png"/></Relationships>
</file>

<file path=ppt/slides/_rels/slide1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87.svg"/><Relationship Id="rId7" Type="http://schemas.openxmlformats.org/officeDocument/2006/relationships/image" Target="../media/image91.svg"/><Relationship Id="rId2" Type="http://schemas.openxmlformats.org/officeDocument/2006/relationships/image" Target="../media/image86.png"/><Relationship Id="rId1" Type="http://schemas.openxmlformats.org/officeDocument/2006/relationships/slideLayout" Target="../slideLayouts/slideLayout10.xml"/><Relationship Id="rId6" Type="http://schemas.openxmlformats.org/officeDocument/2006/relationships/image" Target="../media/image90.png"/><Relationship Id="rId5" Type="http://schemas.openxmlformats.org/officeDocument/2006/relationships/image" Target="../media/image89.svg"/><Relationship Id="rId4" Type="http://schemas.openxmlformats.org/officeDocument/2006/relationships/image" Target="../media/image88.png"/><Relationship Id="rId9" Type="http://schemas.openxmlformats.org/officeDocument/2006/relationships/image" Target="../media/image66.svg"/></Relationships>
</file>

<file path=ppt/slides/_rels/slide12.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slides/_rels/slide13.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22.png"/><Relationship Id="rId7" Type="http://schemas.openxmlformats.org/officeDocument/2006/relationships/image" Target="../media/image92.jp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23.svg"/><Relationship Id="rId9" Type="http://schemas.openxmlformats.org/officeDocument/2006/relationships/image" Target="../media/image94.svg"/></Relationships>
</file>

<file path=ppt/slides/_rels/slide14.xml.rels><?xml version="1.0" encoding="UTF-8" standalone="yes"?>
<Relationships xmlns="http://schemas.openxmlformats.org/package/2006/relationships"><Relationship Id="rId3" Type="http://schemas.openxmlformats.org/officeDocument/2006/relationships/image" Target="../media/image95.svg"/><Relationship Id="rId7" Type="http://schemas.openxmlformats.org/officeDocument/2006/relationships/image" Target="../media/image66.svg"/><Relationship Id="rId2" Type="http://schemas.openxmlformats.org/officeDocument/2006/relationships/image" Target="../media/image43.png"/><Relationship Id="rId1" Type="http://schemas.openxmlformats.org/officeDocument/2006/relationships/slideLayout" Target="../slideLayouts/slideLayout10.xml"/><Relationship Id="rId6" Type="http://schemas.openxmlformats.org/officeDocument/2006/relationships/image" Target="../media/image65.png"/><Relationship Id="rId5" Type="http://schemas.openxmlformats.org/officeDocument/2006/relationships/image" Target="../media/image97.svg"/><Relationship Id="rId4" Type="http://schemas.openxmlformats.org/officeDocument/2006/relationships/image" Target="../media/image96.png"/></Relationships>
</file>

<file path=ppt/slides/_rels/slide15.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22.png"/><Relationship Id="rId7"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94.svg"/><Relationship Id="rId5" Type="http://schemas.openxmlformats.org/officeDocument/2006/relationships/image" Target="../media/image93.png"/><Relationship Id="rId4" Type="http://schemas.openxmlformats.org/officeDocument/2006/relationships/image" Target="../media/image23.sv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59.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98.jpg"/><Relationship Id="rId4" Type="http://schemas.openxmlformats.org/officeDocument/2006/relationships/image" Target="../media/image23.svg"/></Relationships>
</file>

<file path=ppt/slides/_rels/slide17.xml.rels><?xml version="1.0" encoding="UTF-8" standalone="yes"?>
<Relationships xmlns="http://schemas.openxmlformats.org/package/2006/relationships"><Relationship Id="rId3" Type="http://schemas.openxmlformats.org/officeDocument/2006/relationships/image" Target="../media/image100.svg"/><Relationship Id="rId7" Type="http://schemas.openxmlformats.org/officeDocument/2006/relationships/image" Target="../media/image66.svg"/><Relationship Id="rId2" Type="http://schemas.openxmlformats.org/officeDocument/2006/relationships/image" Target="../media/image99.png"/><Relationship Id="rId1" Type="http://schemas.openxmlformats.org/officeDocument/2006/relationships/slideLayout" Target="../slideLayouts/slideLayout10.xml"/><Relationship Id="rId6" Type="http://schemas.openxmlformats.org/officeDocument/2006/relationships/image" Target="../media/image65.png"/><Relationship Id="rId5" Type="http://schemas.openxmlformats.org/officeDocument/2006/relationships/image" Target="../media/image95.sv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102.svg"/><Relationship Id="rId2" Type="http://schemas.openxmlformats.org/officeDocument/2006/relationships/image" Target="../media/image101.png"/><Relationship Id="rId1" Type="http://schemas.openxmlformats.org/officeDocument/2006/relationships/slideLayout" Target="../slideLayouts/slideLayout10.xml"/><Relationship Id="rId5" Type="http://schemas.openxmlformats.org/officeDocument/2006/relationships/image" Target="../media/image67.svg"/><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106.svg"/><Relationship Id="rId5" Type="http://schemas.openxmlformats.org/officeDocument/2006/relationships/image" Target="../media/image105.png"/><Relationship Id="rId4" Type="http://schemas.openxmlformats.org/officeDocument/2006/relationships/image" Target="../media/image104.svg"/></Relationships>
</file>

<file path=ppt/slides/_rels/slide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111.svg"/><Relationship Id="rId13" Type="http://schemas.openxmlformats.org/officeDocument/2006/relationships/image" Target="../media/image115.png"/><Relationship Id="rId18" Type="http://schemas.openxmlformats.org/officeDocument/2006/relationships/image" Target="../media/image120.svg"/><Relationship Id="rId3" Type="http://schemas.openxmlformats.org/officeDocument/2006/relationships/image" Target="../media/image107.png"/><Relationship Id="rId7" Type="http://schemas.openxmlformats.org/officeDocument/2006/relationships/image" Target="../media/image56.png"/><Relationship Id="rId12" Type="http://schemas.openxmlformats.org/officeDocument/2006/relationships/image" Target="../media/image114.svg"/><Relationship Id="rId17" Type="http://schemas.openxmlformats.org/officeDocument/2006/relationships/image" Target="../media/image119.png"/><Relationship Id="rId2" Type="http://schemas.openxmlformats.org/officeDocument/2006/relationships/notesSlide" Target="../notesSlides/notesSlide14.xml"/><Relationship Id="rId16" Type="http://schemas.openxmlformats.org/officeDocument/2006/relationships/image" Target="../media/image118.svg"/><Relationship Id="rId1" Type="http://schemas.openxmlformats.org/officeDocument/2006/relationships/slideLayout" Target="../slideLayouts/slideLayout7.xml"/><Relationship Id="rId6" Type="http://schemas.openxmlformats.org/officeDocument/2006/relationships/image" Target="../media/image110.svg"/><Relationship Id="rId11" Type="http://schemas.openxmlformats.org/officeDocument/2006/relationships/image" Target="../media/image113.png"/><Relationship Id="rId5" Type="http://schemas.openxmlformats.org/officeDocument/2006/relationships/image" Target="../media/image109.png"/><Relationship Id="rId15" Type="http://schemas.openxmlformats.org/officeDocument/2006/relationships/image" Target="../media/image117.png"/><Relationship Id="rId10" Type="http://schemas.openxmlformats.org/officeDocument/2006/relationships/image" Target="../media/image112.svg"/><Relationship Id="rId19" Type="http://schemas.openxmlformats.org/officeDocument/2006/relationships/image" Target="../media/image121.jpeg"/><Relationship Id="rId4" Type="http://schemas.openxmlformats.org/officeDocument/2006/relationships/image" Target="../media/image108.svg"/><Relationship Id="rId9" Type="http://schemas.openxmlformats.org/officeDocument/2006/relationships/image" Target="../media/image58.png"/><Relationship Id="rId14" Type="http://schemas.openxmlformats.org/officeDocument/2006/relationships/image" Target="../media/image116.svg"/></Relationships>
</file>

<file path=ppt/slides/_rels/slide21.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2.png"/><Relationship Id="rId7" Type="http://schemas.openxmlformats.org/officeDocument/2006/relationships/image" Target="../media/image124.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123.svg"/></Relationships>
</file>

<file path=ppt/slides/_rels/slide2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14.xml"/><Relationship Id="rId4" Type="http://schemas.openxmlformats.org/officeDocument/2006/relationships/image" Target="../media/image128.svg"/></Relationships>
</file>

<file path=ppt/slides/_rels/slide23.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svg"/><Relationship Id="rId18" Type="http://schemas.openxmlformats.org/officeDocument/2006/relationships/image" Target="../media/image22.png"/><Relationship Id="rId3" Type="http://schemas.openxmlformats.org/officeDocument/2006/relationships/image" Target="../media/image8.png"/><Relationship Id="rId21" Type="http://schemas.openxmlformats.org/officeDocument/2006/relationships/image" Target="../media/image85.svg"/><Relationship Id="rId7" Type="http://schemas.openxmlformats.org/officeDocument/2006/relationships/image" Target="../media/image73.svg"/><Relationship Id="rId12" Type="http://schemas.openxmlformats.org/officeDocument/2006/relationships/image" Target="../media/image78.png"/><Relationship Id="rId17" Type="http://schemas.openxmlformats.org/officeDocument/2006/relationships/image" Target="../media/image83.svg"/><Relationship Id="rId2" Type="http://schemas.openxmlformats.org/officeDocument/2006/relationships/notesSlide" Target="../notesSlides/notesSlide16.xml"/><Relationship Id="rId16" Type="http://schemas.openxmlformats.org/officeDocument/2006/relationships/image" Target="../media/image82.png"/><Relationship Id="rId20" Type="http://schemas.openxmlformats.org/officeDocument/2006/relationships/image" Target="../media/image84.png"/><Relationship Id="rId1" Type="http://schemas.openxmlformats.org/officeDocument/2006/relationships/slideLayout" Target="../slideLayouts/slideLayout20.xml"/><Relationship Id="rId6" Type="http://schemas.openxmlformats.org/officeDocument/2006/relationships/image" Target="../media/image72.png"/><Relationship Id="rId11" Type="http://schemas.openxmlformats.org/officeDocument/2006/relationships/image" Target="../media/image77.svg"/><Relationship Id="rId5" Type="http://schemas.openxmlformats.org/officeDocument/2006/relationships/image" Target="../media/image61.svg"/><Relationship Id="rId15" Type="http://schemas.openxmlformats.org/officeDocument/2006/relationships/image" Target="../media/image81.svg"/><Relationship Id="rId10" Type="http://schemas.openxmlformats.org/officeDocument/2006/relationships/image" Target="../media/image76.png"/><Relationship Id="rId19" Type="http://schemas.openxmlformats.org/officeDocument/2006/relationships/image" Target="../media/image23.svg"/><Relationship Id="rId4" Type="http://schemas.openxmlformats.org/officeDocument/2006/relationships/image" Target="../media/image60.png"/><Relationship Id="rId9" Type="http://schemas.openxmlformats.org/officeDocument/2006/relationships/image" Target="../media/image75.svg"/><Relationship Id="rId14" Type="http://schemas.openxmlformats.org/officeDocument/2006/relationships/image" Target="../media/image80.png"/></Relationships>
</file>

<file path=ppt/slides/_rels/slide24.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75.svg"/><Relationship Id="rId7" Type="http://schemas.openxmlformats.org/officeDocument/2006/relationships/image" Target="../media/image89.svg"/><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svg"/><Relationship Id="rId4" Type="http://schemas.openxmlformats.org/officeDocument/2006/relationships/image" Target="../media/image86.png"/><Relationship Id="rId9" Type="http://schemas.openxmlformats.org/officeDocument/2006/relationships/image" Target="../media/image91.svg"/></Relationships>
</file>

<file path=ppt/slides/_rels/slide25.xml.rels><?xml version="1.0" encoding="UTF-8" standalone="yes"?>
<Relationships xmlns="http://schemas.openxmlformats.org/package/2006/relationships"><Relationship Id="rId3" Type="http://schemas.openxmlformats.org/officeDocument/2006/relationships/image" Target="../media/image130.svg"/><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32.svg"/><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22.png"/><Relationship Id="rId7" Type="http://schemas.openxmlformats.org/officeDocument/2006/relationships/image" Target="../media/image92.jp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23.svg"/><Relationship Id="rId9" Type="http://schemas.openxmlformats.org/officeDocument/2006/relationships/image" Target="../media/image94.sv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92.jpg"/><Relationship Id="rId4" Type="http://schemas.openxmlformats.org/officeDocument/2006/relationships/image" Target="../media/image23.svg"/></Relationships>
</file>

<file path=ppt/slides/_rels/slide29.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22.png"/><Relationship Id="rId7" Type="http://schemas.openxmlformats.org/officeDocument/2006/relationships/image" Target="../media/image92.jp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23.svg"/><Relationship Id="rId9" Type="http://schemas.openxmlformats.org/officeDocument/2006/relationships/image" Target="../media/image94.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33.png"/><Relationship Id="rId4" Type="http://schemas.openxmlformats.org/officeDocument/2006/relationships/image" Target="../media/image23.svg"/></Relationships>
</file>

<file path=ppt/slides/_rels/slide31.xml.rels><?xml version="1.0" encoding="UTF-8" standalone="yes"?>
<Relationships xmlns="http://schemas.openxmlformats.org/package/2006/relationships"><Relationship Id="rId8" Type="http://schemas.openxmlformats.org/officeDocument/2006/relationships/image" Target="../media/image111.svg"/><Relationship Id="rId13" Type="http://schemas.openxmlformats.org/officeDocument/2006/relationships/image" Target="../media/image115.png"/><Relationship Id="rId18" Type="http://schemas.openxmlformats.org/officeDocument/2006/relationships/image" Target="../media/image120.svg"/><Relationship Id="rId3" Type="http://schemas.openxmlformats.org/officeDocument/2006/relationships/image" Target="../media/image107.png"/><Relationship Id="rId7" Type="http://schemas.openxmlformats.org/officeDocument/2006/relationships/image" Target="../media/image56.png"/><Relationship Id="rId12" Type="http://schemas.openxmlformats.org/officeDocument/2006/relationships/image" Target="../media/image114.svg"/><Relationship Id="rId17" Type="http://schemas.openxmlformats.org/officeDocument/2006/relationships/image" Target="../media/image119.png"/><Relationship Id="rId2" Type="http://schemas.openxmlformats.org/officeDocument/2006/relationships/notesSlide" Target="../notesSlides/notesSlide21.xml"/><Relationship Id="rId16" Type="http://schemas.openxmlformats.org/officeDocument/2006/relationships/image" Target="../media/image118.svg"/><Relationship Id="rId1" Type="http://schemas.openxmlformats.org/officeDocument/2006/relationships/slideLayout" Target="../slideLayouts/slideLayout7.xml"/><Relationship Id="rId6" Type="http://schemas.openxmlformats.org/officeDocument/2006/relationships/image" Target="../media/image110.svg"/><Relationship Id="rId11" Type="http://schemas.openxmlformats.org/officeDocument/2006/relationships/image" Target="../media/image113.png"/><Relationship Id="rId5" Type="http://schemas.openxmlformats.org/officeDocument/2006/relationships/image" Target="../media/image109.png"/><Relationship Id="rId15" Type="http://schemas.openxmlformats.org/officeDocument/2006/relationships/image" Target="../media/image117.png"/><Relationship Id="rId10" Type="http://schemas.openxmlformats.org/officeDocument/2006/relationships/image" Target="../media/image112.svg"/><Relationship Id="rId4" Type="http://schemas.openxmlformats.org/officeDocument/2006/relationships/image" Target="../media/image108.svg"/><Relationship Id="rId9" Type="http://schemas.openxmlformats.org/officeDocument/2006/relationships/image" Target="../media/image58.png"/><Relationship Id="rId14" Type="http://schemas.openxmlformats.org/officeDocument/2006/relationships/image" Target="../media/image116.svg"/></Relationships>
</file>

<file path=ppt/slides/_rels/slide4.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sv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jpg"/><Relationship Id="rId2" Type="http://schemas.openxmlformats.org/officeDocument/2006/relationships/notesSlide" Target="../notesSlides/notesSlide3.xml"/><Relationship Id="rId16" Type="http://schemas.openxmlformats.org/officeDocument/2006/relationships/image" Target="../media/image31.svg"/><Relationship Id="rId1" Type="http://schemas.openxmlformats.org/officeDocument/2006/relationships/slideLayout" Target="../slideLayouts/slideLayout8.xml"/><Relationship Id="rId6" Type="http://schemas.openxmlformats.org/officeDocument/2006/relationships/image" Target="../media/image21.svg"/><Relationship Id="rId11" Type="http://schemas.openxmlformats.org/officeDocument/2006/relationships/image" Target="../media/image26.jp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 Id="rId14" Type="http://schemas.openxmlformats.org/officeDocument/2006/relationships/image" Target="../media/image29.jpg"/></Relationships>
</file>

<file path=ppt/slides/_rels/slide5.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3.png"/><Relationship Id="rId18" Type="http://schemas.openxmlformats.org/officeDocument/2006/relationships/image" Target="../media/image48.sv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svg"/><Relationship Id="rId17" Type="http://schemas.openxmlformats.org/officeDocument/2006/relationships/image" Target="../media/image47.png"/><Relationship Id="rId2" Type="http://schemas.openxmlformats.org/officeDocument/2006/relationships/notesSlide" Target="../notesSlides/notesSlide4.xml"/><Relationship Id="rId16" Type="http://schemas.openxmlformats.org/officeDocument/2006/relationships/image" Target="../media/image46.svg"/><Relationship Id="rId1" Type="http://schemas.openxmlformats.org/officeDocument/2006/relationships/slideLayout" Target="../slideLayouts/slideLayout17.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 Id="rId14" Type="http://schemas.openxmlformats.org/officeDocument/2006/relationships/image" Target="../media/image44.svg"/></Relationships>
</file>

<file path=ppt/slides/_rels/slide6.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51.png"/><Relationship Id="rId4" Type="http://schemas.openxmlformats.org/officeDocument/2006/relationships/image" Target="../media/image50.svg"/></Relationships>
</file>

<file path=ppt/slides/_rels/slide7.xml.rels><?xml version="1.0" encoding="UTF-8" standalone="yes"?>
<Relationships xmlns="http://schemas.openxmlformats.org/package/2006/relationships"><Relationship Id="rId3" Type="http://schemas.openxmlformats.org/officeDocument/2006/relationships/image" Target="../media/image55.svg"/><Relationship Id="rId7" Type="http://schemas.openxmlformats.org/officeDocument/2006/relationships/image" Target="../media/image59.svg"/><Relationship Id="rId2" Type="http://schemas.openxmlformats.org/officeDocument/2006/relationships/image" Target="../media/image54.png"/><Relationship Id="rId1" Type="http://schemas.openxmlformats.org/officeDocument/2006/relationships/slideLayout" Target="../slideLayouts/slideLayout8.xml"/><Relationship Id="rId6" Type="http://schemas.openxmlformats.org/officeDocument/2006/relationships/image" Target="../media/image58.png"/><Relationship Id="rId5" Type="http://schemas.openxmlformats.org/officeDocument/2006/relationships/image" Target="../media/image57.svg"/><Relationship Id="rId4" Type="http://schemas.openxmlformats.org/officeDocument/2006/relationships/image" Target="../media/image56.png"/></Relationships>
</file>

<file path=ppt/slides/_rels/slide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62.png"/><Relationship Id="rId4" Type="http://schemas.openxmlformats.org/officeDocument/2006/relationships/image" Target="../media/image61.svg"/></Relationships>
</file>

<file path=ppt/slides/_rels/slide9.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63.png"/><Relationship Id="rId7" Type="http://schemas.openxmlformats.org/officeDocument/2006/relationships/image" Target="../media/image52.png"/><Relationship Id="rId12" Type="http://schemas.openxmlformats.org/officeDocument/2006/relationships/image" Target="../media/image71.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66.svg"/><Relationship Id="rId11" Type="http://schemas.openxmlformats.org/officeDocument/2006/relationships/image" Target="../media/image70.jpeg"/><Relationship Id="rId5" Type="http://schemas.openxmlformats.org/officeDocument/2006/relationships/image" Target="../media/image65.png"/><Relationship Id="rId10" Type="http://schemas.openxmlformats.org/officeDocument/2006/relationships/image" Target="../media/image69.svg"/><Relationship Id="rId4" Type="http://schemas.openxmlformats.org/officeDocument/2006/relationships/image" Target="../media/image64.svg"/><Relationship Id="rId9" Type="http://schemas.openxmlformats.org/officeDocument/2006/relationships/image" Target="../media/image6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1"/>
          <p:cNvSpPr txBox="1">
            <a:spLocks noGrp="1"/>
          </p:cNvSpPr>
          <p:nvPr>
            <p:ph type="title"/>
          </p:nvPr>
        </p:nvSpPr>
        <p:spPr>
          <a:xfrm>
            <a:off x="865235" y="751469"/>
            <a:ext cx="5833872" cy="1899524"/>
          </a:xfrm>
          <a:prstGeom prst="rect">
            <a:avLst/>
          </a:prstGeom>
          <a:solidFill>
            <a:schemeClr val="accent5"/>
          </a:solidFill>
          <a:ln>
            <a:noFill/>
          </a:ln>
        </p:spPr>
        <p:txBody>
          <a:bodyPr spcFirstLastPara="1" wrap="square" lIns="91426" tIns="45700" rIns="91426" bIns="45700" anchor="ctr" anchorCtr="0">
            <a:noAutofit/>
          </a:bodyPr>
          <a:lstStyle/>
          <a:p>
            <a:pPr algn="l">
              <a:lnSpc>
                <a:spcPts val="5001"/>
              </a:lnSpc>
              <a:buSzPts val="3200"/>
            </a:pPr>
            <a:r>
              <a:rPr lang="en-US" sz="4400" dirty="0"/>
              <a:t>Too small to make a difference?</a:t>
            </a:r>
            <a:endParaRPr sz="4400" dirty="0"/>
          </a:p>
        </p:txBody>
      </p:sp>
      <p:pic>
        <p:nvPicPr>
          <p:cNvPr id="2" name="Graphic 1">
            <a:extLst>
              <a:ext uri="{FF2B5EF4-FFF2-40B4-BE49-F238E27FC236}">
                <a16:creationId xmlns:a16="http://schemas.microsoft.com/office/drawing/2014/main" id="{33FEAB9D-C137-7A8D-2DEA-8B020AFC05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462355">
            <a:off x="9768859" y="4449566"/>
            <a:ext cx="2059957" cy="205995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57537FE3-9E0F-997B-EBE9-8AA7033A35B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0144" y="4232783"/>
            <a:ext cx="3554969" cy="1536192"/>
          </a:xfrm>
          <a:prstGeom prst="rect">
            <a:avLst/>
          </a:prstGeom>
        </p:spPr>
      </p:pic>
      <p:grpSp>
        <p:nvGrpSpPr>
          <p:cNvPr id="10" name="Group 9">
            <a:extLst>
              <a:ext uri="{FF2B5EF4-FFF2-40B4-BE49-F238E27FC236}">
                <a16:creationId xmlns:a16="http://schemas.microsoft.com/office/drawing/2014/main" id="{2DF4CD02-0F04-9096-14AF-7FD16BF13703}"/>
              </a:ext>
            </a:extLst>
          </p:cNvPr>
          <p:cNvGrpSpPr/>
          <p:nvPr/>
        </p:nvGrpSpPr>
        <p:grpSpPr>
          <a:xfrm>
            <a:off x="2357225" y="1875209"/>
            <a:ext cx="2481945" cy="1085481"/>
            <a:chOff x="1026556" y="1745673"/>
            <a:chExt cx="2481944" cy="1085481"/>
          </a:xfrm>
        </p:grpSpPr>
        <p:pic>
          <p:nvPicPr>
            <p:cNvPr id="9" name="Graphic 8">
              <a:extLst>
                <a:ext uri="{FF2B5EF4-FFF2-40B4-BE49-F238E27FC236}">
                  <a16:creationId xmlns:a16="http://schemas.microsoft.com/office/drawing/2014/main" id="{AAC98385-7FCF-0551-C5F8-AFCF7EB0B4F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79996" y="1745673"/>
              <a:ext cx="2375064" cy="1085481"/>
            </a:xfrm>
            <a:prstGeom prst="rect">
              <a:avLst/>
            </a:prstGeom>
          </p:spPr>
        </p:pic>
        <p:sp>
          <p:nvSpPr>
            <p:cNvPr id="4" name="TextBox 3">
              <a:extLst>
                <a:ext uri="{FF2B5EF4-FFF2-40B4-BE49-F238E27FC236}">
                  <a16:creationId xmlns:a16="http://schemas.microsoft.com/office/drawing/2014/main" id="{572B17B2-FE0A-2B1F-5AD5-2C94E7EB571B}"/>
                </a:ext>
              </a:extLst>
            </p:cNvPr>
            <p:cNvSpPr txBox="1"/>
            <p:nvPr/>
          </p:nvSpPr>
          <p:spPr>
            <a:xfrm>
              <a:off x="1026556" y="1811360"/>
              <a:ext cx="2481944" cy="954620"/>
            </a:xfrm>
            <a:prstGeom prst="rect">
              <a:avLst/>
            </a:prstGeom>
            <a:noFill/>
          </p:spPr>
          <p:txBody>
            <a:bodyPr wrap="square">
              <a:spAutoFit/>
            </a:bodyPr>
            <a:lstStyle/>
            <a:p>
              <a:pPr algn="ctr"/>
              <a:r>
                <a:rPr lang="en-GB" sz="1401" dirty="0">
                  <a:solidFill>
                    <a:schemeClr val="dk1"/>
                  </a:solidFill>
                </a:rPr>
                <a:t>Animals that are kept by people to make profit from e.g. providing food, milk, leather or wool.    </a:t>
              </a:r>
              <a:endParaRPr lang="en-GB" sz="1401" dirty="0"/>
            </a:p>
          </p:txBody>
        </p:sp>
      </p:grpSp>
      <p:pic>
        <p:nvPicPr>
          <p:cNvPr id="6" name="Graphic 5">
            <a:extLst>
              <a:ext uri="{FF2B5EF4-FFF2-40B4-BE49-F238E27FC236}">
                <a16:creationId xmlns:a16="http://schemas.microsoft.com/office/drawing/2014/main" id="{78846171-3B8F-F559-45A6-616FC0D08DAD}"/>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b="8562"/>
          <a:stretch/>
        </p:blipFill>
        <p:spPr>
          <a:xfrm>
            <a:off x="4954914" y="125719"/>
            <a:ext cx="7039428" cy="5526939"/>
          </a:xfrm>
          <a:prstGeom prst="rect">
            <a:avLst/>
          </a:prstGeom>
        </p:spPr>
      </p:pic>
      <p:sp>
        <p:nvSpPr>
          <p:cNvPr id="2" name="TextBox 1">
            <a:extLst>
              <a:ext uri="{FF2B5EF4-FFF2-40B4-BE49-F238E27FC236}">
                <a16:creationId xmlns:a16="http://schemas.microsoft.com/office/drawing/2014/main" id="{1348616F-1F5C-2655-A443-FD6B085B93B3}"/>
              </a:ext>
            </a:extLst>
          </p:cNvPr>
          <p:cNvSpPr txBox="1"/>
          <p:nvPr/>
        </p:nvSpPr>
        <p:spPr>
          <a:xfrm>
            <a:off x="5441433" y="684419"/>
            <a:ext cx="6311972" cy="4350615"/>
          </a:xfrm>
          <a:prstGeom prst="rect">
            <a:avLst/>
          </a:prstGeom>
          <a:noFill/>
        </p:spPr>
        <p:txBody>
          <a:bodyPr wrap="square" rtlCol="0">
            <a:spAutoFit/>
          </a:bodyPr>
          <a:lstStyle/>
          <a:p>
            <a:pPr>
              <a:lnSpc>
                <a:spcPts val="2201"/>
              </a:lnSpc>
              <a:buClr>
                <a:schemeClr val="dk1"/>
              </a:buClr>
              <a:buSzPts val="2800"/>
            </a:pPr>
            <a:r>
              <a:rPr lang="en-GB" sz="1801" dirty="0">
                <a:solidFill>
                  <a:schemeClr val="bg1"/>
                </a:solidFill>
              </a:rPr>
              <a:t>“Working the same twelve-hour days as the adults, (children) were anything but </a:t>
            </a:r>
            <a:r>
              <a:rPr lang="en-GB" sz="1801" b="1" dirty="0">
                <a:solidFill>
                  <a:srgbClr val="25283C"/>
                </a:solidFill>
              </a:rPr>
              <a:t>idle</a:t>
            </a:r>
            <a:r>
              <a:rPr lang="en-GB" sz="1801" dirty="0">
                <a:solidFill>
                  <a:schemeClr val="bg1"/>
                </a:solidFill>
              </a:rPr>
              <a:t> as they weeded and cleaned cane and coffee pieces, collected food for </a:t>
            </a:r>
            <a:r>
              <a:rPr lang="en-GB" sz="1801" b="1" dirty="0">
                <a:solidFill>
                  <a:srgbClr val="25283C"/>
                </a:solidFill>
              </a:rPr>
              <a:t>livestock</a:t>
            </a:r>
            <a:r>
              <a:rPr lang="en-GB" sz="1801" dirty="0">
                <a:solidFill>
                  <a:schemeClr val="bg1"/>
                </a:solidFill>
              </a:rPr>
              <a:t>, carried trash and fertilised crops” as well as “planting and putting cane in the ground” (p71) … </a:t>
            </a:r>
          </a:p>
          <a:p>
            <a:pPr>
              <a:lnSpc>
                <a:spcPts val="2201"/>
              </a:lnSpc>
              <a:buClr>
                <a:schemeClr val="dk1"/>
              </a:buClr>
              <a:buSzPts val="2800"/>
            </a:pPr>
            <a:endParaRPr lang="en-GB" sz="1801" dirty="0">
              <a:solidFill>
                <a:schemeClr val="bg1"/>
              </a:solidFill>
            </a:endParaRPr>
          </a:p>
          <a:p>
            <a:pPr>
              <a:lnSpc>
                <a:spcPts val="2201"/>
              </a:lnSpc>
              <a:buClr>
                <a:schemeClr val="dk1"/>
              </a:buClr>
              <a:buSzPts val="2800"/>
            </a:pPr>
            <a:r>
              <a:rPr lang="en-GB" sz="1801" dirty="0">
                <a:solidFill>
                  <a:schemeClr val="bg1"/>
                </a:solidFill>
              </a:rPr>
              <a:t>“As domestic servants, children… assisted in food preparation and cooking, cleaned pots and kitchen utensils and attended their master or mistress’s (orders).” (p75) </a:t>
            </a:r>
          </a:p>
          <a:p>
            <a:pPr>
              <a:lnSpc>
                <a:spcPts val="2201"/>
              </a:lnSpc>
              <a:buClr>
                <a:schemeClr val="dk1"/>
              </a:buClr>
              <a:buSzPts val="2800"/>
            </a:pPr>
            <a:endParaRPr lang="en-GB" sz="1801" dirty="0">
              <a:solidFill>
                <a:schemeClr val="bg1"/>
              </a:solidFill>
            </a:endParaRPr>
          </a:p>
          <a:p>
            <a:pPr>
              <a:lnSpc>
                <a:spcPts val="2201"/>
              </a:lnSpc>
              <a:buClr>
                <a:schemeClr val="dk1"/>
              </a:buClr>
              <a:buSzPts val="2800"/>
            </a:pPr>
            <a:r>
              <a:rPr lang="en-GB" sz="1801" dirty="0">
                <a:solidFill>
                  <a:schemeClr val="bg1"/>
                </a:solidFill>
              </a:rPr>
              <a:t>It wasn’t only in the kitchen where children worked in the household. They also worked as maids or </a:t>
            </a:r>
            <a:r>
              <a:rPr lang="en-GB" sz="1801" b="1" dirty="0">
                <a:solidFill>
                  <a:schemeClr val="bg1"/>
                </a:solidFill>
              </a:rPr>
              <a:t>valets</a:t>
            </a:r>
            <a:r>
              <a:rPr lang="en-GB" sz="1801" dirty="0">
                <a:solidFill>
                  <a:schemeClr val="bg1"/>
                </a:solidFill>
              </a:rPr>
              <a:t> to their enslavers.</a:t>
            </a:r>
          </a:p>
          <a:p>
            <a:pPr>
              <a:lnSpc>
                <a:spcPts val="2201"/>
              </a:lnSpc>
              <a:buClr>
                <a:schemeClr val="dk1"/>
              </a:buClr>
              <a:buSzPts val="2800"/>
            </a:pPr>
            <a:endParaRPr lang="en-GB" sz="1801" dirty="0">
              <a:solidFill>
                <a:schemeClr val="bg1"/>
              </a:solidFill>
            </a:endParaRPr>
          </a:p>
          <a:p>
            <a:pPr>
              <a:lnSpc>
                <a:spcPts val="2601"/>
              </a:lnSpc>
              <a:buClr>
                <a:schemeClr val="dk1"/>
              </a:buClr>
              <a:buSzPts val="2800"/>
            </a:pPr>
            <a:endParaRPr lang="en-GB" sz="2000" dirty="0"/>
          </a:p>
        </p:txBody>
      </p:sp>
      <p:sp>
        <p:nvSpPr>
          <p:cNvPr id="8" name="TextBox 7">
            <a:extLst>
              <a:ext uri="{FF2B5EF4-FFF2-40B4-BE49-F238E27FC236}">
                <a16:creationId xmlns:a16="http://schemas.microsoft.com/office/drawing/2014/main" id="{477785BD-5D6A-E3F7-1E15-DD17649B8379}"/>
              </a:ext>
            </a:extLst>
          </p:cNvPr>
          <p:cNvSpPr txBox="1"/>
          <p:nvPr/>
        </p:nvSpPr>
        <p:spPr>
          <a:xfrm>
            <a:off x="6665305" y="4333594"/>
            <a:ext cx="6096000" cy="502702"/>
          </a:xfrm>
          <a:prstGeom prst="rect">
            <a:avLst/>
          </a:prstGeom>
          <a:noFill/>
        </p:spPr>
        <p:txBody>
          <a:bodyPr wrap="square">
            <a:spAutoFit/>
          </a:bodyPr>
          <a:lstStyle/>
          <a:p>
            <a:pPr>
              <a:lnSpc>
                <a:spcPts val="1600"/>
              </a:lnSpc>
              <a:buClr>
                <a:schemeClr val="dk1"/>
              </a:buClr>
              <a:buSzPts val="2800"/>
            </a:pPr>
            <a:r>
              <a:rPr lang="en-GB" sz="1401" dirty="0"/>
              <a:t>(</a:t>
            </a:r>
            <a:r>
              <a:rPr lang="en-GB" sz="1401" b="1" dirty="0"/>
              <a:t>Vasconcellos, </a:t>
            </a:r>
            <a:r>
              <a:rPr lang="en-GB" sz="1401" b="1" i="1" dirty="0"/>
              <a:t>Slavery, Childhood </a:t>
            </a:r>
          </a:p>
          <a:p>
            <a:pPr>
              <a:lnSpc>
                <a:spcPts val="1600"/>
              </a:lnSpc>
              <a:buClr>
                <a:schemeClr val="dk1"/>
              </a:buClr>
              <a:buSzPts val="2800"/>
            </a:pPr>
            <a:r>
              <a:rPr lang="en-GB" sz="1401" b="1" i="1" dirty="0"/>
              <a:t>and Abolition in Jamaica</a:t>
            </a:r>
            <a:r>
              <a:rPr lang="en-GB" sz="1401" b="1" dirty="0"/>
              <a:t>, 1788-1838)</a:t>
            </a:r>
          </a:p>
        </p:txBody>
      </p:sp>
      <p:grpSp>
        <p:nvGrpSpPr>
          <p:cNvPr id="7" name="Group 6">
            <a:extLst>
              <a:ext uri="{FF2B5EF4-FFF2-40B4-BE49-F238E27FC236}">
                <a16:creationId xmlns:a16="http://schemas.microsoft.com/office/drawing/2014/main" id="{1665AE3D-D93B-7E60-BB74-73FC5241F487}"/>
              </a:ext>
            </a:extLst>
          </p:cNvPr>
          <p:cNvGrpSpPr/>
          <p:nvPr/>
        </p:nvGrpSpPr>
        <p:grpSpPr>
          <a:xfrm>
            <a:off x="2021715" y="780122"/>
            <a:ext cx="1648395" cy="787614"/>
            <a:chOff x="892924" y="3981709"/>
            <a:chExt cx="1648395" cy="1009539"/>
          </a:xfrm>
        </p:grpSpPr>
        <p:pic>
          <p:nvPicPr>
            <p:cNvPr id="3" name="Graphic 2">
              <a:extLst>
                <a:ext uri="{FF2B5EF4-FFF2-40B4-BE49-F238E27FC236}">
                  <a16:creationId xmlns:a16="http://schemas.microsoft.com/office/drawing/2014/main" id="{26FBC3F6-3E45-7187-B35E-5EB54E41883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92924" y="3981709"/>
              <a:ext cx="1648395" cy="863167"/>
            </a:xfrm>
            <a:prstGeom prst="rect">
              <a:avLst/>
            </a:prstGeom>
          </p:spPr>
        </p:pic>
        <p:sp>
          <p:nvSpPr>
            <p:cNvPr id="5" name="TextBox 4">
              <a:extLst>
                <a:ext uri="{FF2B5EF4-FFF2-40B4-BE49-F238E27FC236}">
                  <a16:creationId xmlns:a16="http://schemas.microsoft.com/office/drawing/2014/main" id="{ED4B2279-8704-E3BA-AA02-54E2B2559F25}"/>
                </a:ext>
              </a:extLst>
            </p:cNvPr>
            <p:cNvSpPr txBox="1"/>
            <p:nvPr/>
          </p:nvSpPr>
          <p:spPr>
            <a:xfrm>
              <a:off x="1036961" y="4043959"/>
              <a:ext cx="1360320" cy="947289"/>
            </a:xfrm>
            <a:prstGeom prst="rect">
              <a:avLst/>
            </a:prstGeom>
            <a:noFill/>
          </p:spPr>
          <p:txBody>
            <a:bodyPr wrap="square">
              <a:spAutoFit/>
            </a:bodyPr>
            <a:lstStyle/>
            <a:p>
              <a:pPr algn="ctr"/>
              <a:r>
                <a:rPr lang="en-GB" sz="1401" dirty="0">
                  <a:solidFill>
                    <a:schemeClr val="dk1"/>
                  </a:solidFill>
                </a:rPr>
                <a:t>Spending time </a:t>
              </a:r>
            </a:p>
            <a:p>
              <a:pPr algn="ctr"/>
              <a:r>
                <a:rPr lang="en-GB" sz="1401" dirty="0">
                  <a:solidFill>
                    <a:schemeClr val="dk1"/>
                  </a:solidFill>
                </a:rPr>
                <a:t>doing nothing.</a:t>
              </a:r>
            </a:p>
            <a:p>
              <a:endParaRPr lang="en-GB" sz="1401" dirty="0">
                <a:solidFill>
                  <a:schemeClr val="dk1"/>
                </a:solidFill>
              </a:endParaRPr>
            </a:p>
          </p:txBody>
        </p:sp>
      </p:grpSp>
      <p:sp>
        <p:nvSpPr>
          <p:cNvPr id="11" name="TextBox 10">
            <a:extLst>
              <a:ext uri="{FF2B5EF4-FFF2-40B4-BE49-F238E27FC236}">
                <a16:creationId xmlns:a16="http://schemas.microsoft.com/office/drawing/2014/main" id="{DD0F1F8F-BB44-F5CF-E6FF-49279B9946D6}"/>
              </a:ext>
            </a:extLst>
          </p:cNvPr>
          <p:cNvSpPr txBox="1"/>
          <p:nvPr/>
        </p:nvSpPr>
        <p:spPr>
          <a:xfrm>
            <a:off x="551995" y="987237"/>
            <a:ext cx="1246908" cy="369460"/>
          </a:xfrm>
          <a:prstGeom prst="rect">
            <a:avLst/>
          </a:prstGeom>
          <a:noFill/>
        </p:spPr>
        <p:txBody>
          <a:bodyPr wrap="square" rtlCol="0">
            <a:spAutoFit/>
          </a:bodyPr>
          <a:lstStyle/>
          <a:p>
            <a:r>
              <a:rPr lang="en-US" sz="1801" b="1" dirty="0"/>
              <a:t>IDLE</a:t>
            </a:r>
          </a:p>
        </p:txBody>
      </p:sp>
      <p:sp>
        <p:nvSpPr>
          <p:cNvPr id="12" name="TextBox 11">
            <a:extLst>
              <a:ext uri="{FF2B5EF4-FFF2-40B4-BE49-F238E27FC236}">
                <a16:creationId xmlns:a16="http://schemas.microsoft.com/office/drawing/2014/main" id="{749F843A-CF23-2D13-B9DF-69C1277FD408}"/>
              </a:ext>
            </a:extLst>
          </p:cNvPr>
          <p:cNvSpPr txBox="1"/>
          <p:nvPr/>
        </p:nvSpPr>
        <p:spPr>
          <a:xfrm>
            <a:off x="660139" y="2370036"/>
            <a:ext cx="1643042" cy="369460"/>
          </a:xfrm>
          <a:prstGeom prst="rect">
            <a:avLst/>
          </a:prstGeom>
          <a:noFill/>
        </p:spPr>
        <p:txBody>
          <a:bodyPr wrap="square" rtlCol="0">
            <a:spAutoFit/>
          </a:bodyPr>
          <a:lstStyle/>
          <a:p>
            <a:r>
              <a:rPr lang="en-US" sz="1801" b="1" dirty="0"/>
              <a:t>LIVESTOCK</a:t>
            </a:r>
          </a:p>
        </p:txBody>
      </p:sp>
      <p:pic>
        <p:nvPicPr>
          <p:cNvPr id="14" name="Graphic 13">
            <a:extLst>
              <a:ext uri="{FF2B5EF4-FFF2-40B4-BE49-F238E27FC236}">
                <a16:creationId xmlns:a16="http://schemas.microsoft.com/office/drawing/2014/main" id="{76F865BD-8796-8FDA-5E63-A95F229DB70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4231174">
            <a:off x="1406631" y="144258"/>
            <a:ext cx="660405" cy="1116553"/>
          </a:xfrm>
          <a:prstGeom prst="rect">
            <a:avLst/>
          </a:prstGeom>
        </p:spPr>
      </p:pic>
      <p:sp>
        <p:nvSpPr>
          <p:cNvPr id="16" name="TextBox 15">
            <a:extLst>
              <a:ext uri="{FF2B5EF4-FFF2-40B4-BE49-F238E27FC236}">
                <a16:creationId xmlns:a16="http://schemas.microsoft.com/office/drawing/2014/main" id="{1FE1EBFC-C541-B011-6B82-EB2AB387212F}"/>
              </a:ext>
            </a:extLst>
          </p:cNvPr>
          <p:cNvSpPr txBox="1"/>
          <p:nvPr/>
        </p:nvSpPr>
        <p:spPr>
          <a:xfrm>
            <a:off x="712103" y="4378082"/>
            <a:ext cx="3329813" cy="1200842"/>
          </a:xfrm>
          <a:prstGeom prst="rect">
            <a:avLst/>
          </a:prstGeom>
          <a:noFill/>
        </p:spPr>
        <p:txBody>
          <a:bodyPr wrap="square" rtlCol="0">
            <a:spAutoFit/>
          </a:bodyPr>
          <a:lstStyle/>
          <a:p>
            <a:r>
              <a:rPr lang="en-US" sz="1801" dirty="0"/>
              <a:t>THINK ABOUT THE LENGTH OF THIS WORKING DAY–THIS IS</a:t>
            </a:r>
            <a:r>
              <a:rPr lang="en-US" sz="1801" b="1" dirty="0"/>
              <a:t> DOUBLE </a:t>
            </a:r>
            <a:r>
              <a:rPr lang="en-US" sz="1801" dirty="0"/>
              <a:t>YOUR SCHOOL DAY!</a:t>
            </a:r>
          </a:p>
        </p:txBody>
      </p:sp>
      <p:pic>
        <p:nvPicPr>
          <p:cNvPr id="19" name="Graphic 18">
            <a:extLst>
              <a:ext uri="{FF2B5EF4-FFF2-40B4-BE49-F238E27FC236}">
                <a16:creationId xmlns:a16="http://schemas.microsoft.com/office/drawing/2014/main" id="{95A1B807-BDC2-912C-DD49-3DB91D5D030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1860030">
            <a:off x="3907251" y="4018552"/>
            <a:ext cx="517509" cy="1437525"/>
          </a:xfrm>
          <a:prstGeom prst="rect">
            <a:avLst/>
          </a:prstGeom>
        </p:spPr>
      </p:pic>
      <p:grpSp>
        <p:nvGrpSpPr>
          <p:cNvPr id="24" name="Group 23">
            <a:extLst>
              <a:ext uri="{FF2B5EF4-FFF2-40B4-BE49-F238E27FC236}">
                <a16:creationId xmlns:a16="http://schemas.microsoft.com/office/drawing/2014/main" id="{58289BD6-12DF-8AE8-29C7-392C9D0AEDE0}"/>
              </a:ext>
            </a:extLst>
          </p:cNvPr>
          <p:cNvGrpSpPr/>
          <p:nvPr/>
        </p:nvGrpSpPr>
        <p:grpSpPr>
          <a:xfrm>
            <a:off x="1781298" y="3299130"/>
            <a:ext cx="3325092" cy="394098"/>
            <a:chOff x="319999" y="1745673"/>
            <a:chExt cx="3325092" cy="1085481"/>
          </a:xfrm>
        </p:grpSpPr>
        <p:pic>
          <p:nvPicPr>
            <p:cNvPr id="25" name="Graphic 24">
              <a:extLst>
                <a:ext uri="{FF2B5EF4-FFF2-40B4-BE49-F238E27FC236}">
                  <a16:creationId xmlns:a16="http://schemas.microsoft.com/office/drawing/2014/main" id="{5D5B8346-07E4-F58C-11B5-CC58024182BF}"/>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19999" y="1745673"/>
              <a:ext cx="3277589" cy="1085481"/>
            </a:xfrm>
            <a:prstGeom prst="rect">
              <a:avLst/>
            </a:prstGeom>
          </p:spPr>
        </p:pic>
        <p:sp>
          <p:nvSpPr>
            <p:cNvPr id="26" name="TextBox 25">
              <a:extLst>
                <a:ext uri="{FF2B5EF4-FFF2-40B4-BE49-F238E27FC236}">
                  <a16:creationId xmlns:a16="http://schemas.microsoft.com/office/drawing/2014/main" id="{9FF6269F-F149-E331-DD06-A380B37187C5}"/>
                </a:ext>
              </a:extLst>
            </p:cNvPr>
            <p:cNvSpPr txBox="1"/>
            <p:nvPr/>
          </p:nvSpPr>
          <p:spPr>
            <a:xfrm>
              <a:off x="415003" y="1811361"/>
              <a:ext cx="3230088" cy="848076"/>
            </a:xfrm>
            <a:prstGeom prst="rect">
              <a:avLst/>
            </a:prstGeom>
            <a:noFill/>
          </p:spPr>
          <p:txBody>
            <a:bodyPr wrap="square">
              <a:spAutoFit/>
            </a:bodyPr>
            <a:lstStyle/>
            <a:p>
              <a:r>
                <a:rPr lang="en-GB" sz="1401" dirty="0">
                  <a:solidFill>
                    <a:schemeClr val="dk1"/>
                  </a:solidFill>
                </a:rPr>
                <a:t>A male servant of a wealthy man.</a:t>
              </a:r>
              <a:endParaRPr lang="en-GB" sz="1401" dirty="0"/>
            </a:p>
          </p:txBody>
        </p:sp>
      </p:grpSp>
      <p:sp>
        <p:nvSpPr>
          <p:cNvPr id="27" name="TextBox 26">
            <a:extLst>
              <a:ext uri="{FF2B5EF4-FFF2-40B4-BE49-F238E27FC236}">
                <a16:creationId xmlns:a16="http://schemas.microsoft.com/office/drawing/2014/main" id="{6583B992-E58A-D68B-E2DE-3D007D488453}"/>
              </a:ext>
            </a:extLst>
          </p:cNvPr>
          <p:cNvSpPr txBox="1"/>
          <p:nvPr/>
        </p:nvSpPr>
        <p:spPr>
          <a:xfrm>
            <a:off x="672015" y="3780394"/>
            <a:ext cx="1085534" cy="369460"/>
          </a:xfrm>
          <a:prstGeom prst="rect">
            <a:avLst/>
          </a:prstGeom>
          <a:noFill/>
        </p:spPr>
        <p:txBody>
          <a:bodyPr wrap="square" rtlCol="0">
            <a:spAutoFit/>
          </a:bodyPr>
          <a:lstStyle/>
          <a:p>
            <a:r>
              <a:rPr lang="en-US" sz="1801" b="1" dirty="0"/>
              <a:t>VALET</a:t>
            </a:r>
          </a:p>
        </p:txBody>
      </p:sp>
      <p:pic>
        <p:nvPicPr>
          <p:cNvPr id="13" name="Graphic 12">
            <a:extLst>
              <a:ext uri="{FF2B5EF4-FFF2-40B4-BE49-F238E27FC236}">
                <a16:creationId xmlns:a16="http://schemas.microsoft.com/office/drawing/2014/main" id="{104A0040-DAAF-9F8D-7F78-B73E62B19F6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4231174">
            <a:off x="1793721" y="1423986"/>
            <a:ext cx="660405" cy="1116553"/>
          </a:xfrm>
          <a:prstGeom prst="rect">
            <a:avLst/>
          </a:prstGeom>
        </p:spPr>
      </p:pic>
      <p:pic>
        <p:nvPicPr>
          <p:cNvPr id="22" name="Graphic 21">
            <a:extLst>
              <a:ext uri="{FF2B5EF4-FFF2-40B4-BE49-F238E27FC236}">
                <a16:creationId xmlns:a16="http://schemas.microsoft.com/office/drawing/2014/main" id="{C0F4720B-F77A-E86C-6231-F65404323746}"/>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714504" y="5660275"/>
            <a:ext cx="6875813" cy="745977"/>
          </a:xfrm>
          <a:prstGeom prst="rect">
            <a:avLst/>
          </a:prstGeom>
        </p:spPr>
      </p:pic>
      <p:pic>
        <p:nvPicPr>
          <p:cNvPr id="18" name="Graphic 17">
            <a:extLst>
              <a:ext uri="{FF2B5EF4-FFF2-40B4-BE49-F238E27FC236}">
                <a16:creationId xmlns:a16="http://schemas.microsoft.com/office/drawing/2014/main" id="{29A7897A-B054-60B4-DF4B-35A6214E3C3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4231174">
            <a:off x="1109508" y="2768388"/>
            <a:ext cx="660405" cy="1116553"/>
          </a:xfrm>
          <a:prstGeom prst="rect">
            <a:avLst/>
          </a:prstGeom>
        </p:spPr>
      </p:pic>
      <p:sp>
        <p:nvSpPr>
          <p:cNvPr id="21" name="TextBox 20">
            <a:extLst>
              <a:ext uri="{FF2B5EF4-FFF2-40B4-BE49-F238E27FC236}">
                <a16:creationId xmlns:a16="http://schemas.microsoft.com/office/drawing/2014/main" id="{C2918A7B-7F1D-AC1A-C6E8-6485522AC84B}"/>
              </a:ext>
            </a:extLst>
          </p:cNvPr>
          <p:cNvSpPr txBox="1"/>
          <p:nvPr/>
        </p:nvSpPr>
        <p:spPr>
          <a:xfrm>
            <a:off x="4932841" y="5836724"/>
            <a:ext cx="6835605" cy="369332"/>
          </a:xfrm>
          <a:prstGeom prst="rect">
            <a:avLst/>
          </a:prstGeom>
          <a:noFill/>
        </p:spPr>
        <p:txBody>
          <a:bodyPr wrap="square">
            <a:spAutoFit/>
          </a:bodyPr>
          <a:lstStyle/>
          <a:p>
            <a:pPr>
              <a:lnSpc>
                <a:spcPct val="90000"/>
              </a:lnSpc>
              <a:spcBef>
                <a:spcPts val="1001"/>
              </a:spcBef>
              <a:buClr>
                <a:srgbClr val="C00000"/>
              </a:buClr>
              <a:buSzPts val="2400"/>
            </a:pPr>
            <a:r>
              <a:rPr lang="en-GB" sz="2000" b="1" i="1" dirty="0">
                <a:solidFill>
                  <a:schemeClr val="bg1"/>
                </a:solidFill>
              </a:rPr>
              <a:t>What do you think these jobs might have involved?</a:t>
            </a:r>
            <a:endParaRPr lang="en-GB" sz="2000" b="1" dirty="0">
              <a:solidFill>
                <a:schemeClr val="bg1"/>
              </a:solidFill>
            </a:endParaRPr>
          </a:p>
        </p:txBody>
      </p:sp>
      <p:pic>
        <p:nvPicPr>
          <p:cNvPr id="29" name="Graphic 28">
            <a:extLst>
              <a:ext uri="{FF2B5EF4-FFF2-40B4-BE49-F238E27FC236}">
                <a16:creationId xmlns:a16="http://schemas.microsoft.com/office/drawing/2014/main" id="{D7247D8C-D1EA-C3F9-0FF7-B8555EF35B52}"/>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4460999" y="5225142"/>
            <a:ext cx="1999381" cy="543833"/>
          </a:xfrm>
          <a:prstGeom prst="rect">
            <a:avLst/>
          </a:prstGeom>
        </p:spPr>
      </p:pic>
    </p:spTree>
    <p:extLst>
      <p:ext uri="{BB962C8B-B14F-4D97-AF65-F5344CB8AC3E}">
        <p14:creationId xmlns:p14="http://schemas.microsoft.com/office/powerpoint/2010/main" val="2209516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51;g2db7d6dfe87_0_6">
            <a:extLst>
              <a:ext uri="{FF2B5EF4-FFF2-40B4-BE49-F238E27FC236}">
                <a16:creationId xmlns:a16="http://schemas.microsoft.com/office/drawing/2014/main" id="{0DCF4793-EEA4-B958-FEC0-B2F9297C35E4}"/>
              </a:ext>
            </a:extLst>
          </p:cNvPr>
          <p:cNvSpPr txBox="1">
            <a:spLocks/>
          </p:cNvSpPr>
          <p:nvPr/>
        </p:nvSpPr>
        <p:spPr>
          <a:xfrm>
            <a:off x="688974" y="1602330"/>
            <a:ext cx="10193977" cy="1325700"/>
          </a:xfrm>
          <a:prstGeom prst="rect">
            <a:avLst/>
          </a:prstGeom>
          <a:noFill/>
          <a:ln>
            <a:noFill/>
          </a:ln>
        </p:spPr>
        <p:txBody>
          <a:bodyPr spcFirstLastPara="1" wrap="square" lIns="91426" tIns="45700" rIns="91426"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6000"/>
              <a:buFont typeface="Arial"/>
              <a:buNone/>
              <a:defRPr sz="60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t>What would you like to know?</a:t>
            </a:r>
          </a:p>
        </p:txBody>
      </p:sp>
      <p:sp>
        <p:nvSpPr>
          <p:cNvPr id="5" name="TextBox 4">
            <a:extLst>
              <a:ext uri="{FF2B5EF4-FFF2-40B4-BE49-F238E27FC236}">
                <a16:creationId xmlns:a16="http://schemas.microsoft.com/office/drawing/2014/main" id="{ABC559E7-5786-4426-CEDF-3ADBF7A4958A}"/>
              </a:ext>
            </a:extLst>
          </p:cNvPr>
          <p:cNvSpPr txBox="1"/>
          <p:nvPr/>
        </p:nvSpPr>
        <p:spPr>
          <a:xfrm>
            <a:off x="803275" y="2748420"/>
            <a:ext cx="5515883" cy="2157450"/>
          </a:xfrm>
          <a:prstGeom prst="rect">
            <a:avLst/>
          </a:prstGeom>
          <a:noFill/>
        </p:spPr>
        <p:txBody>
          <a:bodyPr wrap="square">
            <a:spAutoFit/>
          </a:bodyPr>
          <a:lstStyle/>
          <a:p>
            <a:pPr>
              <a:lnSpc>
                <a:spcPts val="4060"/>
              </a:lnSpc>
              <a:buClr>
                <a:schemeClr val="dk1"/>
              </a:buClr>
              <a:buSzPts val="2800"/>
            </a:pPr>
            <a:r>
              <a:rPr lang="en-GB" sz="3200" dirty="0"/>
              <a:t>With a partner, create some </a:t>
            </a:r>
            <a:r>
              <a:rPr lang="en-GB" sz="3200" b="1" u="sng" dirty="0">
                <a:solidFill>
                  <a:srgbClr val="F1A828"/>
                </a:solidFill>
              </a:rPr>
              <a:t>interview questions</a:t>
            </a:r>
            <a:r>
              <a:rPr lang="en-GB" sz="3200" b="1" dirty="0">
                <a:solidFill>
                  <a:srgbClr val="F1A828"/>
                </a:solidFill>
              </a:rPr>
              <a:t> </a:t>
            </a:r>
            <a:r>
              <a:rPr lang="en-GB" sz="3200" dirty="0"/>
              <a:t>you would like to ask an enslaved child about their work.</a:t>
            </a:r>
          </a:p>
        </p:txBody>
      </p:sp>
      <p:pic>
        <p:nvPicPr>
          <p:cNvPr id="6" name="Graphic 5" descr="Pencil with solid fill">
            <a:extLst>
              <a:ext uri="{FF2B5EF4-FFF2-40B4-BE49-F238E27FC236}">
                <a16:creationId xmlns:a16="http://schemas.microsoft.com/office/drawing/2014/main" id="{DFD96E9A-1D42-D85A-0455-119027E10E6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53669">
            <a:off x="9139581" y="1368782"/>
            <a:ext cx="2466338" cy="2466338"/>
          </a:xfrm>
          <a:prstGeom prst="rect">
            <a:avLst/>
          </a:prstGeom>
        </p:spPr>
      </p:pic>
      <p:pic>
        <p:nvPicPr>
          <p:cNvPr id="7" name="Graphic 6" descr="Paper outline">
            <a:extLst>
              <a:ext uri="{FF2B5EF4-FFF2-40B4-BE49-F238E27FC236}">
                <a16:creationId xmlns:a16="http://schemas.microsoft.com/office/drawing/2014/main" id="{015696FD-8616-9284-E15D-8868AE90024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31552">
            <a:off x="6483169" y="1149170"/>
            <a:ext cx="4865915" cy="4865915"/>
          </a:xfrm>
          <a:prstGeom prst="rect">
            <a:avLst/>
          </a:prstGeom>
        </p:spPr>
      </p:pic>
      <p:pic>
        <p:nvPicPr>
          <p:cNvPr id="8" name="Graphic 7">
            <a:extLst>
              <a:ext uri="{FF2B5EF4-FFF2-40B4-BE49-F238E27FC236}">
                <a16:creationId xmlns:a16="http://schemas.microsoft.com/office/drawing/2014/main" id="{400864AC-C1AF-43BE-D600-44C7312D3C6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31552">
            <a:off x="7715431" y="3384476"/>
            <a:ext cx="2075196" cy="911572"/>
          </a:xfrm>
          <a:prstGeom prst="rect">
            <a:avLst/>
          </a:prstGeom>
        </p:spPr>
      </p:pic>
      <p:pic>
        <p:nvPicPr>
          <p:cNvPr id="9" name="Graphic 8">
            <a:extLst>
              <a:ext uri="{FF2B5EF4-FFF2-40B4-BE49-F238E27FC236}">
                <a16:creationId xmlns:a16="http://schemas.microsoft.com/office/drawing/2014/main" id="{A56D04E5-290D-2D80-85E8-B9D3089E1F0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701777" y="434975"/>
            <a:ext cx="2788450" cy="1030514"/>
          </a:xfrm>
          <a:prstGeom prst="rect">
            <a:avLst/>
          </a:prstGeom>
        </p:spPr>
      </p:pic>
    </p:spTree>
    <p:extLst>
      <p:ext uri="{BB962C8B-B14F-4D97-AF65-F5344CB8AC3E}">
        <p14:creationId xmlns:p14="http://schemas.microsoft.com/office/powerpoint/2010/main" val="28081261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6D6560E-1FDC-E879-83B5-588A34DAD95D}"/>
              </a:ext>
            </a:extLst>
          </p:cNvPr>
          <p:cNvSpPr txBox="1"/>
          <p:nvPr/>
        </p:nvSpPr>
        <p:spPr>
          <a:xfrm>
            <a:off x="803275" y="1504371"/>
            <a:ext cx="10657205" cy="5178597"/>
          </a:xfrm>
          <a:prstGeom prst="rect">
            <a:avLst/>
          </a:prstGeom>
          <a:noFill/>
        </p:spPr>
        <p:txBody>
          <a:bodyPr wrap="square">
            <a:spAutoFit/>
          </a:bodyPr>
          <a:lstStyle/>
          <a:p>
            <a:pPr>
              <a:lnSpc>
                <a:spcPts val="2020"/>
              </a:lnSpc>
              <a:buClr>
                <a:schemeClr val="dk1"/>
              </a:buClr>
              <a:buSzPts val="2000"/>
            </a:pPr>
            <a:r>
              <a:rPr lang="en-GB" sz="1600" dirty="0"/>
              <a:t>Despite having little control over their lives, enslaved children found ways in which they could </a:t>
            </a:r>
            <a:r>
              <a:rPr lang="en-GB" sz="1600" b="1" u="sng" dirty="0"/>
              <a:t>covertly</a:t>
            </a:r>
            <a:r>
              <a:rPr lang="en-GB" sz="1600" dirty="0"/>
              <a:t> resist their enslavers’ orders to improve their daily lives or gain an element of freedom. </a:t>
            </a:r>
          </a:p>
          <a:p>
            <a:pPr>
              <a:lnSpc>
                <a:spcPct val="90000"/>
              </a:lnSpc>
              <a:buClr>
                <a:schemeClr val="dk1"/>
              </a:buClr>
              <a:buSzPts val="2000"/>
            </a:pPr>
            <a:endParaRPr lang="en-GB" sz="3200" dirty="0"/>
          </a:p>
          <a:p>
            <a:pPr algn="ctr">
              <a:lnSpc>
                <a:spcPct val="90000"/>
              </a:lnSpc>
              <a:spcBef>
                <a:spcPts val="1001"/>
              </a:spcBef>
              <a:buClr>
                <a:schemeClr val="dk1"/>
              </a:buClr>
              <a:buSzPts val="2000"/>
            </a:pPr>
            <a:r>
              <a:rPr lang="en-GB" sz="1600" b="1" dirty="0"/>
              <a:t>Here are some of the ways that children resisted: </a:t>
            </a:r>
            <a:endParaRPr lang="en-GB" sz="3200" b="1" dirty="0"/>
          </a:p>
          <a:p>
            <a:pPr>
              <a:lnSpc>
                <a:spcPct val="90000"/>
              </a:lnSpc>
              <a:spcBef>
                <a:spcPts val="1001"/>
              </a:spcBef>
              <a:buClr>
                <a:schemeClr val="dk1"/>
              </a:buClr>
              <a:buSzPts val="2400"/>
            </a:pPr>
            <a:endParaRPr lang="en-GB" sz="1401" dirty="0"/>
          </a:p>
          <a:p>
            <a:pPr>
              <a:lnSpc>
                <a:spcPct val="90000"/>
              </a:lnSpc>
              <a:spcBef>
                <a:spcPts val="1001"/>
              </a:spcBef>
              <a:buClr>
                <a:schemeClr val="dk1"/>
              </a:buClr>
              <a:buSzPts val="2400"/>
            </a:pPr>
            <a:endParaRPr lang="en-GB" sz="1401" dirty="0"/>
          </a:p>
          <a:p>
            <a:pPr>
              <a:lnSpc>
                <a:spcPct val="90000"/>
              </a:lnSpc>
              <a:spcBef>
                <a:spcPts val="1001"/>
              </a:spcBef>
              <a:buClr>
                <a:schemeClr val="dk1"/>
              </a:buClr>
              <a:buSzPts val="2400"/>
            </a:pPr>
            <a:endParaRPr lang="en-GB" sz="1401" dirty="0"/>
          </a:p>
          <a:p>
            <a:pPr>
              <a:lnSpc>
                <a:spcPct val="90000"/>
              </a:lnSpc>
              <a:spcBef>
                <a:spcPts val="1001"/>
              </a:spcBef>
              <a:buClr>
                <a:schemeClr val="dk1"/>
              </a:buClr>
              <a:buSzPts val="2400"/>
            </a:pPr>
            <a:endParaRPr lang="en-GB" sz="1401" dirty="0"/>
          </a:p>
          <a:p>
            <a:pPr>
              <a:lnSpc>
                <a:spcPct val="90000"/>
              </a:lnSpc>
              <a:spcBef>
                <a:spcPts val="1001"/>
              </a:spcBef>
              <a:buClr>
                <a:schemeClr val="dk1"/>
              </a:buClr>
              <a:buSzPts val="2400"/>
            </a:pPr>
            <a:endParaRPr lang="en-GB" sz="1401" dirty="0"/>
          </a:p>
          <a:p>
            <a:pPr>
              <a:lnSpc>
                <a:spcPct val="90000"/>
              </a:lnSpc>
              <a:spcBef>
                <a:spcPts val="1001"/>
              </a:spcBef>
              <a:buClr>
                <a:schemeClr val="dk1"/>
              </a:buClr>
              <a:buSzPts val="2400"/>
            </a:pPr>
            <a:endParaRPr lang="en-GB" sz="1401" dirty="0"/>
          </a:p>
          <a:p>
            <a:pPr algn="ctr"/>
            <a:endParaRPr lang="en-GB" sz="2000" dirty="0">
              <a:solidFill>
                <a:schemeClr val="dk1"/>
              </a:solidFill>
            </a:endParaRPr>
          </a:p>
          <a:p>
            <a:pPr algn="ctr"/>
            <a:r>
              <a:rPr lang="en-GB" sz="2000" dirty="0">
                <a:solidFill>
                  <a:schemeClr val="dk1"/>
                </a:solidFill>
              </a:rPr>
              <a:t>Think about the dangers of being caught in a rebellious act.</a:t>
            </a:r>
          </a:p>
          <a:p>
            <a:pPr algn="ctr"/>
            <a:endParaRPr lang="en-GB" sz="2000" dirty="0">
              <a:solidFill>
                <a:schemeClr val="dk1"/>
              </a:solidFill>
            </a:endParaRPr>
          </a:p>
          <a:p>
            <a:pPr algn="ctr"/>
            <a:r>
              <a:rPr lang="en-GB" sz="2000" dirty="0">
                <a:solidFill>
                  <a:schemeClr val="dk1"/>
                </a:solidFill>
              </a:rPr>
              <a:t>Think about the ways in which these acts of resistance could have improved an enslaved person’s life or disrupted the enslaver and therefore justify the dangers. </a:t>
            </a:r>
            <a:endParaRPr lang="en-GB" sz="2000" dirty="0"/>
          </a:p>
          <a:p>
            <a:pPr algn="ctr"/>
            <a:r>
              <a:rPr lang="en-GB" sz="2000" dirty="0">
                <a:solidFill>
                  <a:schemeClr val="dk1"/>
                </a:solidFill>
              </a:rPr>
              <a:t>  </a:t>
            </a:r>
            <a:endParaRPr lang="en-GB" sz="2000" dirty="0"/>
          </a:p>
        </p:txBody>
      </p:sp>
      <p:pic>
        <p:nvPicPr>
          <p:cNvPr id="15" name="Graphic 14">
            <a:extLst>
              <a:ext uri="{FF2B5EF4-FFF2-40B4-BE49-F238E27FC236}">
                <a16:creationId xmlns:a16="http://schemas.microsoft.com/office/drawing/2014/main" id="{EFDEA5A1-B5B4-88DC-42FD-61476E102DA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28216" y="3157084"/>
            <a:ext cx="2766949" cy="923330"/>
          </a:xfrm>
          <a:prstGeom prst="rect">
            <a:avLst/>
          </a:prstGeom>
        </p:spPr>
      </p:pic>
      <p:pic>
        <p:nvPicPr>
          <p:cNvPr id="16" name="Graphic 15">
            <a:extLst>
              <a:ext uri="{FF2B5EF4-FFF2-40B4-BE49-F238E27FC236}">
                <a16:creationId xmlns:a16="http://schemas.microsoft.com/office/drawing/2014/main" id="{3525F481-9A25-1875-D82F-E069206903E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912352" y="4203865"/>
            <a:ext cx="2938272" cy="696912"/>
          </a:xfrm>
          <a:prstGeom prst="rect">
            <a:avLst/>
          </a:prstGeom>
        </p:spPr>
      </p:pic>
      <p:pic>
        <p:nvPicPr>
          <p:cNvPr id="17" name="Graphic 16">
            <a:extLst>
              <a:ext uri="{FF2B5EF4-FFF2-40B4-BE49-F238E27FC236}">
                <a16:creationId xmlns:a16="http://schemas.microsoft.com/office/drawing/2014/main" id="{5BCB7330-1005-6240-98DC-4A5E0B02497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476006" y="3175170"/>
            <a:ext cx="2030185" cy="868379"/>
          </a:xfrm>
          <a:prstGeom prst="rect">
            <a:avLst/>
          </a:prstGeom>
        </p:spPr>
      </p:pic>
      <p:sp>
        <p:nvSpPr>
          <p:cNvPr id="7" name="Google Shape;151;g2db7d6dfe87_0_6">
            <a:extLst>
              <a:ext uri="{FF2B5EF4-FFF2-40B4-BE49-F238E27FC236}">
                <a16:creationId xmlns:a16="http://schemas.microsoft.com/office/drawing/2014/main" id="{2247D6E2-3C86-5A4A-8B04-35793FEA88A1}"/>
              </a:ext>
            </a:extLst>
          </p:cNvPr>
          <p:cNvSpPr txBox="1">
            <a:spLocks noGrp="1"/>
          </p:cNvSpPr>
          <p:nvPr>
            <p:ph type="title"/>
          </p:nvPr>
        </p:nvSpPr>
        <p:spPr>
          <a:xfrm>
            <a:off x="816528" y="401538"/>
            <a:ext cx="10193977" cy="1325700"/>
          </a:xfrm>
          <a:prstGeom prst="rect">
            <a:avLst/>
          </a:prstGeom>
        </p:spPr>
        <p:txBody>
          <a:bodyPr spcFirstLastPara="1" wrap="square" lIns="91426" tIns="45700" rIns="91426" bIns="45700" anchor="ctr" anchorCtr="0">
            <a:normAutofit/>
          </a:bodyPr>
          <a:lstStyle/>
          <a:p>
            <a:r>
              <a:rPr lang="en-US" sz="3600" dirty="0"/>
              <a:t>Everyday acts of resistance</a:t>
            </a:r>
            <a:endParaRPr sz="3600" dirty="0"/>
          </a:p>
        </p:txBody>
      </p:sp>
      <p:pic>
        <p:nvPicPr>
          <p:cNvPr id="8" name="Graphic 7">
            <a:extLst>
              <a:ext uri="{FF2B5EF4-FFF2-40B4-BE49-F238E27FC236}">
                <a16:creationId xmlns:a16="http://schemas.microsoft.com/office/drawing/2014/main" id="{9B6FAFE4-CA83-880E-1F43-6C704D9783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3276" y="3265715"/>
            <a:ext cx="1085138" cy="521468"/>
          </a:xfrm>
          <a:prstGeom prst="rect">
            <a:avLst/>
          </a:prstGeom>
        </p:spPr>
      </p:pic>
      <p:sp>
        <p:nvSpPr>
          <p:cNvPr id="9" name="TextBox 8">
            <a:extLst>
              <a:ext uri="{FF2B5EF4-FFF2-40B4-BE49-F238E27FC236}">
                <a16:creationId xmlns:a16="http://schemas.microsoft.com/office/drawing/2014/main" id="{D1AC3FBD-6B54-D664-6FA1-027CE8FA3E66}"/>
              </a:ext>
            </a:extLst>
          </p:cNvPr>
          <p:cNvSpPr txBox="1"/>
          <p:nvPr/>
        </p:nvSpPr>
        <p:spPr>
          <a:xfrm>
            <a:off x="795461" y="3369624"/>
            <a:ext cx="1013637" cy="369460"/>
          </a:xfrm>
          <a:prstGeom prst="rect">
            <a:avLst/>
          </a:prstGeom>
          <a:noFill/>
        </p:spPr>
        <p:txBody>
          <a:bodyPr wrap="square" rtlCol="0">
            <a:spAutoFit/>
          </a:bodyPr>
          <a:lstStyle/>
          <a:p>
            <a:pPr algn="ctr"/>
            <a:r>
              <a:rPr lang="en-US" sz="1801" b="1" dirty="0">
                <a:solidFill>
                  <a:schemeClr val="bg1"/>
                </a:solidFill>
              </a:rPr>
              <a:t>ARSON</a:t>
            </a:r>
          </a:p>
        </p:txBody>
      </p:sp>
      <p:pic>
        <p:nvPicPr>
          <p:cNvPr id="2" name="Graphic 1">
            <a:extLst>
              <a:ext uri="{FF2B5EF4-FFF2-40B4-BE49-F238E27FC236}">
                <a16:creationId xmlns:a16="http://schemas.microsoft.com/office/drawing/2014/main" id="{D28893E7-510C-A912-51D3-0E830EE1484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7898" y="4080413"/>
            <a:ext cx="2431116" cy="807492"/>
          </a:xfrm>
          <a:prstGeom prst="rect">
            <a:avLst/>
          </a:prstGeom>
        </p:spPr>
      </p:pic>
      <p:sp>
        <p:nvSpPr>
          <p:cNvPr id="3" name="TextBox 2">
            <a:extLst>
              <a:ext uri="{FF2B5EF4-FFF2-40B4-BE49-F238E27FC236}">
                <a16:creationId xmlns:a16="http://schemas.microsoft.com/office/drawing/2014/main" id="{43299AB1-8DB9-547B-5631-3632D205815C}"/>
              </a:ext>
            </a:extLst>
          </p:cNvPr>
          <p:cNvSpPr txBox="1"/>
          <p:nvPr/>
        </p:nvSpPr>
        <p:spPr>
          <a:xfrm>
            <a:off x="1265713" y="4043549"/>
            <a:ext cx="2237509" cy="923714"/>
          </a:xfrm>
          <a:prstGeom prst="rect">
            <a:avLst/>
          </a:prstGeom>
          <a:noFill/>
        </p:spPr>
        <p:txBody>
          <a:bodyPr wrap="square" rtlCol="0">
            <a:spAutoFit/>
          </a:bodyPr>
          <a:lstStyle/>
          <a:p>
            <a:pPr algn="ctr"/>
            <a:r>
              <a:rPr lang="en-GB" sz="1801" b="1" dirty="0">
                <a:solidFill>
                  <a:schemeClr val="bg1"/>
                </a:solidFill>
              </a:rPr>
              <a:t>TAKING A LONG TIME TO DO TASKS</a:t>
            </a:r>
            <a:endParaRPr lang="en-US" sz="1801" b="1" dirty="0">
              <a:solidFill>
                <a:schemeClr val="bg1"/>
              </a:solidFill>
            </a:endParaRPr>
          </a:p>
        </p:txBody>
      </p:sp>
      <p:sp>
        <p:nvSpPr>
          <p:cNvPr id="4" name="TextBox 3">
            <a:extLst>
              <a:ext uri="{FF2B5EF4-FFF2-40B4-BE49-F238E27FC236}">
                <a16:creationId xmlns:a16="http://schemas.microsoft.com/office/drawing/2014/main" id="{76AEAC54-79DC-A991-2C77-F5EAE3176238}"/>
              </a:ext>
            </a:extLst>
          </p:cNvPr>
          <p:cNvSpPr txBox="1"/>
          <p:nvPr/>
        </p:nvSpPr>
        <p:spPr>
          <a:xfrm>
            <a:off x="2408602" y="3369624"/>
            <a:ext cx="2237509" cy="646587"/>
          </a:xfrm>
          <a:prstGeom prst="rect">
            <a:avLst/>
          </a:prstGeom>
          <a:noFill/>
        </p:spPr>
        <p:txBody>
          <a:bodyPr wrap="square" rtlCol="0">
            <a:spAutoFit/>
          </a:bodyPr>
          <a:lstStyle/>
          <a:p>
            <a:pPr algn="ctr"/>
            <a:r>
              <a:rPr lang="en-US" sz="1801" b="1" dirty="0">
                <a:solidFill>
                  <a:schemeClr val="bg1"/>
                </a:solidFill>
              </a:rPr>
              <a:t>DISRUPTING BUSINESS</a:t>
            </a:r>
          </a:p>
        </p:txBody>
      </p:sp>
      <p:sp>
        <p:nvSpPr>
          <p:cNvPr id="12" name="TextBox 11">
            <a:extLst>
              <a:ext uri="{FF2B5EF4-FFF2-40B4-BE49-F238E27FC236}">
                <a16:creationId xmlns:a16="http://schemas.microsoft.com/office/drawing/2014/main" id="{BAEFBEBD-D086-B74D-51F4-8312FD73E973}"/>
              </a:ext>
            </a:extLst>
          </p:cNvPr>
          <p:cNvSpPr txBox="1"/>
          <p:nvPr/>
        </p:nvSpPr>
        <p:spPr>
          <a:xfrm>
            <a:off x="8839202" y="4254445"/>
            <a:ext cx="2974848" cy="646587"/>
          </a:xfrm>
          <a:prstGeom prst="rect">
            <a:avLst/>
          </a:prstGeom>
          <a:noFill/>
        </p:spPr>
        <p:txBody>
          <a:bodyPr wrap="square" rtlCol="0">
            <a:spAutoFit/>
          </a:bodyPr>
          <a:lstStyle/>
          <a:p>
            <a:pPr algn="ctr"/>
            <a:r>
              <a:rPr lang="en-US" sz="1801" b="1" dirty="0">
                <a:solidFill>
                  <a:schemeClr val="bg1"/>
                </a:solidFill>
              </a:rPr>
              <a:t>THEFT OF FOOD OR SMALL ITEMS</a:t>
            </a:r>
          </a:p>
        </p:txBody>
      </p:sp>
      <p:sp>
        <p:nvSpPr>
          <p:cNvPr id="13" name="TextBox 12">
            <a:extLst>
              <a:ext uri="{FF2B5EF4-FFF2-40B4-BE49-F238E27FC236}">
                <a16:creationId xmlns:a16="http://schemas.microsoft.com/office/drawing/2014/main" id="{142328B7-6B9B-4517-D7B1-F0F44C66E01C}"/>
              </a:ext>
            </a:extLst>
          </p:cNvPr>
          <p:cNvSpPr txBox="1"/>
          <p:nvPr/>
        </p:nvSpPr>
        <p:spPr>
          <a:xfrm>
            <a:off x="8780801" y="3198168"/>
            <a:ext cx="2237509" cy="923714"/>
          </a:xfrm>
          <a:prstGeom prst="rect">
            <a:avLst/>
          </a:prstGeom>
          <a:noFill/>
        </p:spPr>
        <p:txBody>
          <a:bodyPr wrap="square" rtlCol="0">
            <a:spAutoFit/>
          </a:bodyPr>
          <a:lstStyle/>
          <a:p>
            <a:pPr algn="ctr"/>
            <a:r>
              <a:rPr lang="en-US" sz="1801" b="1" dirty="0">
                <a:solidFill>
                  <a:schemeClr val="bg1"/>
                </a:solidFill>
              </a:rPr>
              <a:t>PRETENDING NOT TO UNDERSTAND TASKS</a:t>
            </a:r>
          </a:p>
        </p:txBody>
      </p:sp>
      <p:pic>
        <p:nvPicPr>
          <p:cNvPr id="18" name="Graphic 17">
            <a:extLst>
              <a:ext uri="{FF2B5EF4-FFF2-40B4-BE49-F238E27FC236}">
                <a16:creationId xmlns:a16="http://schemas.microsoft.com/office/drawing/2014/main" id="{F9570C87-3441-5DE8-DF05-914459937F4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44468" y="4189913"/>
            <a:ext cx="1938432" cy="701260"/>
          </a:xfrm>
          <a:prstGeom prst="rect">
            <a:avLst/>
          </a:prstGeom>
        </p:spPr>
      </p:pic>
      <p:sp>
        <p:nvSpPr>
          <p:cNvPr id="11" name="TextBox 10">
            <a:extLst>
              <a:ext uri="{FF2B5EF4-FFF2-40B4-BE49-F238E27FC236}">
                <a16:creationId xmlns:a16="http://schemas.microsoft.com/office/drawing/2014/main" id="{9C848CC6-50F3-3FFF-D0FC-FBC90EFBE408}"/>
              </a:ext>
            </a:extLst>
          </p:cNvPr>
          <p:cNvSpPr txBox="1"/>
          <p:nvPr/>
        </p:nvSpPr>
        <p:spPr>
          <a:xfrm>
            <a:off x="4288602" y="4244842"/>
            <a:ext cx="2030185" cy="646587"/>
          </a:xfrm>
          <a:prstGeom prst="rect">
            <a:avLst/>
          </a:prstGeom>
          <a:noFill/>
        </p:spPr>
        <p:txBody>
          <a:bodyPr wrap="square" rtlCol="0">
            <a:spAutoFit/>
          </a:bodyPr>
          <a:lstStyle/>
          <a:p>
            <a:pPr algn="ctr"/>
            <a:r>
              <a:rPr lang="en-US" sz="1801" b="1" dirty="0">
                <a:solidFill>
                  <a:schemeClr val="bg1"/>
                </a:solidFill>
              </a:rPr>
              <a:t>DAMAGING PROPERTY</a:t>
            </a:r>
          </a:p>
        </p:txBody>
      </p:sp>
      <p:pic>
        <p:nvPicPr>
          <p:cNvPr id="19" name="Graphic 18">
            <a:extLst>
              <a:ext uri="{FF2B5EF4-FFF2-40B4-BE49-F238E27FC236}">
                <a16:creationId xmlns:a16="http://schemas.microsoft.com/office/drawing/2014/main" id="{B1D6CF64-B73F-8194-32DD-07D6C981B08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633435" y="4212279"/>
            <a:ext cx="2143111" cy="393342"/>
          </a:xfrm>
          <a:prstGeom prst="rect">
            <a:avLst/>
          </a:prstGeom>
        </p:spPr>
      </p:pic>
      <p:sp>
        <p:nvSpPr>
          <p:cNvPr id="5" name="TextBox 4">
            <a:extLst>
              <a:ext uri="{FF2B5EF4-FFF2-40B4-BE49-F238E27FC236}">
                <a16:creationId xmlns:a16="http://schemas.microsoft.com/office/drawing/2014/main" id="{47F07AD2-9179-6201-AB81-488BBAA361DE}"/>
              </a:ext>
            </a:extLst>
          </p:cNvPr>
          <p:cNvSpPr txBox="1"/>
          <p:nvPr/>
        </p:nvSpPr>
        <p:spPr>
          <a:xfrm>
            <a:off x="6633438" y="4261070"/>
            <a:ext cx="2237509" cy="369460"/>
          </a:xfrm>
          <a:prstGeom prst="rect">
            <a:avLst/>
          </a:prstGeom>
          <a:noFill/>
        </p:spPr>
        <p:txBody>
          <a:bodyPr wrap="square" rtlCol="0">
            <a:spAutoFit/>
          </a:bodyPr>
          <a:lstStyle/>
          <a:p>
            <a:pPr algn="ctr"/>
            <a:r>
              <a:rPr lang="en-US" sz="1801" b="1" dirty="0">
                <a:solidFill>
                  <a:schemeClr val="bg1"/>
                </a:solidFill>
              </a:rPr>
              <a:t>POSIONING FOOD</a:t>
            </a:r>
          </a:p>
        </p:txBody>
      </p:sp>
      <p:pic>
        <p:nvPicPr>
          <p:cNvPr id="20" name="Graphic 19">
            <a:extLst>
              <a:ext uri="{FF2B5EF4-FFF2-40B4-BE49-F238E27FC236}">
                <a16:creationId xmlns:a16="http://schemas.microsoft.com/office/drawing/2014/main" id="{51F17D76-59F2-E5C5-03A4-107D77C1F06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35962" y="3170710"/>
            <a:ext cx="2279884" cy="1016786"/>
          </a:xfrm>
          <a:prstGeom prst="rect">
            <a:avLst/>
          </a:prstGeom>
        </p:spPr>
      </p:pic>
      <p:sp>
        <p:nvSpPr>
          <p:cNvPr id="14" name="TextBox 13">
            <a:extLst>
              <a:ext uri="{FF2B5EF4-FFF2-40B4-BE49-F238E27FC236}">
                <a16:creationId xmlns:a16="http://schemas.microsoft.com/office/drawing/2014/main" id="{3F468A2E-BBE1-79ED-530F-E704CD7EFE8E}"/>
              </a:ext>
            </a:extLst>
          </p:cNvPr>
          <p:cNvSpPr txBox="1"/>
          <p:nvPr/>
        </p:nvSpPr>
        <p:spPr>
          <a:xfrm>
            <a:off x="5770520" y="3198169"/>
            <a:ext cx="2237509" cy="923714"/>
          </a:xfrm>
          <a:prstGeom prst="rect">
            <a:avLst/>
          </a:prstGeom>
          <a:noFill/>
        </p:spPr>
        <p:txBody>
          <a:bodyPr wrap="square" rtlCol="0">
            <a:spAutoFit/>
          </a:bodyPr>
          <a:lstStyle/>
          <a:p>
            <a:pPr algn="ctr"/>
            <a:r>
              <a:rPr lang="en-US" sz="1801" b="1" dirty="0">
                <a:solidFill>
                  <a:schemeClr val="bg1"/>
                </a:solidFill>
              </a:rPr>
              <a:t>BREAKING TOOLS OR MACHINERY</a:t>
            </a:r>
          </a:p>
        </p:txBody>
      </p:sp>
    </p:spTree>
    <p:extLst>
      <p:ext uri="{BB962C8B-B14F-4D97-AF65-F5344CB8AC3E}">
        <p14:creationId xmlns:p14="http://schemas.microsoft.com/office/powerpoint/2010/main" val="8898705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BB21208B-EF0A-FE7D-7414-2AC3FFD772E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79308" y="4076574"/>
            <a:ext cx="3388229" cy="1205004"/>
          </a:xfrm>
          <a:prstGeom prst="rect">
            <a:avLst/>
          </a:prstGeom>
        </p:spPr>
      </p:pic>
      <p:pic>
        <p:nvPicPr>
          <p:cNvPr id="9" name="Graphic 8">
            <a:extLst>
              <a:ext uri="{FF2B5EF4-FFF2-40B4-BE49-F238E27FC236}">
                <a16:creationId xmlns:a16="http://schemas.microsoft.com/office/drawing/2014/main" id="{04BFC576-9F5B-A901-D500-4FFEEFB5D1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120089">
            <a:off x="1865991" y="1285220"/>
            <a:ext cx="5390734" cy="4184811"/>
          </a:xfrm>
          <a:prstGeom prst="rect">
            <a:avLst/>
          </a:prstGeom>
        </p:spPr>
      </p:pic>
      <p:pic>
        <p:nvPicPr>
          <p:cNvPr id="8" name="Graphic 7">
            <a:extLst>
              <a:ext uri="{FF2B5EF4-FFF2-40B4-BE49-F238E27FC236}">
                <a16:creationId xmlns:a16="http://schemas.microsoft.com/office/drawing/2014/main" id="{9A33935B-6949-58BD-0730-A731080A328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140877">
            <a:off x="996013" y="5575425"/>
            <a:ext cx="6471074" cy="387097"/>
          </a:xfrm>
          <a:prstGeom prst="rect">
            <a:avLst/>
          </a:prstGeom>
        </p:spPr>
      </p:pic>
      <p:pic>
        <p:nvPicPr>
          <p:cNvPr id="4" name="Google Shape;172;p11" descr="A close-up of a piece of paper&#10;&#10;Description automatically generated">
            <a:extLst>
              <a:ext uri="{FF2B5EF4-FFF2-40B4-BE49-F238E27FC236}">
                <a16:creationId xmlns:a16="http://schemas.microsoft.com/office/drawing/2014/main" id="{34CF2B1B-4083-CBD3-C41C-A316D8CF8D7B}"/>
              </a:ext>
            </a:extLst>
          </p:cNvPr>
          <p:cNvPicPr preferRelativeResize="0">
            <a:picLocks/>
          </p:cNvPicPr>
          <p:nvPr/>
        </p:nvPicPr>
        <p:blipFill rotWithShape="1">
          <a:blip r:embed="rId7">
            <a:alphaModFix/>
          </a:blip>
          <a:srcRect/>
          <a:stretch/>
        </p:blipFill>
        <p:spPr>
          <a:xfrm rot="21127633">
            <a:off x="582280" y="1739116"/>
            <a:ext cx="6228788" cy="3500444"/>
          </a:xfrm>
          <a:prstGeom prst="rect">
            <a:avLst/>
          </a:prstGeom>
          <a:ln w="25400" cap="sq">
            <a:solidFill>
              <a:srgbClr val="25283C"/>
            </a:solidFill>
            <a:prstDash val="solid"/>
            <a:miter lim="800000"/>
          </a:ln>
          <a:effectLst>
            <a:outerShdw blurRad="50800" dist="38100" dir="2700000" algn="tl" rotWithShape="0">
              <a:srgbClr val="000000">
                <a:alpha val="43000"/>
              </a:srgbClr>
            </a:outerShdw>
          </a:effectLst>
        </p:spPr>
      </p:pic>
      <p:sp>
        <p:nvSpPr>
          <p:cNvPr id="5" name="Google Shape;151;g2db7d6dfe87_0_6">
            <a:extLst>
              <a:ext uri="{FF2B5EF4-FFF2-40B4-BE49-F238E27FC236}">
                <a16:creationId xmlns:a16="http://schemas.microsoft.com/office/drawing/2014/main" id="{30F8B61E-0B1A-4781-6DC8-BD07D93E3507}"/>
              </a:ext>
            </a:extLst>
          </p:cNvPr>
          <p:cNvSpPr txBox="1">
            <a:spLocks/>
          </p:cNvSpPr>
          <p:nvPr/>
        </p:nvSpPr>
        <p:spPr>
          <a:xfrm>
            <a:off x="816528" y="401538"/>
            <a:ext cx="10193977" cy="1325700"/>
          </a:xfrm>
          <a:prstGeom prst="rect">
            <a:avLst/>
          </a:prstGeom>
          <a:noFill/>
          <a:ln>
            <a:noFill/>
          </a:ln>
        </p:spPr>
        <p:txBody>
          <a:bodyPr spcFirstLastPara="1" wrap="square" lIns="91426" tIns="45700" rIns="91426"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6000"/>
              <a:buFont typeface="Arial"/>
              <a:buNone/>
              <a:defRPr sz="60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600" dirty="0"/>
              <a:t>Primary source</a:t>
            </a:r>
          </a:p>
        </p:txBody>
      </p:sp>
      <p:sp>
        <p:nvSpPr>
          <p:cNvPr id="7" name="TextBox 6">
            <a:extLst>
              <a:ext uri="{FF2B5EF4-FFF2-40B4-BE49-F238E27FC236}">
                <a16:creationId xmlns:a16="http://schemas.microsoft.com/office/drawing/2014/main" id="{43FA95E8-0202-422B-FADF-9FFEA6550038}"/>
              </a:ext>
            </a:extLst>
          </p:cNvPr>
          <p:cNvSpPr txBox="1"/>
          <p:nvPr/>
        </p:nvSpPr>
        <p:spPr>
          <a:xfrm rot="21107666">
            <a:off x="1192332" y="5541874"/>
            <a:ext cx="6635769" cy="307905"/>
          </a:xfrm>
          <a:prstGeom prst="rect">
            <a:avLst/>
          </a:prstGeom>
          <a:noFill/>
        </p:spPr>
        <p:txBody>
          <a:bodyPr wrap="square">
            <a:spAutoFit/>
          </a:bodyPr>
          <a:lstStyle/>
          <a:p>
            <a:r>
              <a:rPr lang="en-GB" sz="1401" b="1" dirty="0">
                <a:solidFill>
                  <a:schemeClr val="dk1"/>
                </a:solidFill>
              </a:rPr>
              <a:t>An entry from the diary of Matthew Lewis, a plantation owner in 1834</a:t>
            </a:r>
            <a:endParaRPr lang="en-GB" sz="1401" b="1" dirty="0"/>
          </a:p>
        </p:txBody>
      </p:sp>
      <p:sp>
        <p:nvSpPr>
          <p:cNvPr id="11" name="TextBox 10">
            <a:extLst>
              <a:ext uri="{FF2B5EF4-FFF2-40B4-BE49-F238E27FC236}">
                <a16:creationId xmlns:a16="http://schemas.microsoft.com/office/drawing/2014/main" id="{82860C76-4589-E1ED-762D-943397039189}"/>
              </a:ext>
            </a:extLst>
          </p:cNvPr>
          <p:cNvSpPr txBox="1"/>
          <p:nvPr/>
        </p:nvSpPr>
        <p:spPr>
          <a:xfrm>
            <a:off x="7863840" y="1777273"/>
            <a:ext cx="3340608" cy="1418209"/>
          </a:xfrm>
          <a:prstGeom prst="rect">
            <a:avLst/>
          </a:prstGeom>
          <a:noFill/>
        </p:spPr>
        <p:txBody>
          <a:bodyPr wrap="square">
            <a:spAutoFit/>
          </a:bodyPr>
          <a:lstStyle/>
          <a:p>
            <a:pPr>
              <a:lnSpc>
                <a:spcPts val="2080"/>
              </a:lnSpc>
            </a:pPr>
            <a:r>
              <a:rPr lang="en-GB" sz="1600" dirty="0">
                <a:solidFill>
                  <a:schemeClr val="dk1"/>
                </a:solidFill>
              </a:rPr>
              <a:t>A </a:t>
            </a:r>
            <a:r>
              <a:rPr lang="en-GB" sz="1600" b="1" dirty="0">
                <a:solidFill>
                  <a:schemeClr val="dk1"/>
                </a:solidFill>
              </a:rPr>
              <a:t>Primary Source </a:t>
            </a:r>
            <a:r>
              <a:rPr lang="en-GB" sz="1600" dirty="0">
                <a:solidFill>
                  <a:schemeClr val="dk1"/>
                </a:solidFill>
              </a:rPr>
              <a:t>is a source of information that was written at the time the events happened by someone who was living through this point in history.</a:t>
            </a:r>
            <a:endParaRPr lang="en-GB" sz="1600" dirty="0"/>
          </a:p>
        </p:txBody>
      </p:sp>
      <p:sp>
        <p:nvSpPr>
          <p:cNvPr id="13" name="TextBox 12">
            <a:extLst>
              <a:ext uri="{FF2B5EF4-FFF2-40B4-BE49-F238E27FC236}">
                <a16:creationId xmlns:a16="http://schemas.microsoft.com/office/drawing/2014/main" id="{4708D206-7B4C-FAA3-166A-2F9E5AEC15FA}"/>
              </a:ext>
            </a:extLst>
          </p:cNvPr>
          <p:cNvSpPr txBox="1"/>
          <p:nvPr/>
        </p:nvSpPr>
        <p:spPr>
          <a:xfrm>
            <a:off x="7888224" y="4333047"/>
            <a:ext cx="3218688" cy="605294"/>
          </a:xfrm>
          <a:prstGeom prst="rect">
            <a:avLst/>
          </a:prstGeom>
          <a:noFill/>
        </p:spPr>
        <p:txBody>
          <a:bodyPr wrap="square">
            <a:spAutoFit/>
          </a:bodyPr>
          <a:lstStyle/>
          <a:p>
            <a:pPr>
              <a:lnSpc>
                <a:spcPts val="2020"/>
              </a:lnSpc>
            </a:pPr>
            <a:r>
              <a:rPr lang="en-GB" sz="1801" b="1" dirty="0">
                <a:solidFill>
                  <a:srgbClr val="25283C"/>
                </a:solidFill>
              </a:rPr>
              <a:t>See Worksheet 3 and answer the questions…</a:t>
            </a:r>
            <a:endParaRPr lang="en-GB" sz="1801" dirty="0">
              <a:solidFill>
                <a:srgbClr val="25283C"/>
              </a:solidFill>
            </a:endParaRPr>
          </a:p>
        </p:txBody>
      </p:sp>
      <p:pic>
        <p:nvPicPr>
          <p:cNvPr id="16" name="Graphic 15">
            <a:extLst>
              <a:ext uri="{FF2B5EF4-FFF2-40B4-BE49-F238E27FC236}">
                <a16:creationId xmlns:a16="http://schemas.microsoft.com/office/drawing/2014/main" id="{2E25E70E-A9C9-3F6A-CBD4-C80459AA0DD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6834049">
            <a:off x="7419132" y="1396813"/>
            <a:ext cx="712905" cy="546560"/>
          </a:xfrm>
          <a:prstGeom prst="rect">
            <a:avLst/>
          </a:prstGeom>
        </p:spPr>
      </p:pic>
    </p:spTree>
    <p:extLst>
      <p:ext uri="{BB962C8B-B14F-4D97-AF65-F5344CB8AC3E}">
        <p14:creationId xmlns:p14="http://schemas.microsoft.com/office/powerpoint/2010/main" val="16998708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F107531E-2881-CFCB-2F5E-064360FCFA7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94091" y="3721608"/>
            <a:ext cx="4181045" cy="2691385"/>
          </a:xfrm>
          <a:prstGeom prst="rect">
            <a:avLst/>
          </a:prstGeom>
        </p:spPr>
      </p:pic>
      <p:sp>
        <p:nvSpPr>
          <p:cNvPr id="5" name="TextBox 4">
            <a:extLst>
              <a:ext uri="{FF2B5EF4-FFF2-40B4-BE49-F238E27FC236}">
                <a16:creationId xmlns:a16="http://schemas.microsoft.com/office/drawing/2014/main" id="{EEA4E0F3-55B7-ECFF-B3B1-587163B3CFB6}"/>
              </a:ext>
            </a:extLst>
          </p:cNvPr>
          <p:cNvSpPr txBox="1"/>
          <p:nvPr/>
        </p:nvSpPr>
        <p:spPr>
          <a:xfrm>
            <a:off x="803275" y="1611442"/>
            <a:ext cx="5560949" cy="4617290"/>
          </a:xfrm>
          <a:prstGeom prst="rect">
            <a:avLst/>
          </a:prstGeom>
          <a:noFill/>
        </p:spPr>
        <p:txBody>
          <a:bodyPr wrap="square">
            <a:spAutoFit/>
          </a:bodyPr>
          <a:lstStyle/>
          <a:p>
            <a:pPr>
              <a:lnSpc>
                <a:spcPts val="2460"/>
              </a:lnSpc>
              <a:buClr>
                <a:schemeClr val="dk1"/>
              </a:buClr>
              <a:buSzPct val="100000"/>
            </a:pPr>
            <a:r>
              <a:rPr lang="en-GB" sz="1801" dirty="0"/>
              <a:t>Remember that when you only hear one side of a story this can be unfair and hide the truth. The same is true of events in history. </a:t>
            </a:r>
          </a:p>
          <a:p>
            <a:pPr>
              <a:lnSpc>
                <a:spcPts val="2460"/>
              </a:lnSpc>
              <a:spcBef>
                <a:spcPts val="1001"/>
              </a:spcBef>
              <a:buClr>
                <a:schemeClr val="dk1"/>
              </a:buClr>
              <a:buSzPct val="100000"/>
            </a:pPr>
            <a:r>
              <a:rPr lang="en-GB" sz="1801" dirty="0"/>
              <a:t>The white enslavers in the Caribbean were more powerful and wealthy than the enslaved black population. </a:t>
            </a:r>
          </a:p>
          <a:p>
            <a:pPr>
              <a:lnSpc>
                <a:spcPts val="2460"/>
              </a:lnSpc>
              <a:spcBef>
                <a:spcPts val="1001"/>
              </a:spcBef>
              <a:buClr>
                <a:schemeClr val="dk1"/>
              </a:buClr>
              <a:buSzPct val="100000"/>
            </a:pPr>
            <a:r>
              <a:rPr lang="en-GB" sz="1801" dirty="0"/>
              <a:t>Often, enslaved people were not taught or allowed to read or write and their voices were silenced. The historical texts that survive were almost all written by white slave owners. </a:t>
            </a:r>
          </a:p>
          <a:p>
            <a:pPr>
              <a:lnSpc>
                <a:spcPts val="2460"/>
              </a:lnSpc>
              <a:spcBef>
                <a:spcPts val="1001"/>
              </a:spcBef>
              <a:buClr>
                <a:schemeClr val="dk1"/>
              </a:buClr>
              <a:buSzPct val="100000"/>
            </a:pPr>
            <a:r>
              <a:rPr lang="en-GB" sz="1801" dirty="0"/>
              <a:t>Enslavers were writing for their own reasons. It is important that we think about the </a:t>
            </a:r>
            <a:r>
              <a:rPr lang="en-GB" sz="1801" i="1" dirty="0"/>
              <a:t>point of view </a:t>
            </a:r>
            <a:r>
              <a:rPr lang="en-GB" sz="1801" dirty="0"/>
              <a:t>of a writer before we believe everything that they say. </a:t>
            </a:r>
          </a:p>
        </p:txBody>
      </p:sp>
      <p:sp>
        <p:nvSpPr>
          <p:cNvPr id="7" name="TextBox 6">
            <a:extLst>
              <a:ext uri="{FF2B5EF4-FFF2-40B4-BE49-F238E27FC236}">
                <a16:creationId xmlns:a16="http://schemas.microsoft.com/office/drawing/2014/main" id="{8E1DE231-85A5-DCEB-A855-EC1EDBBD3624}"/>
              </a:ext>
            </a:extLst>
          </p:cNvPr>
          <p:cNvSpPr txBox="1"/>
          <p:nvPr/>
        </p:nvSpPr>
        <p:spPr>
          <a:xfrm>
            <a:off x="7386349" y="1128939"/>
            <a:ext cx="4045902" cy="1695336"/>
          </a:xfrm>
          <a:prstGeom prst="rect">
            <a:avLst/>
          </a:prstGeom>
          <a:noFill/>
          <a:ln w="28575">
            <a:solidFill>
              <a:schemeClr val="tx1"/>
            </a:solidFill>
            <a:prstDash val="sysDash"/>
          </a:ln>
        </p:spPr>
        <p:txBody>
          <a:bodyPr wrap="square">
            <a:spAutoFit/>
          </a:bodyPr>
          <a:lstStyle/>
          <a:p>
            <a:pPr>
              <a:lnSpc>
                <a:spcPts val="2460"/>
              </a:lnSpc>
            </a:pPr>
            <a:r>
              <a:rPr lang="en-GB" sz="1801" b="1" dirty="0">
                <a:solidFill>
                  <a:srgbClr val="F1A828"/>
                </a:solidFill>
              </a:rPr>
              <a:t>Can you think of any reasons that slave owners might want to make those they kept enslaved look badly behaved and themselves look wronged</a:t>
            </a:r>
            <a:r>
              <a:rPr lang="en-GB" sz="3200" b="1" dirty="0">
                <a:solidFill>
                  <a:srgbClr val="F1A828"/>
                </a:solidFill>
              </a:rPr>
              <a:t>? </a:t>
            </a:r>
            <a:endParaRPr lang="en-US" sz="1801" b="1" dirty="0">
              <a:solidFill>
                <a:srgbClr val="F1A828"/>
              </a:solidFill>
            </a:endParaRPr>
          </a:p>
        </p:txBody>
      </p:sp>
      <p:sp>
        <p:nvSpPr>
          <p:cNvPr id="8" name="Google Shape;151;g2db7d6dfe87_0_6">
            <a:extLst>
              <a:ext uri="{FF2B5EF4-FFF2-40B4-BE49-F238E27FC236}">
                <a16:creationId xmlns:a16="http://schemas.microsoft.com/office/drawing/2014/main" id="{D03F4D48-44AF-B4AF-9540-94B11D9CDCBB}"/>
              </a:ext>
            </a:extLst>
          </p:cNvPr>
          <p:cNvSpPr txBox="1">
            <a:spLocks/>
          </p:cNvSpPr>
          <p:nvPr/>
        </p:nvSpPr>
        <p:spPr>
          <a:xfrm>
            <a:off x="816528" y="401538"/>
            <a:ext cx="10193977" cy="1325700"/>
          </a:xfrm>
          <a:prstGeom prst="rect">
            <a:avLst/>
          </a:prstGeom>
          <a:noFill/>
          <a:ln>
            <a:noFill/>
          </a:ln>
        </p:spPr>
        <p:txBody>
          <a:bodyPr spcFirstLastPara="1" wrap="square" lIns="91426" tIns="45700" rIns="91426"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6000"/>
              <a:buFont typeface="Arial"/>
              <a:buNone/>
              <a:defRPr sz="60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600" dirty="0"/>
              <a:t>One sided primary source</a:t>
            </a:r>
          </a:p>
        </p:txBody>
      </p:sp>
      <p:sp>
        <p:nvSpPr>
          <p:cNvPr id="10" name="TextBox 9">
            <a:extLst>
              <a:ext uri="{FF2B5EF4-FFF2-40B4-BE49-F238E27FC236}">
                <a16:creationId xmlns:a16="http://schemas.microsoft.com/office/drawing/2014/main" id="{B5B4277E-89BE-EC6F-4CC9-690BD555A71B}"/>
              </a:ext>
            </a:extLst>
          </p:cNvPr>
          <p:cNvSpPr txBox="1"/>
          <p:nvPr/>
        </p:nvSpPr>
        <p:spPr>
          <a:xfrm>
            <a:off x="7461504" y="3904324"/>
            <a:ext cx="3706368" cy="2308965"/>
          </a:xfrm>
          <a:prstGeom prst="rect">
            <a:avLst/>
          </a:prstGeom>
          <a:noFill/>
        </p:spPr>
        <p:txBody>
          <a:bodyPr wrap="square">
            <a:spAutoFit/>
          </a:bodyPr>
          <a:lstStyle/>
          <a:p>
            <a:pPr>
              <a:lnSpc>
                <a:spcPts val="2460"/>
              </a:lnSpc>
            </a:pPr>
            <a:r>
              <a:rPr lang="en-GB" sz="1801" dirty="0">
                <a:solidFill>
                  <a:schemeClr val="bg1"/>
                </a:solidFill>
              </a:rPr>
              <a:t>Become a historical detective who looks for clues to the truth and remembers the perspectives of enslaved children which may have been forgotten or not written about – ask yourself why might an enslaved child have done this? </a:t>
            </a:r>
          </a:p>
        </p:txBody>
      </p:sp>
      <p:pic>
        <p:nvPicPr>
          <p:cNvPr id="13" name="Graphic 12" descr="Magnifying glass with solid fill">
            <a:extLst>
              <a:ext uri="{FF2B5EF4-FFF2-40B4-BE49-F238E27FC236}">
                <a16:creationId xmlns:a16="http://schemas.microsoft.com/office/drawing/2014/main" id="{A2DE3CF9-8E0A-E588-AA36-A113B768598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40113" y="2704974"/>
            <a:ext cx="1725168" cy="1725168"/>
          </a:xfrm>
          <a:prstGeom prst="rect">
            <a:avLst/>
          </a:prstGeom>
        </p:spPr>
      </p:pic>
      <p:pic>
        <p:nvPicPr>
          <p:cNvPr id="15" name="Graphic 14">
            <a:extLst>
              <a:ext uri="{FF2B5EF4-FFF2-40B4-BE49-F238E27FC236}">
                <a16:creationId xmlns:a16="http://schemas.microsoft.com/office/drawing/2014/main" id="{42CF83C2-029D-9B50-583B-9FC3B281EE9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1090768">
            <a:off x="6584145" y="3324809"/>
            <a:ext cx="1837054" cy="678910"/>
          </a:xfrm>
          <a:prstGeom prst="rect">
            <a:avLst/>
          </a:prstGeom>
        </p:spPr>
      </p:pic>
    </p:spTree>
    <p:extLst>
      <p:ext uri="{BB962C8B-B14F-4D97-AF65-F5344CB8AC3E}">
        <p14:creationId xmlns:p14="http://schemas.microsoft.com/office/powerpoint/2010/main" val="30930482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BB21208B-EF0A-FE7D-7414-2AC3FFD772E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27013" y="3925759"/>
            <a:ext cx="3388229" cy="1205004"/>
          </a:xfrm>
          <a:prstGeom prst="rect">
            <a:avLst/>
          </a:prstGeom>
        </p:spPr>
      </p:pic>
      <p:sp>
        <p:nvSpPr>
          <p:cNvPr id="5" name="Google Shape;151;g2db7d6dfe87_0_6">
            <a:extLst>
              <a:ext uri="{FF2B5EF4-FFF2-40B4-BE49-F238E27FC236}">
                <a16:creationId xmlns:a16="http://schemas.microsoft.com/office/drawing/2014/main" id="{30F8B61E-0B1A-4781-6DC8-BD07D93E3507}"/>
              </a:ext>
            </a:extLst>
          </p:cNvPr>
          <p:cNvSpPr txBox="1">
            <a:spLocks/>
          </p:cNvSpPr>
          <p:nvPr/>
        </p:nvSpPr>
        <p:spPr>
          <a:xfrm>
            <a:off x="941277" y="33533"/>
            <a:ext cx="10193977" cy="1325700"/>
          </a:xfrm>
          <a:prstGeom prst="rect">
            <a:avLst/>
          </a:prstGeom>
          <a:noFill/>
          <a:ln>
            <a:noFill/>
          </a:ln>
        </p:spPr>
        <p:txBody>
          <a:bodyPr spcFirstLastPara="1" wrap="square" lIns="91426" tIns="45700" rIns="91426"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6000"/>
              <a:buFont typeface="Arial"/>
              <a:buNone/>
              <a:defRPr sz="60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600" dirty="0"/>
              <a:t>Runaway Ads</a:t>
            </a:r>
          </a:p>
        </p:txBody>
      </p:sp>
      <p:sp>
        <p:nvSpPr>
          <p:cNvPr id="13" name="TextBox 12">
            <a:extLst>
              <a:ext uri="{FF2B5EF4-FFF2-40B4-BE49-F238E27FC236}">
                <a16:creationId xmlns:a16="http://schemas.microsoft.com/office/drawing/2014/main" id="{4708D206-7B4C-FAA3-166A-2F9E5AEC15FA}"/>
              </a:ext>
            </a:extLst>
          </p:cNvPr>
          <p:cNvSpPr txBox="1"/>
          <p:nvPr/>
        </p:nvSpPr>
        <p:spPr>
          <a:xfrm>
            <a:off x="8535929" y="4182234"/>
            <a:ext cx="3218688" cy="605294"/>
          </a:xfrm>
          <a:prstGeom prst="rect">
            <a:avLst/>
          </a:prstGeom>
          <a:noFill/>
        </p:spPr>
        <p:txBody>
          <a:bodyPr wrap="square">
            <a:spAutoFit/>
          </a:bodyPr>
          <a:lstStyle/>
          <a:p>
            <a:pPr>
              <a:lnSpc>
                <a:spcPts val="2020"/>
              </a:lnSpc>
            </a:pPr>
            <a:r>
              <a:rPr lang="en-GB" sz="1801" b="1" dirty="0">
                <a:solidFill>
                  <a:srgbClr val="25283C"/>
                </a:solidFill>
              </a:rPr>
              <a:t>See Worksheet 4 and answer the questions…</a:t>
            </a:r>
            <a:endParaRPr lang="en-GB" sz="1801" dirty="0">
              <a:solidFill>
                <a:srgbClr val="25283C"/>
              </a:solidFill>
            </a:endParaRPr>
          </a:p>
        </p:txBody>
      </p:sp>
      <p:pic>
        <p:nvPicPr>
          <p:cNvPr id="16" name="Graphic 15">
            <a:extLst>
              <a:ext uri="{FF2B5EF4-FFF2-40B4-BE49-F238E27FC236}">
                <a16:creationId xmlns:a16="http://schemas.microsoft.com/office/drawing/2014/main" id="{2E25E70E-A9C9-3F6A-CBD4-C80459AA0DD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603714">
            <a:off x="11160923" y="3071560"/>
            <a:ext cx="1218773" cy="934395"/>
          </a:xfrm>
          <a:prstGeom prst="rect">
            <a:avLst/>
          </a:prstGeom>
        </p:spPr>
      </p:pic>
      <p:sp>
        <p:nvSpPr>
          <p:cNvPr id="2" name="TextBox 1">
            <a:extLst>
              <a:ext uri="{FF2B5EF4-FFF2-40B4-BE49-F238E27FC236}">
                <a16:creationId xmlns:a16="http://schemas.microsoft.com/office/drawing/2014/main" id="{CBEF0610-2F76-9913-1186-FAE5E1FAE3A7}"/>
              </a:ext>
            </a:extLst>
          </p:cNvPr>
          <p:cNvSpPr txBox="1"/>
          <p:nvPr/>
        </p:nvSpPr>
        <p:spPr>
          <a:xfrm>
            <a:off x="672835" y="1036111"/>
            <a:ext cx="7400011" cy="5125506"/>
          </a:xfrm>
          <a:prstGeom prst="rect">
            <a:avLst/>
          </a:prstGeom>
          <a:solidFill>
            <a:schemeClr val="bg1"/>
          </a:solidFill>
          <a:ln>
            <a:solidFill>
              <a:schemeClr val="bg1">
                <a:lumMod val="25000"/>
              </a:schemeClr>
            </a:solidFill>
          </a:ln>
          <a:scene3d>
            <a:camera prst="orthographicFront"/>
            <a:lightRig rig="threePt" dir="t"/>
          </a:scene3d>
          <a:sp3d>
            <a:bevelT/>
          </a:sp3d>
        </p:spPr>
        <p:txBody>
          <a:bodyPr wrap="square">
            <a:spAutoFit/>
          </a:bodyPr>
          <a:lstStyle/>
          <a:p>
            <a:pPr>
              <a:lnSpc>
                <a:spcPct val="150000"/>
              </a:lnSpc>
              <a:spcAft>
                <a:spcPts val="800"/>
              </a:spcAft>
            </a:pPr>
            <a:r>
              <a:rPr lang="en-GB" sz="2000" kern="100" dirty="0">
                <a:effectLst/>
                <a:latin typeface="Calibri" panose="020F0502020204030204" pitchFamily="34" charset="0"/>
                <a:ea typeface="Aptos" panose="020B0004020202020204" pitchFamily="34" charset="0"/>
                <a:cs typeface="Times New Roman" panose="02020603050405020304" pitchFamily="18" charset="0"/>
              </a:rPr>
              <a:t>Ran away, from ISAAC RODOGUES PENHA on Thursday the 30</a:t>
            </a:r>
            <a:r>
              <a:rPr lang="en-GB" sz="2000" kern="100" baseline="30000" dirty="0">
                <a:effectLst/>
                <a:latin typeface="Calibri" panose="020F0502020204030204" pitchFamily="34" charset="0"/>
                <a:ea typeface="Aptos" panose="020B0004020202020204" pitchFamily="34" charset="0"/>
                <a:cs typeface="Times New Roman" panose="02020603050405020304" pitchFamily="18" charset="0"/>
              </a:rPr>
              <a:t>th</a:t>
            </a:r>
            <a:r>
              <a:rPr lang="en-GB" sz="2000" kern="100" dirty="0">
                <a:effectLst/>
                <a:latin typeface="Calibri" panose="020F0502020204030204" pitchFamily="34" charset="0"/>
                <a:ea typeface="Aptos" panose="020B0004020202020204" pitchFamily="34" charset="0"/>
                <a:cs typeface="Times New Roman" panose="02020603050405020304" pitchFamily="18" charset="0"/>
              </a:rPr>
              <a:t> of January last, a small creole boy named MONDAY, the two middle fingers of his right hand are contracted, occasioned by being burnt, has large navel, had on when he went away a check shirt, without any breeches, as he could not wear them on account of a whipping, he had a few days before. </a:t>
            </a:r>
            <a:br>
              <a:rPr lang="en-GB" sz="2000" kern="100" dirty="0">
                <a:effectLst/>
                <a:latin typeface="Calibri" panose="020F0502020204030204" pitchFamily="34" charset="0"/>
                <a:ea typeface="Aptos" panose="020B0004020202020204" pitchFamily="34" charset="0"/>
                <a:cs typeface="Times New Roman" panose="02020603050405020304" pitchFamily="18" charset="0"/>
              </a:rPr>
            </a:br>
            <a:r>
              <a:rPr lang="en-GB" sz="2000" kern="100" dirty="0">
                <a:effectLst/>
                <a:latin typeface="Calibri" panose="020F0502020204030204" pitchFamily="34" charset="0"/>
                <a:ea typeface="Aptos" panose="020B0004020202020204" pitchFamily="34" charset="0"/>
                <a:cs typeface="Times New Roman" panose="02020603050405020304" pitchFamily="18" charset="0"/>
              </a:rPr>
              <a:t>He took with him a large Spanish grey horse and went through knock Patrick in company with a Spanish … fellow who calls himself MARTIN who is a known rogue for stealing horses. It is supposed he has incited the boy to go with him, that he may sell him and the horse; </a:t>
            </a:r>
            <a:br>
              <a:rPr lang="en-GB" sz="2000" kern="100" dirty="0">
                <a:effectLst/>
                <a:latin typeface="Calibri" panose="020F0502020204030204" pitchFamily="34" charset="0"/>
                <a:ea typeface="Aptos" panose="020B0004020202020204" pitchFamily="34" charset="0"/>
                <a:cs typeface="Times New Roman" panose="02020603050405020304" pitchFamily="18" charset="0"/>
              </a:rPr>
            </a:br>
            <a:r>
              <a:rPr lang="en-GB" sz="2000" kern="100" dirty="0">
                <a:effectLst/>
                <a:latin typeface="Calibri" panose="020F0502020204030204" pitchFamily="34" charset="0"/>
                <a:ea typeface="Aptos" panose="020B0004020202020204" pitchFamily="34" charset="0"/>
                <a:cs typeface="Times New Roman" panose="02020603050405020304" pitchFamily="18" charset="0"/>
              </a:rPr>
              <a:t>… The said Martin has changed the boy’s name to TOM.”</a:t>
            </a:r>
            <a:endParaRPr lang="en-GB" sz="20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8" name="Graphic 7">
            <a:extLst>
              <a:ext uri="{FF2B5EF4-FFF2-40B4-BE49-F238E27FC236}">
                <a16:creationId xmlns:a16="http://schemas.microsoft.com/office/drawing/2014/main" id="{9A33935B-6949-58BD-0730-A731080A328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0786" y="5568755"/>
            <a:ext cx="4744457" cy="796475"/>
          </a:xfrm>
          <a:prstGeom prst="rect">
            <a:avLst/>
          </a:prstGeom>
        </p:spPr>
      </p:pic>
      <p:sp>
        <p:nvSpPr>
          <p:cNvPr id="6" name="TextBox 5">
            <a:extLst>
              <a:ext uri="{FF2B5EF4-FFF2-40B4-BE49-F238E27FC236}">
                <a16:creationId xmlns:a16="http://schemas.microsoft.com/office/drawing/2014/main" id="{24C74D6F-CA28-E099-47C3-3C9B1BBCCEE9}"/>
              </a:ext>
            </a:extLst>
          </p:cNvPr>
          <p:cNvSpPr txBox="1"/>
          <p:nvPr/>
        </p:nvSpPr>
        <p:spPr>
          <a:xfrm>
            <a:off x="7141642" y="5643493"/>
            <a:ext cx="4673600" cy="646331"/>
          </a:xfrm>
          <a:prstGeom prst="rect">
            <a:avLst/>
          </a:prstGeom>
          <a:noFill/>
        </p:spPr>
        <p:txBody>
          <a:bodyPr wrap="square">
            <a:spAutoFit/>
          </a:bodyPr>
          <a:lstStyle/>
          <a:p>
            <a:r>
              <a:rPr lang="en-GB" sz="1200" b="1" dirty="0"/>
              <a:t>Jamaica Mercury, East Kingston, 2 July 1779 </a:t>
            </a:r>
            <a:br>
              <a:rPr lang="en-GB" sz="1200" b="1" dirty="0"/>
            </a:br>
            <a:r>
              <a:rPr lang="en-GB" sz="1200" b="1" dirty="0"/>
              <a:t>Citation: Chambers, Douglas B., “Jamaica Runaway Slaves: 18</a:t>
            </a:r>
            <a:r>
              <a:rPr lang="en-GB" sz="1200" b="1" baseline="30000" dirty="0"/>
              <a:t>th</a:t>
            </a:r>
            <a:r>
              <a:rPr lang="en-GB" sz="1200" b="1" dirty="0"/>
              <a:t> Century” (2013). Documenting Runaway Slaves. Paper 2. </a:t>
            </a:r>
            <a:endParaRPr lang="en-US" sz="1200" b="1" dirty="0"/>
          </a:p>
        </p:txBody>
      </p:sp>
    </p:spTree>
    <p:extLst>
      <p:ext uri="{BB962C8B-B14F-4D97-AF65-F5344CB8AC3E}">
        <p14:creationId xmlns:p14="http://schemas.microsoft.com/office/powerpoint/2010/main" val="9314998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C34BE3-37E6-EA17-224E-40E671079972}"/>
            </a:ext>
          </a:extLst>
        </p:cNvPr>
        <p:cNvGrpSpPr/>
        <p:nvPr/>
      </p:nvGrpSpPr>
      <p:grpSpPr>
        <a:xfrm>
          <a:off x="0" y="0"/>
          <a:ext cx="0" cy="0"/>
          <a:chOff x="0" y="0"/>
          <a:chExt cx="0" cy="0"/>
        </a:xfrm>
      </p:grpSpPr>
      <p:pic>
        <p:nvPicPr>
          <p:cNvPr id="9" name="Graphic 8">
            <a:extLst>
              <a:ext uri="{FF2B5EF4-FFF2-40B4-BE49-F238E27FC236}">
                <a16:creationId xmlns:a16="http://schemas.microsoft.com/office/drawing/2014/main" id="{CEB27BB6-155C-06D0-0EE0-FDC76D6703F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120089">
            <a:off x="5716498" y="839612"/>
            <a:ext cx="5390734" cy="4184811"/>
          </a:xfrm>
          <a:prstGeom prst="rect">
            <a:avLst/>
          </a:prstGeom>
        </p:spPr>
      </p:pic>
      <p:sp>
        <p:nvSpPr>
          <p:cNvPr id="5" name="Google Shape;151;g2db7d6dfe87_0_6">
            <a:extLst>
              <a:ext uri="{FF2B5EF4-FFF2-40B4-BE49-F238E27FC236}">
                <a16:creationId xmlns:a16="http://schemas.microsoft.com/office/drawing/2014/main" id="{175E0041-0421-16B9-222E-A54985BDF4B9}"/>
              </a:ext>
            </a:extLst>
          </p:cNvPr>
          <p:cNvSpPr txBox="1">
            <a:spLocks/>
          </p:cNvSpPr>
          <p:nvPr/>
        </p:nvSpPr>
        <p:spPr>
          <a:xfrm>
            <a:off x="594459" y="107277"/>
            <a:ext cx="10193977" cy="1325700"/>
          </a:xfrm>
          <a:prstGeom prst="rect">
            <a:avLst/>
          </a:prstGeom>
          <a:noFill/>
          <a:ln>
            <a:noFill/>
          </a:ln>
        </p:spPr>
        <p:txBody>
          <a:bodyPr spcFirstLastPara="1" wrap="square" lIns="91426" tIns="45700" rIns="91426"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6000"/>
              <a:buFont typeface="Arial"/>
              <a:buNone/>
              <a:defRPr sz="60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800" dirty="0"/>
              <a:t>Runaway Ads</a:t>
            </a:r>
          </a:p>
        </p:txBody>
      </p:sp>
      <p:pic>
        <p:nvPicPr>
          <p:cNvPr id="10" name="Google Shape;197;p14" descr="Image preview">
            <a:extLst>
              <a:ext uri="{FF2B5EF4-FFF2-40B4-BE49-F238E27FC236}">
                <a16:creationId xmlns:a16="http://schemas.microsoft.com/office/drawing/2014/main" id="{34644A07-34A4-7833-4C80-0B7EEEEAA9B6}"/>
              </a:ext>
            </a:extLst>
          </p:cNvPr>
          <p:cNvPicPr preferRelativeResize="0">
            <a:picLocks/>
          </p:cNvPicPr>
          <p:nvPr/>
        </p:nvPicPr>
        <p:blipFill rotWithShape="1">
          <a:blip r:embed="rId5">
            <a:alphaModFix/>
          </a:blip>
          <a:srcRect/>
          <a:stretch/>
        </p:blipFill>
        <p:spPr>
          <a:xfrm>
            <a:off x="1841808" y="1155713"/>
            <a:ext cx="8508384" cy="4750595"/>
          </a:xfrm>
          <a:prstGeom prst="rect">
            <a:avLst/>
          </a:prstGeom>
          <a:ln w="25400" cap="sq">
            <a:solidFill>
              <a:srgbClr val="25283C"/>
            </a:solidFill>
            <a:prstDash val="solid"/>
            <a:miter lim="800000"/>
          </a:ln>
          <a:effectLst>
            <a:outerShdw blurRad="50800" dist="38100" dir="2700000" algn="tl" rotWithShape="0">
              <a:srgbClr val="000000">
                <a:alpha val="43000"/>
              </a:srgbClr>
            </a:outerShdw>
          </a:effectLst>
        </p:spPr>
      </p:pic>
      <p:pic>
        <p:nvPicPr>
          <p:cNvPr id="8" name="Graphic 7">
            <a:extLst>
              <a:ext uri="{FF2B5EF4-FFF2-40B4-BE49-F238E27FC236}">
                <a16:creationId xmlns:a16="http://schemas.microsoft.com/office/drawing/2014/main" id="{82D345F2-D9AF-2CFF-7C98-9D89FB55E97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16880" y="5379121"/>
            <a:ext cx="4744457" cy="796475"/>
          </a:xfrm>
          <a:prstGeom prst="rect">
            <a:avLst/>
          </a:prstGeom>
        </p:spPr>
      </p:pic>
      <p:sp>
        <p:nvSpPr>
          <p:cNvPr id="6" name="TextBox 5">
            <a:extLst>
              <a:ext uri="{FF2B5EF4-FFF2-40B4-BE49-F238E27FC236}">
                <a16:creationId xmlns:a16="http://schemas.microsoft.com/office/drawing/2014/main" id="{BC95A3CF-AC07-DC6D-02DD-AD7CC0B5BB5F}"/>
              </a:ext>
            </a:extLst>
          </p:cNvPr>
          <p:cNvSpPr txBox="1"/>
          <p:nvPr/>
        </p:nvSpPr>
        <p:spPr>
          <a:xfrm>
            <a:off x="6387737" y="5379121"/>
            <a:ext cx="4673600" cy="646331"/>
          </a:xfrm>
          <a:prstGeom prst="rect">
            <a:avLst/>
          </a:prstGeom>
          <a:noFill/>
        </p:spPr>
        <p:txBody>
          <a:bodyPr wrap="square">
            <a:spAutoFit/>
          </a:bodyPr>
          <a:lstStyle/>
          <a:p>
            <a:r>
              <a:rPr lang="en-GB" sz="1200" b="1" dirty="0"/>
              <a:t>Jamaica Mercury, East Kingston, 2 July 1779 </a:t>
            </a:r>
            <a:br>
              <a:rPr lang="en-GB" sz="1200" b="1" dirty="0"/>
            </a:br>
            <a:r>
              <a:rPr lang="en-GB" sz="1200" b="1" dirty="0"/>
              <a:t>Citation: Chambers, Douglas B., “Jamaica Runaway Slaves: 18</a:t>
            </a:r>
            <a:r>
              <a:rPr lang="en-GB" sz="1200" b="1" baseline="30000" dirty="0"/>
              <a:t>th</a:t>
            </a:r>
            <a:r>
              <a:rPr lang="en-GB" sz="1200" b="1" dirty="0"/>
              <a:t> Century” (2013). Documenting Runaway Slaves. Paper 2. </a:t>
            </a:r>
            <a:endParaRPr lang="en-US" sz="1200" b="1" dirty="0"/>
          </a:p>
        </p:txBody>
      </p:sp>
    </p:spTree>
    <p:extLst>
      <p:ext uri="{BB962C8B-B14F-4D97-AF65-F5344CB8AC3E}">
        <p14:creationId xmlns:p14="http://schemas.microsoft.com/office/powerpoint/2010/main" val="32327721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User with solid fill">
            <a:extLst>
              <a:ext uri="{FF2B5EF4-FFF2-40B4-BE49-F238E27FC236}">
                <a16:creationId xmlns:a16="http://schemas.microsoft.com/office/drawing/2014/main" id="{B8BC0044-89CE-BAF9-BB0C-F7AEE79F23C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81873" y="2698640"/>
            <a:ext cx="1224137" cy="1224137"/>
          </a:xfrm>
          <a:prstGeom prst="rect">
            <a:avLst/>
          </a:prstGeom>
        </p:spPr>
      </p:pic>
      <p:pic>
        <p:nvPicPr>
          <p:cNvPr id="4" name="Graphic 3" descr="User with solid fill">
            <a:extLst>
              <a:ext uri="{FF2B5EF4-FFF2-40B4-BE49-F238E27FC236}">
                <a16:creationId xmlns:a16="http://schemas.microsoft.com/office/drawing/2014/main" id="{F407B388-C8E6-BA0E-8976-125DC61B8CF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739448" y="2686448"/>
            <a:ext cx="1224137" cy="1224137"/>
          </a:xfrm>
          <a:prstGeom prst="rect">
            <a:avLst/>
          </a:prstGeom>
        </p:spPr>
      </p:pic>
      <p:pic>
        <p:nvPicPr>
          <p:cNvPr id="11" name="Graphic 10">
            <a:extLst>
              <a:ext uri="{FF2B5EF4-FFF2-40B4-BE49-F238E27FC236}">
                <a16:creationId xmlns:a16="http://schemas.microsoft.com/office/drawing/2014/main" id="{F107531E-2881-CFCB-2F5E-064360FCFA7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94091" y="3721608"/>
            <a:ext cx="4181045" cy="2691385"/>
          </a:xfrm>
          <a:prstGeom prst="rect">
            <a:avLst/>
          </a:prstGeom>
        </p:spPr>
      </p:pic>
      <p:sp>
        <p:nvSpPr>
          <p:cNvPr id="5" name="TextBox 4">
            <a:extLst>
              <a:ext uri="{FF2B5EF4-FFF2-40B4-BE49-F238E27FC236}">
                <a16:creationId xmlns:a16="http://schemas.microsoft.com/office/drawing/2014/main" id="{EEA4E0F3-55B7-ECFF-B3B1-587163B3CFB6}"/>
              </a:ext>
            </a:extLst>
          </p:cNvPr>
          <p:cNvSpPr txBox="1"/>
          <p:nvPr/>
        </p:nvSpPr>
        <p:spPr>
          <a:xfrm>
            <a:off x="803275" y="1611441"/>
            <a:ext cx="5560949" cy="3399007"/>
          </a:xfrm>
          <a:prstGeom prst="rect">
            <a:avLst/>
          </a:prstGeom>
          <a:noFill/>
        </p:spPr>
        <p:txBody>
          <a:bodyPr wrap="square">
            <a:spAutoFit/>
          </a:bodyPr>
          <a:lstStyle/>
          <a:p>
            <a:pPr>
              <a:lnSpc>
                <a:spcPts val="2460"/>
              </a:lnSpc>
              <a:buClr>
                <a:schemeClr val="dk1"/>
              </a:buClr>
              <a:buSzPct val="100000"/>
            </a:pPr>
            <a:r>
              <a:rPr lang="en-GB" sz="1801" dirty="0"/>
              <a:t>Escaping from a plantation by running away was another means of rebelling that children sometimes chose. This could have been temporary, such as truanting from work or leaving the plantation for a short time or could have been making a permanent escape or trying to join a </a:t>
            </a:r>
            <a:r>
              <a:rPr lang="en-GB" sz="1801" b="1" dirty="0"/>
              <a:t>maroon community. </a:t>
            </a:r>
            <a:endParaRPr lang="en-GB" sz="1801" dirty="0"/>
          </a:p>
          <a:p>
            <a:pPr>
              <a:lnSpc>
                <a:spcPts val="2460"/>
              </a:lnSpc>
              <a:spcBef>
                <a:spcPts val="1001"/>
              </a:spcBef>
              <a:buClr>
                <a:schemeClr val="dk1"/>
              </a:buClr>
              <a:buSzPct val="100000"/>
            </a:pPr>
            <a:r>
              <a:rPr lang="en-GB" sz="1801" dirty="0"/>
              <a:t>The Primary Sources that give us clues about the enslaved children’s experiences of escape are Newspaper Articles known as ‘Runaway ads’.  </a:t>
            </a:r>
          </a:p>
          <a:p>
            <a:pPr>
              <a:lnSpc>
                <a:spcPts val="2460"/>
              </a:lnSpc>
              <a:buClr>
                <a:schemeClr val="dk1"/>
              </a:buClr>
              <a:buSzPct val="100000"/>
            </a:pPr>
            <a:endParaRPr lang="en-GB" sz="1801" dirty="0"/>
          </a:p>
        </p:txBody>
      </p:sp>
      <p:sp>
        <p:nvSpPr>
          <p:cNvPr id="7" name="TextBox 6">
            <a:extLst>
              <a:ext uri="{FF2B5EF4-FFF2-40B4-BE49-F238E27FC236}">
                <a16:creationId xmlns:a16="http://schemas.microsoft.com/office/drawing/2014/main" id="{8E1DE231-85A5-DCEB-A855-EC1EDBBD3624}"/>
              </a:ext>
            </a:extLst>
          </p:cNvPr>
          <p:cNvSpPr txBox="1"/>
          <p:nvPr/>
        </p:nvSpPr>
        <p:spPr>
          <a:xfrm>
            <a:off x="7342821" y="866542"/>
            <a:ext cx="4045902" cy="1755096"/>
          </a:xfrm>
          <a:prstGeom prst="rect">
            <a:avLst/>
          </a:prstGeom>
          <a:noFill/>
        </p:spPr>
        <p:txBody>
          <a:bodyPr wrap="square">
            <a:spAutoFit/>
          </a:bodyPr>
          <a:lstStyle/>
          <a:p>
            <a:r>
              <a:rPr lang="en-GB" sz="1801" b="1" dirty="0">
                <a:solidFill>
                  <a:schemeClr val="dk1"/>
                </a:solidFill>
              </a:rPr>
              <a:t>Maroon communities </a:t>
            </a:r>
            <a:r>
              <a:rPr lang="en-GB" sz="1801" dirty="0">
                <a:solidFill>
                  <a:schemeClr val="dk1"/>
                </a:solidFill>
              </a:rPr>
              <a:t>– these were communities of former enslaved who escaped to secluded areas like mountains. </a:t>
            </a:r>
            <a:br>
              <a:rPr lang="en-GB" sz="1801" dirty="0">
                <a:solidFill>
                  <a:schemeClr val="dk1"/>
                </a:solidFill>
              </a:rPr>
            </a:br>
            <a:r>
              <a:rPr lang="en-GB" sz="1801" dirty="0">
                <a:solidFill>
                  <a:schemeClr val="dk1"/>
                </a:solidFill>
              </a:rPr>
              <a:t>They had their own culture, trade, government and defence. </a:t>
            </a:r>
            <a:endParaRPr lang="en-GB" sz="1801" dirty="0"/>
          </a:p>
        </p:txBody>
      </p:sp>
      <p:sp>
        <p:nvSpPr>
          <p:cNvPr id="8" name="Google Shape;151;g2db7d6dfe87_0_6">
            <a:extLst>
              <a:ext uri="{FF2B5EF4-FFF2-40B4-BE49-F238E27FC236}">
                <a16:creationId xmlns:a16="http://schemas.microsoft.com/office/drawing/2014/main" id="{D03F4D48-44AF-B4AF-9540-94B11D9CDCBB}"/>
              </a:ext>
            </a:extLst>
          </p:cNvPr>
          <p:cNvSpPr txBox="1">
            <a:spLocks/>
          </p:cNvSpPr>
          <p:nvPr/>
        </p:nvSpPr>
        <p:spPr>
          <a:xfrm>
            <a:off x="803277" y="426257"/>
            <a:ext cx="6068539" cy="1325700"/>
          </a:xfrm>
          <a:prstGeom prst="rect">
            <a:avLst/>
          </a:prstGeom>
          <a:noFill/>
          <a:ln>
            <a:noFill/>
          </a:ln>
        </p:spPr>
        <p:txBody>
          <a:bodyPr spcFirstLastPara="1" wrap="square" lIns="91426" tIns="45700" rIns="91426"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6000"/>
              <a:buFont typeface="Arial"/>
              <a:buNone/>
              <a:defRPr sz="60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600" dirty="0"/>
              <a:t>Runaway adverts</a:t>
            </a:r>
          </a:p>
        </p:txBody>
      </p:sp>
      <p:sp>
        <p:nvSpPr>
          <p:cNvPr id="10" name="TextBox 9">
            <a:extLst>
              <a:ext uri="{FF2B5EF4-FFF2-40B4-BE49-F238E27FC236}">
                <a16:creationId xmlns:a16="http://schemas.microsoft.com/office/drawing/2014/main" id="{B5B4277E-89BE-EC6F-4CC9-690BD555A71B}"/>
              </a:ext>
            </a:extLst>
          </p:cNvPr>
          <p:cNvSpPr txBox="1"/>
          <p:nvPr/>
        </p:nvSpPr>
        <p:spPr>
          <a:xfrm>
            <a:off x="7461504" y="4355429"/>
            <a:ext cx="3499104" cy="1696939"/>
          </a:xfrm>
          <a:prstGeom prst="rect">
            <a:avLst/>
          </a:prstGeom>
          <a:noFill/>
        </p:spPr>
        <p:txBody>
          <a:bodyPr wrap="square">
            <a:spAutoFit/>
          </a:bodyPr>
          <a:lstStyle/>
          <a:p>
            <a:pPr>
              <a:lnSpc>
                <a:spcPts val="2460"/>
              </a:lnSpc>
              <a:spcBef>
                <a:spcPts val="1001"/>
              </a:spcBef>
              <a:buClr>
                <a:srgbClr val="BF4F14"/>
              </a:buClr>
              <a:buSzPct val="100000"/>
            </a:pPr>
            <a:r>
              <a:rPr lang="en-GB" sz="2800" dirty="0">
                <a:solidFill>
                  <a:schemeClr val="bg1"/>
                </a:solidFill>
              </a:rPr>
              <a:t>Discuss with your partner if/why you think this different </a:t>
            </a:r>
            <a:r>
              <a:rPr lang="en-GB" sz="2800" u="sng" dirty="0">
                <a:solidFill>
                  <a:schemeClr val="bg1"/>
                </a:solidFill>
              </a:rPr>
              <a:t>word choice </a:t>
            </a:r>
            <a:r>
              <a:rPr lang="en-GB" sz="2800" dirty="0">
                <a:solidFill>
                  <a:schemeClr val="bg1"/>
                </a:solidFill>
              </a:rPr>
              <a:t>is important. </a:t>
            </a:r>
          </a:p>
        </p:txBody>
      </p:sp>
      <p:pic>
        <p:nvPicPr>
          <p:cNvPr id="15" name="Graphic 14">
            <a:extLst>
              <a:ext uri="{FF2B5EF4-FFF2-40B4-BE49-F238E27FC236}">
                <a16:creationId xmlns:a16="http://schemas.microsoft.com/office/drawing/2014/main" id="{42CF83C2-029D-9B50-583B-9FC3B281EE9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1090768">
            <a:off x="6584145" y="3324809"/>
            <a:ext cx="1837054" cy="678910"/>
          </a:xfrm>
          <a:prstGeom prst="rect">
            <a:avLst/>
          </a:prstGeom>
        </p:spPr>
      </p:pic>
      <p:sp>
        <p:nvSpPr>
          <p:cNvPr id="6" name="TextBox 5">
            <a:extLst>
              <a:ext uri="{FF2B5EF4-FFF2-40B4-BE49-F238E27FC236}">
                <a16:creationId xmlns:a16="http://schemas.microsoft.com/office/drawing/2014/main" id="{327E9DB2-6EC4-B8CB-0894-7D3B4DDDE47F}"/>
              </a:ext>
            </a:extLst>
          </p:cNvPr>
          <p:cNvSpPr txBox="1"/>
          <p:nvPr/>
        </p:nvSpPr>
        <p:spPr>
          <a:xfrm>
            <a:off x="685336" y="4927165"/>
            <a:ext cx="6361640" cy="1054135"/>
          </a:xfrm>
          <a:prstGeom prst="rect">
            <a:avLst/>
          </a:prstGeom>
          <a:noFill/>
        </p:spPr>
        <p:txBody>
          <a:bodyPr wrap="square">
            <a:spAutoFit/>
          </a:bodyPr>
          <a:lstStyle/>
          <a:p>
            <a:pPr>
              <a:lnSpc>
                <a:spcPts val="2460"/>
              </a:lnSpc>
              <a:spcBef>
                <a:spcPts val="1001"/>
              </a:spcBef>
              <a:buClr>
                <a:schemeClr val="dk1"/>
              </a:buClr>
              <a:buSzPct val="100000"/>
            </a:pPr>
            <a:r>
              <a:rPr lang="en-GB" sz="2400" b="1" dirty="0"/>
              <a:t>Today many people prefer to call children and adults who ran away  from slavery ‘</a:t>
            </a:r>
            <a:r>
              <a:rPr lang="en-GB" sz="2400" b="1" u="sng" dirty="0">
                <a:highlight>
                  <a:srgbClr val="FFFF00"/>
                </a:highlight>
              </a:rPr>
              <a:t>freedom seekers</a:t>
            </a:r>
            <a:r>
              <a:rPr lang="en-GB" sz="2400" b="1" dirty="0"/>
              <a:t>’ rather than ‘runaways’. </a:t>
            </a:r>
          </a:p>
        </p:txBody>
      </p:sp>
    </p:spTree>
    <p:extLst>
      <p:ext uri="{BB962C8B-B14F-4D97-AF65-F5344CB8AC3E}">
        <p14:creationId xmlns:p14="http://schemas.microsoft.com/office/powerpoint/2010/main" val="1452057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06070340-F11E-40C1-074D-9A5D86235E7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43402" y="445898"/>
            <a:ext cx="3505200" cy="1036320"/>
          </a:xfrm>
          <a:prstGeom prst="rect">
            <a:avLst/>
          </a:prstGeom>
        </p:spPr>
      </p:pic>
      <p:sp>
        <p:nvSpPr>
          <p:cNvPr id="8" name="TextBox 7">
            <a:extLst>
              <a:ext uri="{FF2B5EF4-FFF2-40B4-BE49-F238E27FC236}">
                <a16:creationId xmlns:a16="http://schemas.microsoft.com/office/drawing/2014/main" id="{01F6D278-1226-078A-E94D-864432F97068}"/>
              </a:ext>
            </a:extLst>
          </p:cNvPr>
          <p:cNvSpPr txBox="1"/>
          <p:nvPr/>
        </p:nvSpPr>
        <p:spPr>
          <a:xfrm>
            <a:off x="803275" y="2010665"/>
            <a:ext cx="10645013" cy="2836674"/>
          </a:xfrm>
          <a:prstGeom prst="rect">
            <a:avLst/>
          </a:prstGeom>
          <a:noFill/>
        </p:spPr>
        <p:txBody>
          <a:bodyPr wrap="square">
            <a:spAutoFit/>
          </a:bodyPr>
          <a:lstStyle/>
          <a:p>
            <a:pPr>
              <a:lnSpc>
                <a:spcPts val="3060"/>
              </a:lnSpc>
              <a:buClr>
                <a:schemeClr val="dk1"/>
              </a:buClr>
              <a:buSzPts val="2800"/>
            </a:pPr>
            <a:r>
              <a:rPr lang="en-GB" sz="2800" dirty="0"/>
              <a:t>Discuss these questions with your partner and be ready to share your ideas with the class:- </a:t>
            </a:r>
          </a:p>
          <a:p>
            <a:pPr marL="676284">
              <a:lnSpc>
                <a:spcPts val="3060"/>
              </a:lnSpc>
              <a:spcBef>
                <a:spcPts val="1801"/>
              </a:spcBef>
              <a:buClr>
                <a:schemeClr val="dk1"/>
              </a:buClr>
              <a:buSzPts val="2800"/>
            </a:pPr>
            <a:r>
              <a:rPr lang="en-GB" sz="2800" dirty="0"/>
              <a:t>Why do you think Joseph Howell offers a reward for the return of the enslaved boys?</a:t>
            </a:r>
          </a:p>
          <a:p>
            <a:pPr marL="676284">
              <a:lnSpc>
                <a:spcPts val="3060"/>
              </a:lnSpc>
              <a:spcBef>
                <a:spcPts val="1001"/>
              </a:spcBef>
              <a:buClr>
                <a:schemeClr val="dk1"/>
              </a:buClr>
              <a:buSzPts val="2800"/>
            </a:pPr>
            <a:r>
              <a:rPr lang="en-GB" sz="2800" dirty="0"/>
              <a:t>What can we work out about the personalities and characters of London, Bob and the woman who sells plantains? </a:t>
            </a:r>
          </a:p>
        </p:txBody>
      </p:sp>
      <p:pic>
        <p:nvPicPr>
          <p:cNvPr id="10" name="Graphic 9">
            <a:extLst>
              <a:ext uri="{FF2B5EF4-FFF2-40B4-BE49-F238E27FC236}">
                <a16:creationId xmlns:a16="http://schemas.microsoft.com/office/drawing/2014/main" id="{2DFFC26E-E100-ED74-9931-1335CB892AE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189844">
            <a:off x="323387" y="2529570"/>
            <a:ext cx="959778" cy="1114580"/>
          </a:xfrm>
          <a:prstGeom prst="rect">
            <a:avLst/>
          </a:prstGeom>
        </p:spPr>
      </p:pic>
      <p:pic>
        <p:nvPicPr>
          <p:cNvPr id="11" name="Graphic 10">
            <a:extLst>
              <a:ext uri="{FF2B5EF4-FFF2-40B4-BE49-F238E27FC236}">
                <a16:creationId xmlns:a16="http://schemas.microsoft.com/office/drawing/2014/main" id="{BAB5A2BE-E225-6BB4-7F05-2F506EAE53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189844">
            <a:off x="323387" y="3449735"/>
            <a:ext cx="959778" cy="1114580"/>
          </a:xfrm>
          <a:prstGeom prst="rect">
            <a:avLst/>
          </a:prstGeom>
        </p:spPr>
      </p:pic>
    </p:spTree>
    <p:extLst>
      <p:ext uri="{BB962C8B-B14F-4D97-AF65-F5344CB8AC3E}">
        <p14:creationId xmlns:p14="http://schemas.microsoft.com/office/powerpoint/2010/main" val="4325499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389ABAC5-4752-B036-B32F-A351D91AB4A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3275" y="1816101"/>
            <a:ext cx="3806133" cy="896852"/>
          </a:xfrm>
          <a:prstGeom prst="rect">
            <a:avLst/>
          </a:prstGeom>
        </p:spPr>
      </p:pic>
      <p:sp>
        <p:nvSpPr>
          <p:cNvPr id="4" name="Google Shape;151;g2db7d6dfe87_0_6">
            <a:extLst>
              <a:ext uri="{FF2B5EF4-FFF2-40B4-BE49-F238E27FC236}">
                <a16:creationId xmlns:a16="http://schemas.microsoft.com/office/drawing/2014/main" id="{A896855F-626E-8ED6-9A66-3A94B0198C97}"/>
              </a:ext>
            </a:extLst>
          </p:cNvPr>
          <p:cNvSpPr txBox="1">
            <a:spLocks/>
          </p:cNvSpPr>
          <p:nvPr/>
        </p:nvSpPr>
        <p:spPr>
          <a:xfrm>
            <a:off x="816528" y="401538"/>
            <a:ext cx="10193977" cy="1325700"/>
          </a:xfrm>
          <a:prstGeom prst="rect">
            <a:avLst/>
          </a:prstGeom>
          <a:noFill/>
          <a:ln>
            <a:noFill/>
          </a:ln>
        </p:spPr>
        <p:txBody>
          <a:bodyPr spcFirstLastPara="1" wrap="square" lIns="91426" tIns="45700" rIns="91426"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6000"/>
              <a:buFont typeface="Arial"/>
              <a:buNone/>
              <a:defRPr sz="60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600" dirty="0"/>
              <a:t>Independent reading of runaway ads</a:t>
            </a:r>
          </a:p>
        </p:txBody>
      </p:sp>
      <p:sp>
        <p:nvSpPr>
          <p:cNvPr id="6" name="TextBox 5">
            <a:extLst>
              <a:ext uri="{FF2B5EF4-FFF2-40B4-BE49-F238E27FC236}">
                <a16:creationId xmlns:a16="http://schemas.microsoft.com/office/drawing/2014/main" id="{A4EF27A9-0162-5B09-0A06-AF1DC8880219}"/>
              </a:ext>
            </a:extLst>
          </p:cNvPr>
          <p:cNvSpPr txBox="1"/>
          <p:nvPr/>
        </p:nvSpPr>
        <p:spPr>
          <a:xfrm>
            <a:off x="755650" y="2801201"/>
            <a:ext cx="10680700" cy="1255600"/>
          </a:xfrm>
          <a:prstGeom prst="rect">
            <a:avLst/>
          </a:prstGeom>
          <a:noFill/>
        </p:spPr>
        <p:txBody>
          <a:bodyPr wrap="square">
            <a:spAutoFit/>
          </a:bodyPr>
          <a:lstStyle/>
          <a:p>
            <a:pPr>
              <a:lnSpc>
                <a:spcPts val="3081"/>
              </a:lnSpc>
              <a:spcBef>
                <a:spcPts val="1001"/>
              </a:spcBef>
              <a:buClr>
                <a:schemeClr val="dk1"/>
              </a:buClr>
              <a:buSzPts val="2800"/>
            </a:pPr>
            <a:r>
              <a:rPr lang="en-GB" sz="2400" dirty="0"/>
              <a:t>Imagine you could help escaping slaves by giving them advice or helping them find support from others, using ideas from the sources we have read. Write on a post-it note some advice you might give to the enslaved child. </a:t>
            </a:r>
          </a:p>
        </p:txBody>
      </p:sp>
      <p:sp>
        <p:nvSpPr>
          <p:cNvPr id="7" name="TextBox 6">
            <a:extLst>
              <a:ext uri="{FF2B5EF4-FFF2-40B4-BE49-F238E27FC236}">
                <a16:creationId xmlns:a16="http://schemas.microsoft.com/office/drawing/2014/main" id="{CE2EB61F-2F5C-8C2F-971A-49F28239F511}"/>
              </a:ext>
            </a:extLst>
          </p:cNvPr>
          <p:cNvSpPr txBox="1"/>
          <p:nvPr/>
        </p:nvSpPr>
        <p:spPr>
          <a:xfrm>
            <a:off x="803276" y="1926650"/>
            <a:ext cx="4826000" cy="584775"/>
          </a:xfrm>
          <a:prstGeom prst="rect">
            <a:avLst/>
          </a:prstGeom>
          <a:noFill/>
        </p:spPr>
        <p:txBody>
          <a:bodyPr wrap="square" rtlCol="0">
            <a:spAutoFit/>
          </a:bodyPr>
          <a:lstStyle/>
          <a:p>
            <a:r>
              <a:rPr lang="en-US" sz="3200" dirty="0"/>
              <a:t>Advice and support</a:t>
            </a:r>
          </a:p>
        </p:txBody>
      </p:sp>
      <p:sp>
        <p:nvSpPr>
          <p:cNvPr id="12" name="Google Shape;211;p16">
            <a:extLst>
              <a:ext uri="{FF2B5EF4-FFF2-40B4-BE49-F238E27FC236}">
                <a16:creationId xmlns:a16="http://schemas.microsoft.com/office/drawing/2014/main" id="{53485547-49FC-6FCB-E487-DE030B518C0E}"/>
              </a:ext>
            </a:extLst>
          </p:cNvPr>
          <p:cNvSpPr/>
          <p:nvPr/>
        </p:nvSpPr>
        <p:spPr>
          <a:xfrm rot="21073987">
            <a:off x="7551827" y="4288684"/>
            <a:ext cx="1971579" cy="1932891"/>
          </a:xfrm>
          <a:prstGeom prst="foldedCorner">
            <a:avLst>
              <a:gd name="adj" fmla="val 16667"/>
            </a:avLst>
          </a:prstGeom>
          <a:solidFill>
            <a:srgbClr val="F1A828"/>
          </a:solidFill>
          <a:ln w="19050" cap="flat" cmpd="sng">
            <a:solidFill>
              <a:srgbClr val="25283C"/>
            </a:solidFill>
            <a:prstDash val="solid"/>
            <a:miter lim="800000"/>
            <a:headEnd type="none" w="sm" len="sm"/>
            <a:tailEnd type="none" w="sm" len="sm"/>
          </a:ln>
        </p:spPr>
        <p:txBody>
          <a:bodyPr spcFirstLastPara="1" wrap="square" lIns="91426" tIns="45700" rIns="91426" bIns="45700" anchor="ctr" anchorCtr="0">
            <a:noAutofit/>
          </a:bodyPr>
          <a:lstStyle/>
          <a:p>
            <a:pPr algn="ctr"/>
            <a:r>
              <a:rPr lang="en-GB" sz="2000" dirty="0">
                <a:solidFill>
                  <a:schemeClr val="bg1"/>
                </a:solidFill>
              </a:rPr>
              <a:t>Stick your </a:t>
            </a:r>
          </a:p>
          <a:p>
            <a:pPr algn="ctr"/>
            <a:r>
              <a:rPr lang="en-GB" sz="2000" dirty="0">
                <a:solidFill>
                  <a:schemeClr val="bg1"/>
                </a:solidFill>
              </a:rPr>
              <a:t>post-it on the board when you are done! </a:t>
            </a:r>
            <a:endParaRPr sz="2000" dirty="0">
              <a:solidFill>
                <a:schemeClr val="bg1"/>
              </a:solidFill>
            </a:endParaRPr>
          </a:p>
        </p:txBody>
      </p:sp>
      <p:pic>
        <p:nvPicPr>
          <p:cNvPr id="14" name="Graphic 13">
            <a:extLst>
              <a:ext uri="{FF2B5EF4-FFF2-40B4-BE49-F238E27FC236}">
                <a16:creationId xmlns:a16="http://schemas.microsoft.com/office/drawing/2014/main" id="{749FD112-04F5-3871-A532-4C2928C0B06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9216982">
            <a:off x="3349440" y="4046173"/>
            <a:ext cx="2763435" cy="2302862"/>
          </a:xfrm>
          <a:prstGeom prst="rect">
            <a:avLst/>
          </a:prstGeom>
        </p:spPr>
      </p:pic>
    </p:spTree>
    <p:extLst>
      <p:ext uri="{BB962C8B-B14F-4D97-AF65-F5344CB8AC3E}">
        <p14:creationId xmlns:p14="http://schemas.microsoft.com/office/powerpoint/2010/main" val="34703507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6741A-3BD1-5326-84B4-0A6C3503810F}"/>
              </a:ext>
            </a:extLst>
          </p:cNvPr>
          <p:cNvSpPr>
            <a:spLocks noGrp="1"/>
          </p:cNvSpPr>
          <p:nvPr>
            <p:ph type="ctrTitle"/>
          </p:nvPr>
        </p:nvSpPr>
        <p:spPr/>
        <p:txBody>
          <a:bodyPr>
            <a:normAutofit/>
          </a:bodyPr>
          <a:lstStyle/>
          <a:p>
            <a:r>
              <a:rPr lang="en-US" sz="4400" dirty="0"/>
              <a:t>How did children rebel against enslavement?</a:t>
            </a:r>
            <a:endParaRPr lang="en-US" dirty="0"/>
          </a:p>
        </p:txBody>
      </p:sp>
      <p:pic>
        <p:nvPicPr>
          <p:cNvPr id="4" name="Graphic 3">
            <a:extLst>
              <a:ext uri="{FF2B5EF4-FFF2-40B4-BE49-F238E27FC236}">
                <a16:creationId xmlns:a16="http://schemas.microsoft.com/office/drawing/2014/main" id="{3F806693-3C7C-E9F5-B2AD-DAD5CBE167E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462355">
            <a:off x="9768859" y="4449566"/>
            <a:ext cx="2059957" cy="2059957"/>
          </a:xfrm>
          <a:prstGeom prst="rect">
            <a:avLst/>
          </a:prstGeom>
        </p:spPr>
      </p:pic>
    </p:spTree>
    <p:extLst>
      <p:ext uri="{BB962C8B-B14F-4D97-AF65-F5344CB8AC3E}">
        <p14:creationId xmlns:p14="http://schemas.microsoft.com/office/powerpoint/2010/main" val="30531125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4384564-2BBA-B90A-E758-E618594DBF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428464">
            <a:off x="6833655" y="2842190"/>
            <a:ext cx="4281052" cy="3427797"/>
          </a:xfrm>
          <a:prstGeom prst="rect">
            <a:avLst/>
          </a:prstGeom>
        </p:spPr>
      </p:pic>
      <p:sp>
        <p:nvSpPr>
          <p:cNvPr id="5" name="TextBox 4">
            <a:extLst>
              <a:ext uri="{FF2B5EF4-FFF2-40B4-BE49-F238E27FC236}">
                <a16:creationId xmlns:a16="http://schemas.microsoft.com/office/drawing/2014/main" id="{9D52223D-EB5D-560A-21C5-6629678BC64D}"/>
              </a:ext>
            </a:extLst>
          </p:cNvPr>
          <p:cNvSpPr txBox="1"/>
          <p:nvPr/>
        </p:nvSpPr>
        <p:spPr>
          <a:xfrm>
            <a:off x="792579" y="2004721"/>
            <a:ext cx="10606846" cy="956031"/>
          </a:xfrm>
          <a:prstGeom prst="rect">
            <a:avLst/>
          </a:prstGeom>
          <a:noFill/>
        </p:spPr>
        <p:txBody>
          <a:bodyPr wrap="square">
            <a:spAutoFit/>
          </a:bodyPr>
          <a:lstStyle/>
          <a:p>
            <a:pPr>
              <a:lnSpc>
                <a:spcPts val="2260"/>
              </a:lnSpc>
              <a:buClr>
                <a:schemeClr val="dk1"/>
              </a:buClr>
              <a:buSzPct val="100000"/>
            </a:pPr>
            <a:r>
              <a:rPr lang="en-GB" sz="1801" dirty="0"/>
              <a:t>Design a memorial that commemorates the courage and efforts of enslaved children who resisted their enslavement. It should be respectful and centre the lives of children like those we have learned about, whose voices have for so long been forgotten. </a:t>
            </a:r>
          </a:p>
        </p:txBody>
      </p:sp>
      <p:sp>
        <p:nvSpPr>
          <p:cNvPr id="6" name="Google Shape;151;g2db7d6dfe87_0_6">
            <a:extLst>
              <a:ext uri="{FF2B5EF4-FFF2-40B4-BE49-F238E27FC236}">
                <a16:creationId xmlns:a16="http://schemas.microsoft.com/office/drawing/2014/main" id="{C069CD73-B701-ED7A-277E-28C2B40BD63F}"/>
              </a:ext>
            </a:extLst>
          </p:cNvPr>
          <p:cNvSpPr txBox="1">
            <a:spLocks/>
          </p:cNvSpPr>
          <p:nvPr/>
        </p:nvSpPr>
        <p:spPr>
          <a:xfrm>
            <a:off x="816528" y="401538"/>
            <a:ext cx="10193977" cy="1325700"/>
          </a:xfrm>
          <a:prstGeom prst="rect">
            <a:avLst/>
          </a:prstGeom>
          <a:noFill/>
          <a:ln>
            <a:noFill/>
          </a:ln>
        </p:spPr>
        <p:txBody>
          <a:bodyPr spcFirstLastPara="1" wrap="square" lIns="91426" tIns="45700" rIns="91426"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6000"/>
              <a:buFont typeface="Arial"/>
              <a:buNone/>
              <a:defRPr sz="60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600" dirty="0"/>
              <a:t>Challenge: Memorial design</a:t>
            </a:r>
          </a:p>
        </p:txBody>
      </p:sp>
      <p:grpSp>
        <p:nvGrpSpPr>
          <p:cNvPr id="14" name="Group 13">
            <a:extLst>
              <a:ext uri="{FF2B5EF4-FFF2-40B4-BE49-F238E27FC236}">
                <a16:creationId xmlns:a16="http://schemas.microsoft.com/office/drawing/2014/main" id="{50F7627B-65D9-0423-EF5C-0F1177462CFF}"/>
              </a:ext>
            </a:extLst>
          </p:cNvPr>
          <p:cNvGrpSpPr/>
          <p:nvPr/>
        </p:nvGrpSpPr>
        <p:grpSpPr>
          <a:xfrm rot="20791353">
            <a:off x="2774160" y="3415051"/>
            <a:ext cx="1401342" cy="579355"/>
            <a:chOff x="1808602" y="3570371"/>
            <a:chExt cx="1401343" cy="579354"/>
          </a:xfrm>
        </p:grpSpPr>
        <p:pic>
          <p:nvPicPr>
            <p:cNvPr id="7" name="Graphic 6">
              <a:extLst>
                <a:ext uri="{FF2B5EF4-FFF2-40B4-BE49-F238E27FC236}">
                  <a16:creationId xmlns:a16="http://schemas.microsoft.com/office/drawing/2014/main" id="{74751EC9-C3AD-278F-7C8F-07E34F57D55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08602" y="3570371"/>
              <a:ext cx="1401343" cy="579354"/>
            </a:xfrm>
            <a:prstGeom prst="rect">
              <a:avLst/>
            </a:prstGeom>
          </p:spPr>
        </p:pic>
        <p:sp>
          <p:nvSpPr>
            <p:cNvPr id="8" name="TextBox 7">
              <a:extLst>
                <a:ext uri="{FF2B5EF4-FFF2-40B4-BE49-F238E27FC236}">
                  <a16:creationId xmlns:a16="http://schemas.microsoft.com/office/drawing/2014/main" id="{C690A733-44D0-BE14-58C0-A4D1EA0DFA01}"/>
                </a:ext>
              </a:extLst>
            </p:cNvPr>
            <p:cNvSpPr txBox="1"/>
            <p:nvPr/>
          </p:nvSpPr>
          <p:spPr>
            <a:xfrm>
              <a:off x="1913429" y="3675319"/>
              <a:ext cx="1191690" cy="369460"/>
            </a:xfrm>
            <a:prstGeom prst="rect">
              <a:avLst/>
            </a:prstGeom>
            <a:noFill/>
          </p:spPr>
          <p:txBody>
            <a:bodyPr wrap="square" rtlCol="0">
              <a:spAutoFit/>
            </a:bodyPr>
            <a:lstStyle/>
            <a:p>
              <a:r>
                <a:rPr lang="en-US" sz="1801" b="1" dirty="0">
                  <a:solidFill>
                    <a:schemeClr val="bg1"/>
                  </a:solidFill>
                </a:rPr>
                <a:t>WORDS</a:t>
              </a:r>
            </a:p>
          </p:txBody>
        </p:sp>
      </p:grpSp>
      <p:grpSp>
        <p:nvGrpSpPr>
          <p:cNvPr id="21" name="Group 20">
            <a:extLst>
              <a:ext uri="{FF2B5EF4-FFF2-40B4-BE49-F238E27FC236}">
                <a16:creationId xmlns:a16="http://schemas.microsoft.com/office/drawing/2014/main" id="{A48EFACB-0A14-33EC-2525-0500A1C3E44B}"/>
              </a:ext>
            </a:extLst>
          </p:cNvPr>
          <p:cNvGrpSpPr/>
          <p:nvPr/>
        </p:nvGrpSpPr>
        <p:grpSpPr>
          <a:xfrm rot="636738">
            <a:off x="4486965" y="3376117"/>
            <a:ext cx="1703225" cy="704160"/>
            <a:chOff x="4285338" y="3982311"/>
            <a:chExt cx="1703224" cy="704160"/>
          </a:xfrm>
        </p:grpSpPr>
        <p:pic>
          <p:nvPicPr>
            <p:cNvPr id="9" name="Graphic 8">
              <a:extLst>
                <a:ext uri="{FF2B5EF4-FFF2-40B4-BE49-F238E27FC236}">
                  <a16:creationId xmlns:a16="http://schemas.microsoft.com/office/drawing/2014/main" id="{A8798677-30E1-C2BE-9B69-055F84C8993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285338" y="3982311"/>
              <a:ext cx="1703224" cy="704160"/>
            </a:xfrm>
            <a:prstGeom prst="rect">
              <a:avLst/>
            </a:prstGeom>
          </p:spPr>
        </p:pic>
        <p:sp>
          <p:nvSpPr>
            <p:cNvPr id="10" name="TextBox 9">
              <a:extLst>
                <a:ext uri="{FF2B5EF4-FFF2-40B4-BE49-F238E27FC236}">
                  <a16:creationId xmlns:a16="http://schemas.microsoft.com/office/drawing/2014/main" id="{B4262A5E-376D-010E-9649-0F29E95A267B}"/>
                </a:ext>
              </a:extLst>
            </p:cNvPr>
            <p:cNvSpPr txBox="1"/>
            <p:nvPr/>
          </p:nvSpPr>
          <p:spPr>
            <a:xfrm>
              <a:off x="4480967" y="4149662"/>
              <a:ext cx="1311966" cy="369460"/>
            </a:xfrm>
            <a:prstGeom prst="rect">
              <a:avLst/>
            </a:prstGeom>
            <a:noFill/>
          </p:spPr>
          <p:txBody>
            <a:bodyPr wrap="square" rtlCol="0">
              <a:spAutoFit/>
            </a:bodyPr>
            <a:lstStyle/>
            <a:p>
              <a:pPr algn="ctr"/>
              <a:r>
                <a:rPr lang="en-US" sz="1801" b="1" dirty="0">
                  <a:solidFill>
                    <a:schemeClr val="bg1"/>
                  </a:solidFill>
                </a:rPr>
                <a:t>IMAGES</a:t>
              </a:r>
            </a:p>
          </p:txBody>
        </p:sp>
      </p:grpSp>
      <p:grpSp>
        <p:nvGrpSpPr>
          <p:cNvPr id="24" name="Group 23">
            <a:extLst>
              <a:ext uri="{FF2B5EF4-FFF2-40B4-BE49-F238E27FC236}">
                <a16:creationId xmlns:a16="http://schemas.microsoft.com/office/drawing/2014/main" id="{378824FC-7343-4545-95AE-79813AD59046}"/>
              </a:ext>
            </a:extLst>
          </p:cNvPr>
          <p:cNvGrpSpPr/>
          <p:nvPr/>
        </p:nvGrpSpPr>
        <p:grpSpPr>
          <a:xfrm>
            <a:off x="1610586" y="4302109"/>
            <a:ext cx="2643108" cy="714767"/>
            <a:chOff x="1610587" y="4302109"/>
            <a:chExt cx="2643108" cy="714767"/>
          </a:xfrm>
        </p:grpSpPr>
        <p:pic>
          <p:nvPicPr>
            <p:cNvPr id="11" name="Graphic 10">
              <a:extLst>
                <a:ext uri="{FF2B5EF4-FFF2-40B4-BE49-F238E27FC236}">
                  <a16:creationId xmlns:a16="http://schemas.microsoft.com/office/drawing/2014/main" id="{AFDE673D-A71B-8A2E-1690-4A5D8271C7A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610587" y="4302109"/>
              <a:ext cx="2643108" cy="704160"/>
            </a:xfrm>
            <a:prstGeom prst="rect">
              <a:avLst/>
            </a:prstGeom>
          </p:spPr>
        </p:pic>
        <p:sp>
          <p:nvSpPr>
            <p:cNvPr id="12" name="TextBox 11">
              <a:extLst>
                <a:ext uri="{FF2B5EF4-FFF2-40B4-BE49-F238E27FC236}">
                  <a16:creationId xmlns:a16="http://schemas.microsoft.com/office/drawing/2014/main" id="{13935848-A12D-3BF8-E4CD-C011EEC895FF}"/>
                </a:ext>
              </a:extLst>
            </p:cNvPr>
            <p:cNvSpPr txBox="1"/>
            <p:nvPr/>
          </p:nvSpPr>
          <p:spPr>
            <a:xfrm>
              <a:off x="1632512" y="4370289"/>
              <a:ext cx="2552959" cy="646587"/>
            </a:xfrm>
            <a:prstGeom prst="rect">
              <a:avLst/>
            </a:prstGeom>
            <a:noFill/>
          </p:spPr>
          <p:txBody>
            <a:bodyPr wrap="square" rtlCol="0">
              <a:spAutoFit/>
            </a:bodyPr>
            <a:lstStyle/>
            <a:p>
              <a:pPr algn="ctr"/>
              <a:r>
                <a:rPr lang="en-US" sz="1801" b="1" dirty="0">
                  <a:solidFill>
                    <a:schemeClr val="bg1"/>
                  </a:solidFill>
                </a:rPr>
                <a:t>WHAT KIND OF MEMORIAL?</a:t>
              </a:r>
            </a:p>
          </p:txBody>
        </p:sp>
      </p:grpSp>
      <p:sp>
        <p:nvSpPr>
          <p:cNvPr id="13" name="TextBox 12">
            <a:extLst>
              <a:ext uri="{FF2B5EF4-FFF2-40B4-BE49-F238E27FC236}">
                <a16:creationId xmlns:a16="http://schemas.microsoft.com/office/drawing/2014/main" id="{004B38B2-C684-AB73-7DE1-3DE868352210}"/>
              </a:ext>
            </a:extLst>
          </p:cNvPr>
          <p:cNvSpPr txBox="1"/>
          <p:nvPr/>
        </p:nvSpPr>
        <p:spPr>
          <a:xfrm>
            <a:off x="803274" y="3162405"/>
            <a:ext cx="1886916" cy="369460"/>
          </a:xfrm>
          <a:prstGeom prst="rect">
            <a:avLst/>
          </a:prstGeom>
          <a:noFill/>
        </p:spPr>
        <p:txBody>
          <a:bodyPr wrap="square" rtlCol="0">
            <a:spAutoFit/>
          </a:bodyPr>
          <a:lstStyle/>
          <a:p>
            <a:r>
              <a:rPr lang="en-US" sz="1801" dirty="0"/>
              <a:t>Think about:</a:t>
            </a:r>
          </a:p>
        </p:txBody>
      </p:sp>
      <p:grpSp>
        <p:nvGrpSpPr>
          <p:cNvPr id="25" name="Group 24">
            <a:extLst>
              <a:ext uri="{FF2B5EF4-FFF2-40B4-BE49-F238E27FC236}">
                <a16:creationId xmlns:a16="http://schemas.microsoft.com/office/drawing/2014/main" id="{E660CCB0-DE47-0703-0228-A2FCFB91F856}"/>
              </a:ext>
            </a:extLst>
          </p:cNvPr>
          <p:cNvGrpSpPr/>
          <p:nvPr/>
        </p:nvGrpSpPr>
        <p:grpSpPr>
          <a:xfrm>
            <a:off x="1932974" y="5262302"/>
            <a:ext cx="2189324" cy="1013338"/>
            <a:chOff x="1932971" y="5262305"/>
            <a:chExt cx="2189325" cy="1013339"/>
          </a:xfrm>
        </p:grpSpPr>
        <p:pic>
          <p:nvPicPr>
            <p:cNvPr id="23" name="Graphic 22">
              <a:extLst>
                <a:ext uri="{FF2B5EF4-FFF2-40B4-BE49-F238E27FC236}">
                  <a16:creationId xmlns:a16="http://schemas.microsoft.com/office/drawing/2014/main" id="{E67E6D9E-45CA-00ED-F304-8D77E799C9F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932971" y="5262305"/>
              <a:ext cx="2189325" cy="1013339"/>
            </a:xfrm>
            <a:prstGeom prst="rect">
              <a:avLst/>
            </a:prstGeom>
          </p:spPr>
        </p:pic>
        <p:sp>
          <p:nvSpPr>
            <p:cNvPr id="22" name="TextBox 21">
              <a:extLst>
                <a:ext uri="{FF2B5EF4-FFF2-40B4-BE49-F238E27FC236}">
                  <a16:creationId xmlns:a16="http://schemas.microsoft.com/office/drawing/2014/main" id="{DA48E07B-476F-F293-E333-864B5575D404}"/>
                </a:ext>
              </a:extLst>
            </p:cNvPr>
            <p:cNvSpPr txBox="1"/>
            <p:nvPr/>
          </p:nvSpPr>
          <p:spPr>
            <a:xfrm>
              <a:off x="2159533" y="5353477"/>
              <a:ext cx="1736203" cy="830997"/>
            </a:xfrm>
            <a:prstGeom prst="rect">
              <a:avLst/>
            </a:prstGeom>
            <a:noFill/>
          </p:spPr>
          <p:txBody>
            <a:bodyPr wrap="square" rtlCol="0">
              <a:spAutoFit/>
            </a:bodyPr>
            <a:lstStyle/>
            <a:p>
              <a:r>
                <a:rPr lang="en-US" sz="1600" dirty="0"/>
                <a:t>Plaque?</a:t>
              </a:r>
            </a:p>
            <a:p>
              <a:r>
                <a:rPr lang="en-US" sz="1600" dirty="0"/>
                <a:t>Statue?</a:t>
              </a:r>
            </a:p>
            <a:p>
              <a:r>
                <a:rPr lang="en-US" sz="1600" dirty="0"/>
                <a:t>Something else?</a:t>
              </a:r>
            </a:p>
          </p:txBody>
        </p:sp>
      </p:grpSp>
      <p:pic>
        <p:nvPicPr>
          <p:cNvPr id="27" name="Graphic 26">
            <a:extLst>
              <a:ext uri="{FF2B5EF4-FFF2-40B4-BE49-F238E27FC236}">
                <a16:creationId xmlns:a16="http://schemas.microsoft.com/office/drawing/2014/main" id="{A02104EC-1760-BD4D-A80C-3910F3CA301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21239839">
            <a:off x="3468868" y="4577788"/>
            <a:ext cx="570697" cy="1027253"/>
          </a:xfrm>
          <a:prstGeom prst="rect">
            <a:avLst/>
          </a:prstGeom>
        </p:spPr>
      </p:pic>
      <p:pic>
        <p:nvPicPr>
          <p:cNvPr id="31" name="Graphic 30">
            <a:extLst>
              <a:ext uri="{FF2B5EF4-FFF2-40B4-BE49-F238E27FC236}">
                <a16:creationId xmlns:a16="http://schemas.microsoft.com/office/drawing/2014/main" id="{264AD0AA-53EA-3D83-A56F-011AA5C00ACF}"/>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39339" y="2960690"/>
            <a:ext cx="1849218" cy="721122"/>
          </a:xfrm>
          <a:prstGeom prst="rect">
            <a:avLst/>
          </a:prstGeom>
        </p:spPr>
      </p:pic>
      <p:pic>
        <p:nvPicPr>
          <p:cNvPr id="33" name="Graphic 32">
            <a:extLst>
              <a:ext uri="{FF2B5EF4-FFF2-40B4-BE49-F238E27FC236}">
                <a16:creationId xmlns:a16="http://schemas.microsoft.com/office/drawing/2014/main" id="{0D4AE857-CE99-FF3E-0C96-DD756FC1032B}"/>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rot="15587297">
            <a:off x="2384841" y="3104964"/>
            <a:ext cx="345120" cy="621216"/>
          </a:xfrm>
          <a:prstGeom prst="rect">
            <a:avLst/>
          </a:prstGeom>
        </p:spPr>
      </p:pic>
      <p:pic>
        <p:nvPicPr>
          <p:cNvPr id="34" name="Graphic 33">
            <a:extLst>
              <a:ext uri="{FF2B5EF4-FFF2-40B4-BE49-F238E27FC236}">
                <a16:creationId xmlns:a16="http://schemas.microsoft.com/office/drawing/2014/main" id="{477A28A0-E013-A4AD-1369-162422AF53C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rot="14039682">
            <a:off x="4192078" y="3268717"/>
            <a:ext cx="345120" cy="621216"/>
          </a:xfrm>
          <a:prstGeom prst="rect">
            <a:avLst/>
          </a:prstGeom>
        </p:spPr>
      </p:pic>
      <p:pic>
        <p:nvPicPr>
          <p:cNvPr id="35" name="Graphic 34">
            <a:extLst>
              <a:ext uri="{FF2B5EF4-FFF2-40B4-BE49-F238E27FC236}">
                <a16:creationId xmlns:a16="http://schemas.microsoft.com/office/drawing/2014/main" id="{5AD5D301-BFCA-E5AE-17C1-23804E19B1D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rot="17623021">
            <a:off x="1193966" y="3579604"/>
            <a:ext cx="573561" cy="1032409"/>
          </a:xfrm>
          <a:prstGeom prst="rect">
            <a:avLst/>
          </a:prstGeom>
        </p:spPr>
      </p:pic>
      <p:pic>
        <p:nvPicPr>
          <p:cNvPr id="1028" name="Picture 4" descr="Ellen and William Craft | Anti-slavery campaigners | Blue Plaques | English  Heritage | English Heritage">
            <a:extLst>
              <a:ext uri="{FF2B5EF4-FFF2-40B4-BE49-F238E27FC236}">
                <a16:creationId xmlns:a16="http://schemas.microsoft.com/office/drawing/2014/main" id="{6444EDF0-3030-7089-EC64-4C2B6909F6C1}"/>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5739" t="3153" r="3978" b="4419"/>
          <a:stretch/>
        </p:blipFill>
        <p:spPr bwMode="auto">
          <a:xfrm rot="370473">
            <a:off x="7469284" y="3010115"/>
            <a:ext cx="3009792" cy="3081298"/>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71861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D7DFD844-DEC5-609E-7F9A-5FBF262099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478971" y="1559775"/>
            <a:ext cx="5473337" cy="3824572"/>
          </a:xfrm>
          <a:prstGeom prst="rect">
            <a:avLst/>
          </a:prstGeom>
        </p:spPr>
      </p:pic>
      <p:pic>
        <p:nvPicPr>
          <p:cNvPr id="6" name="Graphic 5">
            <a:extLst>
              <a:ext uri="{FF2B5EF4-FFF2-40B4-BE49-F238E27FC236}">
                <a16:creationId xmlns:a16="http://schemas.microsoft.com/office/drawing/2014/main" id="{C6769565-3038-4094-3F8C-B5F2243180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07784" y="1541417"/>
            <a:ext cx="5473337" cy="3824572"/>
          </a:xfrm>
          <a:prstGeom prst="rect">
            <a:avLst/>
          </a:prstGeom>
        </p:spPr>
      </p:pic>
      <p:pic>
        <p:nvPicPr>
          <p:cNvPr id="9" name="Graphic 8">
            <a:extLst>
              <a:ext uri="{FF2B5EF4-FFF2-40B4-BE49-F238E27FC236}">
                <a16:creationId xmlns:a16="http://schemas.microsoft.com/office/drawing/2014/main" id="{453401F4-996C-4AAE-A899-B047833F4CD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26844" y="5875233"/>
            <a:ext cx="4744457" cy="435186"/>
          </a:xfrm>
          <a:prstGeom prst="rect">
            <a:avLst/>
          </a:prstGeom>
        </p:spPr>
      </p:pic>
      <p:sp>
        <p:nvSpPr>
          <p:cNvPr id="8" name="TextBox 7">
            <a:extLst>
              <a:ext uri="{FF2B5EF4-FFF2-40B4-BE49-F238E27FC236}">
                <a16:creationId xmlns:a16="http://schemas.microsoft.com/office/drawing/2014/main" id="{A7036EAE-5E1D-6291-A0B8-D45EBFFB0549}"/>
              </a:ext>
            </a:extLst>
          </p:cNvPr>
          <p:cNvSpPr txBox="1"/>
          <p:nvPr/>
        </p:nvSpPr>
        <p:spPr>
          <a:xfrm>
            <a:off x="7475522" y="5938937"/>
            <a:ext cx="6100996" cy="307905"/>
          </a:xfrm>
          <a:prstGeom prst="rect">
            <a:avLst/>
          </a:prstGeom>
          <a:noFill/>
        </p:spPr>
        <p:txBody>
          <a:bodyPr wrap="square">
            <a:spAutoFit/>
          </a:bodyPr>
          <a:lstStyle/>
          <a:p>
            <a:r>
              <a:rPr lang="en-GB" sz="1401" b="1" dirty="0"/>
              <a:t>(British monuments Database)</a:t>
            </a:r>
            <a:endParaRPr lang="en-US" sz="1401" b="1" dirty="0"/>
          </a:p>
        </p:txBody>
      </p:sp>
      <p:pic>
        <p:nvPicPr>
          <p:cNvPr id="3" name="Picture 2">
            <a:extLst>
              <a:ext uri="{FF2B5EF4-FFF2-40B4-BE49-F238E27FC236}">
                <a16:creationId xmlns:a16="http://schemas.microsoft.com/office/drawing/2014/main" id="{7C293C5C-3A63-B923-3DE6-BA14D57DA7F4}"/>
              </a:ext>
            </a:extLst>
          </p:cNvPr>
          <p:cNvPicPr>
            <a:picLocks noChangeAspect="1"/>
          </p:cNvPicPr>
          <p:nvPr/>
        </p:nvPicPr>
        <p:blipFill>
          <a:blip r:embed="rId7"/>
          <a:stretch>
            <a:fillRect/>
          </a:stretch>
        </p:blipFill>
        <p:spPr>
          <a:xfrm>
            <a:off x="6586756" y="1673468"/>
            <a:ext cx="4530160" cy="342900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385BD0F9-66DE-66F7-DC7E-439AEA7211AC}"/>
              </a:ext>
            </a:extLst>
          </p:cNvPr>
          <p:cNvPicPr>
            <a:picLocks noChangeAspect="1"/>
          </p:cNvPicPr>
          <p:nvPr/>
        </p:nvPicPr>
        <p:blipFill>
          <a:blip r:embed="rId8"/>
          <a:stretch>
            <a:fillRect/>
          </a:stretch>
        </p:blipFill>
        <p:spPr>
          <a:xfrm>
            <a:off x="1067566" y="1714499"/>
            <a:ext cx="4079444" cy="3429001"/>
          </a:xfrm>
          <a:prstGeom prst="rect">
            <a:avLst/>
          </a:prstGeom>
          <a:ln>
            <a:noFill/>
          </a:ln>
          <a:effectLst>
            <a:outerShdw blurRad="292100" dist="139700" dir="2700000" algn="tl" rotWithShape="0">
              <a:srgbClr val="333333">
                <a:alpha val="65000"/>
              </a:srgbClr>
            </a:outerShdw>
          </a:effectLst>
        </p:spPr>
      </p:pic>
      <p:pic>
        <p:nvPicPr>
          <p:cNvPr id="11" name="Graphic 10">
            <a:extLst>
              <a:ext uri="{FF2B5EF4-FFF2-40B4-BE49-F238E27FC236}">
                <a16:creationId xmlns:a16="http://schemas.microsoft.com/office/drawing/2014/main" id="{26E2A8A5-6F09-99BF-182E-FBBBB566776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22887" y="5888168"/>
            <a:ext cx="4744457" cy="435186"/>
          </a:xfrm>
          <a:prstGeom prst="rect">
            <a:avLst/>
          </a:prstGeom>
        </p:spPr>
      </p:pic>
      <p:sp>
        <p:nvSpPr>
          <p:cNvPr id="12" name="TextBox 11">
            <a:extLst>
              <a:ext uri="{FF2B5EF4-FFF2-40B4-BE49-F238E27FC236}">
                <a16:creationId xmlns:a16="http://schemas.microsoft.com/office/drawing/2014/main" id="{965F1562-2ED9-14C9-0461-9B1FDBCCE47C}"/>
              </a:ext>
            </a:extLst>
          </p:cNvPr>
          <p:cNvSpPr txBox="1"/>
          <p:nvPr/>
        </p:nvSpPr>
        <p:spPr>
          <a:xfrm>
            <a:off x="1591748" y="5931281"/>
            <a:ext cx="6100996" cy="307905"/>
          </a:xfrm>
          <a:prstGeom prst="rect">
            <a:avLst/>
          </a:prstGeom>
          <a:noFill/>
        </p:spPr>
        <p:txBody>
          <a:bodyPr wrap="square">
            <a:spAutoFit/>
          </a:bodyPr>
          <a:lstStyle/>
          <a:p>
            <a:r>
              <a:rPr lang="en-GB" sz="1401" b="1" dirty="0"/>
              <a:t>(World monuments Database)</a:t>
            </a:r>
            <a:endParaRPr lang="en-US" sz="1401" b="1" dirty="0"/>
          </a:p>
        </p:txBody>
      </p:sp>
      <p:sp>
        <p:nvSpPr>
          <p:cNvPr id="16" name="Google Shape;151;g2db7d6dfe87_0_6">
            <a:extLst>
              <a:ext uri="{FF2B5EF4-FFF2-40B4-BE49-F238E27FC236}">
                <a16:creationId xmlns:a16="http://schemas.microsoft.com/office/drawing/2014/main" id="{1A805679-5350-A578-F079-DCC0C9332397}"/>
              </a:ext>
            </a:extLst>
          </p:cNvPr>
          <p:cNvSpPr txBox="1">
            <a:spLocks/>
          </p:cNvSpPr>
          <p:nvPr/>
        </p:nvSpPr>
        <p:spPr>
          <a:xfrm>
            <a:off x="816528" y="401538"/>
            <a:ext cx="10193977" cy="1325700"/>
          </a:xfrm>
          <a:prstGeom prst="rect">
            <a:avLst/>
          </a:prstGeom>
          <a:noFill/>
          <a:ln>
            <a:noFill/>
          </a:ln>
        </p:spPr>
        <p:txBody>
          <a:bodyPr spcFirstLastPara="1" wrap="square" lIns="91426" tIns="45700" rIns="91426"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6000"/>
              <a:buFont typeface="Arial"/>
              <a:buNone/>
              <a:defRPr sz="60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600" dirty="0"/>
              <a:t>Memorials to Enslavement</a:t>
            </a:r>
          </a:p>
        </p:txBody>
      </p:sp>
    </p:spTree>
    <p:extLst>
      <p:ext uri="{BB962C8B-B14F-4D97-AF65-F5344CB8AC3E}">
        <p14:creationId xmlns:p14="http://schemas.microsoft.com/office/powerpoint/2010/main" val="5619867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shape&#10;&#10;Description automatically generated">
            <a:extLst>
              <a:ext uri="{FF2B5EF4-FFF2-40B4-BE49-F238E27FC236}">
                <a16:creationId xmlns:a16="http://schemas.microsoft.com/office/drawing/2014/main" id="{160D18AF-8584-7D0B-A0E4-1F0C24ABFCC9}"/>
              </a:ext>
            </a:extLst>
          </p:cNvPr>
          <p:cNvPicPr>
            <a:picLocks noChangeAspect="1"/>
          </p:cNvPicPr>
          <p:nvPr/>
        </p:nvPicPr>
        <p:blipFill>
          <a:blip r:embed="rId2"/>
          <a:stretch>
            <a:fillRect/>
          </a:stretch>
        </p:blipFill>
        <p:spPr>
          <a:xfrm>
            <a:off x="1" y="2"/>
            <a:ext cx="12536823" cy="7051963"/>
          </a:xfrm>
          <a:prstGeom prst="rect">
            <a:avLst/>
          </a:prstGeom>
        </p:spPr>
      </p:pic>
      <p:pic>
        <p:nvPicPr>
          <p:cNvPr id="7" name="Graphic 6">
            <a:extLst>
              <a:ext uri="{FF2B5EF4-FFF2-40B4-BE49-F238E27FC236}">
                <a16:creationId xmlns:a16="http://schemas.microsoft.com/office/drawing/2014/main" id="{294AA5C9-AC3D-EAE8-C255-C707B77C67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357074">
            <a:off x="4251284" y="1584284"/>
            <a:ext cx="3689435" cy="3689435"/>
          </a:xfrm>
          <a:prstGeom prst="rect">
            <a:avLst/>
          </a:prstGeom>
        </p:spPr>
      </p:pic>
    </p:spTree>
    <p:extLst>
      <p:ext uri="{BB962C8B-B14F-4D97-AF65-F5344CB8AC3E}">
        <p14:creationId xmlns:p14="http://schemas.microsoft.com/office/powerpoint/2010/main" val="19824826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9DD0A93B-7440-3319-E0CE-F15911303ADD}"/>
            </a:ext>
          </a:extLst>
        </p:cNvPr>
        <p:cNvGrpSpPr/>
        <p:nvPr/>
      </p:nvGrpSpPr>
      <p:grpSpPr>
        <a:xfrm>
          <a:off x="0" y="0"/>
          <a:ext cx="0" cy="0"/>
          <a:chOff x="0" y="0"/>
          <a:chExt cx="0" cy="0"/>
        </a:xfrm>
      </p:grpSpPr>
      <p:pic>
        <p:nvPicPr>
          <p:cNvPr id="17" name="Graphic 16">
            <a:extLst>
              <a:ext uri="{FF2B5EF4-FFF2-40B4-BE49-F238E27FC236}">
                <a16:creationId xmlns:a16="http://schemas.microsoft.com/office/drawing/2014/main" id="{0A70870B-B272-39B1-DB23-8D0A93F27C9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0144" y="4232783"/>
            <a:ext cx="3554969" cy="1536192"/>
          </a:xfrm>
          <a:prstGeom prst="rect">
            <a:avLst/>
          </a:prstGeom>
        </p:spPr>
      </p:pic>
      <p:grpSp>
        <p:nvGrpSpPr>
          <p:cNvPr id="10" name="Group 9">
            <a:extLst>
              <a:ext uri="{FF2B5EF4-FFF2-40B4-BE49-F238E27FC236}">
                <a16:creationId xmlns:a16="http://schemas.microsoft.com/office/drawing/2014/main" id="{04E63EB4-7240-F06C-AF91-2E5B5F1770AD}"/>
              </a:ext>
            </a:extLst>
          </p:cNvPr>
          <p:cNvGrpSpPr/>
          <p:nvPr/>
        </p:nvGrpSpPr>
        <p:grpSpPr>
          <a:xfrm>
            <a:off x="2357225" y="1875209"/>
            <a:ext cx="2481945" cy="1085481"/>
            <a:chOff x="1026556" y="1745673"/>
            <a:chExt cx="2481944" cy="1085481"/>
          </a:xfrm>
        </p:grpSpPr>
        <p:pic>
          <p:nvPicPr>
            <p:cNvPr id="9" name="Graphic 8">
              <a:extLst>
                <a:ext uri="{FF2B5EF4-FFF2-40B4-BE49-F238E27FC236}">
                  <a16:creationId xmlns:a16="http://schemas.microsoft.com/office/drawing/2014/main" id="{97B9DEFC-9790-68BA-AAD6-125072B4A30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79996" y="1745673"/>
              <a:ext cx="2375064" cy="1085481"/>
            </a:xfrm>
            <a:prstGeom prst="rect">
              <a:avLst/>
            </a:prstGeom>
          </p:spPr>
        </p:pic>
        <p:sp>
          <p:nvSpPr>
            <p:cNvPr id="4" name="TextBox 3">
              <a:extLst>
                <a:ext uri="{FF2B5EF4-FFF2-40B4-BE49-F238E27FC236}">
                  <a16:creationId xmlns:a16="http://schemas.microsoft.com/office/drawing/2014/main" id="{DA1F6792-5812-A4A8-36FD-BA7DB5F7A303}"/>
                </a:ext>
              </a:extLst>
            </p:cNvPr>
            <p:cNvSpPr txBox="1"/>
            <p:nvPr/>
          </p:nvSpPr>
          <p:spPr>
            <a:xfrm>
              <a:off x="1026556" y="1811360"/>
              <a:ext cx="2481944" cy="954620"/>
            </a:xfrm>
            <a:prstGeom prst="rect">
              <a:avLst/>
            </a:prstGeom>
            <a:noFill/>
          </p:spPr>
          <p:txBody>
            <a:bodyPr wrap="square">
              <a:spAutoFit/>
            </a:bodyPr>
            <a:lstStyle/>
            <a:p>
              <a:pPr algn="ctr"/>
              <a:r>
                <a:rPr lang="en-GB" sz="1401" dirty="0">
                  <a:solidFill>
                    <a:schemeClr val="dk1"/>
                  </a:solidFill>
                </a:rPr>
                <a:t>Animals that are kept by people to make profit from e.g. providing food, milk, leather or wool.    </a:t>
              </a:r>
              <a:endParaRPr lang="en-GB" sz="1401" dirty="0"/>
            </a:p>
          </p:txBody>
        </p:sp>
      </p:grpSp>
      <p:pic>
        <p:nvPicPr>
          <p:cNvPr id="6" name="Graphic 5">
            <a:extLst>
              <a:ext uri="{FF2B5EF4-FFF2-40B4-BE49-F238E27FC236}">
                <a16:creationId xmlns:a16="http://schemas.microsoft.com/office/drawing/2014/main" id="{4B05C57D-11B2-49BB-8732-332AEAD1F717}"/>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b="8562"/>
          <a:stretch/>
        </p:blipFill>
        <p:spPr>
          <a:xfrm>
            <a:off x="4954914" y="125719"/>
            <a:ext cx="7039428" cy="5526939"/>
          </a:xfrm>
          <a:prstGeom prst="rect">
            <a:avLst/>
          </a:prstGeom>
        </p:spPr>
      </p:pic>
      <p:sp>
        <p:nvSpPr>
          <p:cNvPr id="2" name="TextBox 1">
            <a:extLst>
              <a:ext uri="{FF2B5EF4-FFF2-40B4-BE49-F238E27FC236}">
                <a16:creationId xmlns:a16="http://schemas.microsoft.com/office/drawing/2014/main" id="{4CDFFFE4-998B-A4E5-3792-E1E1F2D4BE20}"/>
              </a:ext>
            </a:extLst>
          </p:cNvPr>
          <p:cNvSpPr txBox="1"/>
          <p:nvPr/>
        </p:nvSpPr>
        <p:spPr>
          <a:xfrm>
            <a:off x="5441433" y="684419"/>
            <a:ext cx="6311972" cy="4350615"/>
          </a:xfrm>
          <a:prstGeom prst="rect">
            <a:avLst/>
          </a:prstGeom>
          <a:noFill/>
        </p:spPr>
        <p:txBody>
          <a:bodyPr wrap="square" rtlCol="0">
            <a:spAutoFit/>
          </a:bodyPr>
          <a:lstStyle/>
          <a:p>
            <a:pPr>
              <a:lnSpc>
                <a:spcPts val="2201"/>
              </a:lnSpc>
              <a:buClr>
                <a:schemeClr val="dk1"/>
              </a:buClr>
              <a:buSzPts val="2800"/>
            </a:pPr>
            <a:r>
              <a:rPr lang="en-GB" sz="1801" dirty="0">
                <a:solidFill>
                  <a:schemeClr val="bg1"/>
                </a:solidFill>
              </a:rPr>
              <a:t>“Working the same twelve-hour days as the adults, (children) were anything but </a:t>
            </a:r>
            <a:r>
              <a:rPr lang="en-GB" sz="1801" b="1" dirty="0">
                <a:solidFill>
                  <a:srgbClr val="25283C"/>
                </a:solidFill>
              </a:rPr>
              <a:t>idle</a:t>
            </a:r>
            <a:r>
              <a:rPr lang="en-GB" sz="1801" dirty="0">
                <a:solidFill>
                  <a:schemeClr val="bg1"/>
                </a:solidFill>
              </a:rPr>
              <a:t> as they weeded and cleaned cane and coffee pieces, collected food for </a:t>
            </a:r>
            <a:r>
              <a:rPr lang="en-GB" sz="1801" b="1" dirty="0">
                <a:solidFill>
                  <a:srgbClr val="25283C"/>
                </a:solidFill>
              </a:rPr>
              <a:t>livestock</a:t>
            </a:r>
            <a:r>
              <a:rPr lang="en-GB" sz="1801" dirty="0">
                <a:solidFill>
                  <a:schemeClr val="bg1"/>
                </a:solidFill>
              </a:rPr>
              <a:t>, carried trash and fertilised crops” as well as “planting and putting cane in the ground” (p71) … </a:t>
            </a:r>
          </a:p>
          <a:p>
            <a:pPr>
              <a:lnSpc>
                <a:spcPts val="2201"/>
              </a:lnSpc>
              <a:buClr>
                <a:schemeClr val="dk1"/>
              </a:buClr>
              <a:buSzPts val="2800"/>
            </a:pPr>
            <a:endParaRPr lang="en-GB" sz="1801" dirty="0">
              <a:solidFill>
                <a:schemeClr val="bg1"/>
              </a:solidFill>
            </a:endParaRPr>
          </a:p>
          <a:p>
            <a:pPr>
              <a:lnSpc>
                <a:spcPts val="2201"/>
              </a:lnSpc>
              <a:buClr>
                <a:schemeClr val="dk1"/>
              </a:buClr>
              <a:buSzPts val="2800"/>
            </a:pPr>
            <a:r>
              <a:rPr lang="en-GB" sz="1801" dirty="0">
                <a:solidFill>
                  <a:schemeClr val="bg1"/>
                </a:solidFill>
              </a:rPr>
              <a:t>“As domestic servants, children… assisted in food preparation and cooking, cleaned pots and kitchen utensils and attended their master or mistress’s (orders).” (p75) </a:t>
            </a:r>
          </a:p>
          <a:p>
            <a:pPr>
              <a:lnSpc>
                <a:spcPts val="2201"/>
              </a:lnSpc>
              <a:buClr>
                <a:schemeClr val="dk1"/>
              </a:buClr>
              <a:buSzPts val="2800"/>
            </a:pPr>
            <a:endParaRPr lang="en-GB" sz="1801" dirty="0">
              <a:solidFill>
                <a:schemeClr val="bg1"/>
              </a:solidFill>
            </a:endParaRPr>
          </a:p>
          <a:p>
            <a:pPr>
              <a:lnSpc>
                <a:spcPts val="2201"/>
              </a:lnSpc>
              <a:buClr>
                <a:schemeClr val="dk1"/>
              </a:buClr>
              <a:buSzPts val="2800"/>
            </a:pPr>
            <a:r>
              <a:rPr lang="en-GB" sz="1801" dirty="0">
                <a:solidFill>
                  <a:schemeClr val="bg1"/>
                </a:solidFill>
              </a:rPr>
              <a:t>It wasn’t only in the kitchen where children worked in the household. They also worked as maids or </a:t>
            </a:r>
            <a:r>
              <a:rPr lang="en-GB" sz="1801" b="1" dirty="0">
                <a:solidFill>
                  <a:schemeClr val="bg1"/>
                </a:solidFill>
              </a:rPr>
              <a:t>valets</a:t>
            </a:r>
            <a:r>
              <a:rPr lang="en-GB" sz="1801" dirty="0">
                <a:solidFill>
                  <a:schemeClr val="bg1"/>
                </a:solidFill>
              </a:rPr>
              <a:t> to their enslavers.</a:t>
            </a:r>
          </a:p>
          <a:p>
            <a:pPr>
              <a:lnSpc>
                <a:spcPts val="2201"/>
              </a:lnSpc>
              <a:buClr>
                <a:schemeClr val="dk1"/>
              </a:buClr>
              <a:buSzPts val="2800"/>
            </a:pPr>
            <a:endParaRPr lang="en-GB" sz="1801" dirty="0">
              <a:solidFill>
                <a:schemeClr val="bg1"/>
              </a:solidFill>
            </a:endParaRPr>
          </a:p>
          <a:p>
            <a:pPr>
              <a:lnSpc>
                <a:spcPts val="2601"/>
              </a:lnSpc>
              <a:buClr>
                <a:schemeClr val="dk1"/>
              </a:buClr>
              <a:buSzPts val="2800"/>
            </a:pPr>
            <a:endParaRPr lang="en-GB" sz="2000" dirty="0"/>
          </a:p>
        </p:txBody>
      </p:sp>
      <p:sp>
        <p:nvSpPr>
          <p:cNvPr id="8" name="TextBox 7">
            <a:extLst>
              <a:ext uri="{FF2B5EF4-FFF2-40B4-BE49-F238E27FC236}">
                <a16:creationId xmlns:a16="http://schemas.microsoft.com/office/drawing/2014/main" id="{9122EC4F-CBF6-E1C7-FA72-D22A5847F97D}"/>
              </a:ext>
            </a:extLst>
          </p:cNvPr>
          <p:cNvSpPr txBox="1"/>
          <p:nvPr/>
        </p:nvSpPr>
        <p:spPr>
          <a:xfrm>
            <a:off x="6665305" y="4333594"/>
            <a:ext cx="6096000" cy="502702"/>
          </a:xfrm>
          <a:prstGeom prst="rect">
            <a:avLst/>
          </a:prstGeom>
          <a:noFill/>
        </p:spPr>
        <p:txBody>
          <a:bodyPr wrap="square">
            <a:spAutoFit/>
          </a:bodyPr>
          <a:lstStyle/>
          <a:p>
            <a:pPr>
              <a:lnSpc>
                <a:spcPts val="1600"/>
              </a:lnSpc>
              <a:buClr>
                <a:schemeClr val="dk1"/>
              </a:buClr>
              <a:buSzPts val="2800"/>
            </a:pPr>
            <a:r>
              <a:rPr lang="en-GB" sz="1401" dirty="0"/>
              <a:t>(</a:t>
            </a:r>
            <a:r>
              <a:rPr lang="en-GB" sz="1401" b="1" dirty="0"/>
              <a:t>Vasconcellos, </a:t>
            </a:r>
            <a:r>
              <a:rPr lang="en-GB" sz="1401" b="1" i="1" dirty="0"/>
              <a:t>Slavery, Childhood </a:t>
            </a:r>
          </a:p>
          <a:p>
            <a:pPr>
              <a:lnSpc>
                <a:spcPts val="1600"/>
              </a:lnSpc>
              <a:buClr>
                <a:schemeClr val="dk1"/>
              </a:buClr>
              <a:buSzPts val="2800"/>
            </a:pPr>
            <a:r>
              <a:rPr lang="en-GB" sz="1401" b="1" i="1" dirty="0"/>
              <a:t>and Abolition in Jamaica</a:t>
            </a:r>
            <a:r>
              <a:rPr lang="en-GB" sz="1401" b="1" dirty="0"/>
              <a:t>, 1788-1838)</a:t>
            </a:r>
          </a:p>
        </p:txBody>
      </p:sp>
      <p:grpSp>
        <p:nvGrpSpPr>
          <p:cNvPr id="7" name="Group 6">
            <a:extLst>
              <a:ext uri="{FF2B5EF4-FFF2-40B4-BE49-F238E27FC236}">
                <a16:creationId xmlns:a16="http://schemas.microsoft.com/office/drawing/2014/main" id="{05225BAE-3E9A-A8FE-97BF-9D7CA034E477}"/>
              </a:ext>
            </a:extLst>
          </p:cNvPr>
          <p:cNvGrpSpPr/>
          <p:nvPr/>
        </p:nvGrpSpPr>
        <p:grpSpPr>
          <a:xfrm>
            <a:off x="2021715" y="780122"/>
            <a:ext cx="1648395" cy="787614"/>
            <a:chOff x="892924" y="3981709"/>
            <a:chExt cx="1648395" cy="1009539"/>
          </a:xfrm>
        </p:grpSpPr>
        <p:pic>
          <p:nvPicPr>
            <p:cNvPr id="3" name="Graphic 2">
              <a:extLst>
                <a:ext uri="{FF2B5EF4-FFF2-40B4-BE49-F238E27FC236}">
                  <a16:creationId xmlns:a16="http://schemas.microsoft.com/office/drawing/2014/main" id="{FD6C418A-3A87-C331-C7BC-88C5860E69C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92924" y="3981709"/>
              <a:ext cx="1648395" cy="863167"/>
            </a:xfrm>
            <a:prstGeom prst="rect">
              <a:avLst/>
            </a:prstGeom>
          </p:spPr>
        </p:pic>
        <p:sp>
          <p:nvSpPr>
            <p:cNvPr id="5" name="TextBox 4">
              <a:extLst>
                <a:ext uri="{FF2B5EF4-FFF2-40B4-BE49-F238E27FC236}">
                  <a16:creationId xmlns:a16="http://schemas.microsoft.com/office/drawing/2014/main" id="{E51C0557-AF9F-5781-930B-C986E0F38E5D}"/>
                </a:ext>
              </a:extLst>
            </p:cNvPr>
            <p:cNvSpPr txBox="1"/>
            <p:nvPr/>
          </p:nvSpPr>
          <p:spPr>
            <a:xfrm>
              <a:off x="1036961" y="4043959"/>
              <a:ext cx="1360320" cy="947289"/>
            </a:xfrm>
            <a:prstGeom prst="rect">
              <a:avLst/>
            </a:prstGeom>
            <a:noFill/>
          </p:spPr>
          <p:txBody>
            <a:bodyPr wrap="square">
              <a:spAutoFit/>
            </a:bodyPr>
            <a:lstStyle/>
            <a:p>
              <a:pPr algn="ctr"/>
              <a:r>
                <a:rPr lang="en-GB" sz="1401" dirty="0">
                  <a:solidFill>
                    <a:schemeClr val="dk1"/>
                  </a:solidFill>
                </a:rPr>
                <a:t>Spending time </a:t>
              </a:r>
            </a:p>
            <a:p>
              <a:pPr algn="ctr"/>
              <a:r>
                <a:rPr lang="en-GB" sz="1401" dirty="0">
                  <a:solidFill>
                    <a:schemeClr val="dk1"/>
                  </a:solidFill>
                </a:rPr>
                <a:t>doing nothing.</a:t>
              </a:r>
            </a:p>
            <a:p>
              <a:endParaRPr lang="en-GB" sz="1401" dirty="0">
                <a:solidFill>
                  <a:schemeClr val="dk1"/>
                </a:solidFill>
              </a:endParaRPr>
            </a:p>
          </p:txBody>
        </p:sp>
      </p:grpSp>
      <p:sp>
        <p:nvSpPr>
          <p:cNvPr id="11" name="TextBox 10">
            <a:extLst>
              <a:ext uri="{FF2B5EF4-FFF2-40B4-BE49-F238E27FC236}">
                <a16:creationId xmlns:a16="http://schemas.microsoft.com/office/drawing/2014/main" id="{7D921983-431D-B64D-9BE2-1B52C86517D1}"/>
              </a:ext>
            </a:extLst>
          </p:cNvPr>
          <p:cNvSpPr txBox="1"/>
          <p:nvPr/>
        </p:nvSpPr>
        <p:spPr>
          <a:xfrm>
            <a:off x="551995" y="987237"/>
            <a:ext cx="1246908" cy="369460"/>
          </a:xfrm>
          <a:prstGeom prst="rect">
            <a:avLst/>
          </a:prstGeom>
          <a:noFill/>
        </p:spPr>
        <p:txBody>
          <a:bodyPr wrap="square" rtlCol="0">
            <a:spAutoFit/>
          </a:bodyPr>
          <a:lstStyle/>
          <a:p>
            <a:r>
              <a:rPr lang="en-US" sz="1801" b="1" dirty="0"/>
              <a:t>IDLE</a:t>
            </a:r>
          </a:p>
        </p:txBody>
      </p:sp>
      <p:sp>
        <p:nvSpPr>
          <p:cNvPr id="12" name="TextBox 11">
            <a:extLst>
              <a:ext uri="{FF2B5EF4-FFF2-40B4-BE49-F238E27FC236}">
                <a16:creationId xmlns:a16="http://schemas.microsoft.com/office/drawing/2014/main" id="{30A9D39C-CA56-2AB6-D355-17A5F8BB03A0}"/>
              </a:ext>
            </a:extLst>
          </p:cNvPr>
          <p:cNvSpPr txBox="1"/>
          <p:nvPr/>
        </p:nvSpPr>
        <p:spPr>
          <a:xfrm>
            <a:off x="660139" y="2370036"/>
            <a:ext cx="1643042" cy="369460"/>
          </a:xfrm>
          <a:prstGeom prst="rect">
            <a:avLst/>
          </a:prstGeom>
          <a:noFill/>
        </p:spPr>
        <p:txBody>
          <a:bodyPr wrap="square" rtlCol="0">
            <a:spAutoFit/>
          </a:bodyPr>
          <a:lstStyle/>
          <a:p>
            <a:r>
              <a:rPr lang="en-US" sz="1801" b="1" dirty="0"/>
              <a:t>LIVESTOCK</a:t>
            </a:r>
          </a:p>
        </p:txBody>
      </p:sp>
      <p:pic>
        <p:nvPicPr>
          <p:cNvPr id="14" name="Graphic 13">
            <a:extLst>
              <a:ext uri="{FF2B5EF4-FFF2-40B4-BE49-F238E27FC236}">
                <a16:creationId xmlns:a16="http://schemas.microsoft.com/office/drawing/2014/main" id="{4CF3EE8B-7BE6-2CB0-8A1E-9CB3C49B643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4231174">
            <a:off x="1406631" y="144258"/>
            <a:ext cx="660405" cy="1116553"/>
          </a:xfrm>
          <a:prstGeom prst="rect">
            <a:avLst/>
          </a:prstGeom>
        </p:spPr>
      </p:pic>
      <p:sp>
        <p:nvSpPr>
          <p:cNvPr id="16" name="TextBox 15">
            <a:extLst>
              <a:ext uri="{FF2B5EF4-FFF2-40B4-BE49-F238E27FC236}">
                <a16:creationId xmlns:a16="http://schemas.microsoft.com/office/drawing/2014/main" id="{CACF2131-4BD2-405A-FF55-10DA41EAB99F}"/>
              </a:ext>
            </a:extLst>
          </p:cNvPr>
          <p:cNvSpPr txBox="1"/>
          <p:nvPr/>
        </p:nvSpPr>
        <p:spPr>
          <a:xfrm>
            <a:off x="712103" y="4378082"/>
            <a:ext cx="3329813" cy="1200842"/>
          </a:xfrm>
          <a:prstGeom prst="rect">
            <a:avLst/>
          </a:prstGeom>
          <a:noFill/>
        </p:spPr>
        <p:txBody>
          <a:bodyPr wrap="square" rtlCol="0">
            <a:spAutoFit/>
          </a:bodyPr>
          <a:lstStyle/>
          <a:p>
            <a:r>
              <a:rPr lang="en-US" sz="1801" dirty="0"/>
              <a:t>THINK ABOUT THE LENGTH OF THIS WORKING DAY–THIS IS</a:t>
            </a:r>
            <a:r>
              <a:rPr lang="en-US" sz="1801" b="1" dirty="0"/>
              <a:t> DOUBLE </a:t>
            </a:r>
            <a:r>
              <a:rPr lang="en-US" sz="1801" dirty="0"/>
              <a:t>YOUR SCHOOL DAY!</a:t>
            </a:r>
          </a:p>
        </p:txBody>
      </p:sp>
      <p:pic>
        <p:nvPicPr>
          <p:cNvPr id="19" name="Graphic 18">
            <a:extLst>
              <a:ext uri="{FF2B5EF4-FFF2-40B4-BE49-F238E27FC236}">
                <a16:creationId xmlns:a16="http://schemas.microsoft.com/office/drawing/2014/main" id="{DF716585-1F6D-F381-593C-6FEB04C0B35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1860030">
            <a:off x="3907251" y="4018552"/>
            <a:ext cx="517509" cy="1437525"/>
          </a:xfrm>
          <a:prstGeom prst="rect">
            <a:avLst/>
          </a:prstGeom>
        </p:spPr>
      </p:pic>
      <p:grpSp>
        <p:nvGrpSpPr>
          <p:cNvPr id="24" name="Group 23">
            <a:extLst>
              <a:ext uri="{FF2B5EF4-FFF2-40B4-BE49-F238E27FC236}">
                <a16:creationId xmlns:a16="http://schemas.microsoft.com/office/drawing/2014/main" id="{ADBE0AC1-64C6-499E-31C5-4B462E2BF984}"/>
              </a:ext>
            </a:extLst>
          </p:cNvPr>
          <p:cNvGrpSpPr/>
          <p:nvPr/>
        </p:nvGrpSpPr>
        <p:grpSpPr>
          <a:xfrm>
            <a:off x="1781298" y="3299130"/>
            <a:ext cx="3325092" cy="394098"/>
            <a:chOff x="319999" y="1745673"/>
            <a:chExt cx="3325092" cy="1085481"/>
          </a:xfrm>
        </p:grpSpPr>
        <p:pic>
          <p:nvPicPr>
            <p:cNvPr id="25" name="Graphic 24">
              <a:extLst>
                <a:ext uri="{FF2B5EF4-FFF2-40B4-BE49-F238E27FC236}">
                  <a16:creationId xmlns:a16="http://schemas.microsoft.com/office/drawing/2014/main" id="{7D67899B-B6AB-F43B-5E63-E4F373DFD33C}"/>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19999" y="1745673"/>
              <a:ext cx="3277589" cy="1085481"/>
            </a:xfrm>
            <a:prstGeom prst="rect">
              <a:avLst/>
            </a:prstGeom>
          </p:spPr>
        </p:pic>
        <p:sp>
          <p:nvSpPr>
            <p:cNvPr id="26" name="TextBox 25">
              <a:extLst>
                <a:ext uri="{FF2B5EF4-FFF2-40B4-BE49-F238E27FC236}">
                  <a16:creationId xmlns:a16="http://schemas.microsoft.com/office/drawing/2014/main" id="{0DD5F48A-3DAD-6712-EDA1-96EE70886245}"/>
                </a:ext>
              </a:extLst>
            </p:cNvPr>
            <p:cNvSpPr txBox="1"/>
            <p:nvPr/>
          </p:nvSpPr>
          <p:spPr>
            <a:xfrm>
              <a:off x="415003" y="1811361"/>
              <a:ext cx="3230088" cy="848076"/>
            </a:xfrm>
            <a:prstGeom prst="rect">
              <a:avLst/>
            </a:prstGeom>
            <a:noFill/>
          </p:spPr>
          <p:txBody>
            <a:bodyPr wrap="square">
              <a:spAutoFit/>
            </a:bodyPr>
            <a:lstStyle/>
            <a:p>
              <a:r>
                <a:rPr lang="en-GB" sz="1401" dirty="0">
                  <a:solidFill>
                    <a:schemeClr val="dk1"/>
                  </a:solidFill>
                </a:rPr>
                <a:t>A male servant of a wealthy man.</a:t>
              </a:r>
              <a:endParaRPr lang="en-GB" sz="1401" dirty="0"/>
            </a:p>
          </p:txBody>
        </p:sp>
      </p:grpSp>
      <p:sp>
        <p:nvSpPr>
          <p:cNvPr id="27" name="TextBox 26">
            <a:extLst>
              <a:ext uri="{FF2B5EF4-FFF2-40B4-BE49-F238E27FC236}">
                <a16:creationId xmlns:a16="http://schemas.microsoft.com/office/drawing/2014/main" id="{1B766527-1928-4C4A-8AB7-2F1C3A408C77}"/>
              </a:ext>
            </a:extLst>
          </p:cNvPr>
          <p:cNvSpPr txBox="1"/>
          <p:nvPr/>
        </p:nvSpPr>
        <p:spPr>
          <a:xfrm>
            <a:off x="672015" y="3780394"/>
            <a:ext cx="1085534" cy="369460"/>
          </a:xfrm>
          <a:prstGeom prst="rect">
            <a:avLst/>
          </a:prstGeom>
          <a:noFill/>
        </p:spPr>
        <p:txBody>
          <a:bodyPr wrap="square" rtlCol="0">
            <a:spAutoFit/>
          </a:bodyPr>
          <a:lstStyle/>
          <a:p>
            <a:r>
              <a:rPr lang="en-US" sz="1801" b="1" dirty="0"/>
              <a:t>VALET</a:t>
            </a:r>
          </a:p>
        </p:txBody>
      </p:sp>
      <p:pic>
        <p:nvPicPr>
          <p:cNvPr id="13" name="Graphic 12">
            <a:extLst>
              <a:ext uri="{FF2B5EF4-FFF2-40B4-BE49-F238E27FC236}">
                <a16:creationId xmlns:a16="http://schemas.microsoft.com/office/drawing/2014/main" id="{CB75CF88-3812-E93F-6FD1-3A2929A3312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4231174">
            <a:off x="1793721" y="1423986"/>
            <a:ext cx="660405" cy="1116553"/>
          </a:xfrm>
          <a:prstGeom prst="rect">
            <a:avLst/>
          </a:prstGeom>
        </p:spPr>
      </p:pic>
      <p:pic>
        <p:nvPicPr>
          <p:cNvPr id="22" name="Graphic 21">
            <a:extLst>
              <a:ext uri="{FF2B5EF4-FFF2-40B4-BE49-F238E27FC236}">
                <a16:creationId xmlns:a16="http://schemas.microsoft.com/office/drawing/2014/main" id="{423BC329-2381-7011-E785-C395B68D889D}"/>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714504" y="5660275"/>
            <a:ext cx="6875813" cy="745977"/>
          </a:xfrm>
          <a:prstGeom prst="rect">
            <a:avLst/>
          </a:prstGeom>
        </p:spPr>
      </p:pic>
      <p:pic>
        <p:nvPicPr>
          <p:cNvPr id="18" name="Graphic 17">
            <a:extLst>
              <a:ext uri="{FF2B5EF4-FFF2-40B4-BE49-F238E27FC236}">
                <a16:creationId xmlns:a16="http://schemas.microsoft.com/office/drawing/2014/main" id="{597CE129-DC7C-B797-D96F-54596D90918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4231174">
            <a:off x="1109508" y="2768388"/>
            <a:ext cx="660405" cy="1116553"/>
          </a:xfrm>
          <a:prstGeom prst="rect">
            <a:avLst/>
          </a:prstGeom>
        </p:spPr>
      </p:pic>
      <p:sp>
        <p:nvSpPr>
          <p:cNvPr id="21" name="TextBox 20">
            <a:extLst>
              <a:ext uri="{FF2B5EF4-FFF2-40B4-BE49-F238E27FC236}">
                <a16:creationId xmlns:a16="http://schemas.microsoft.com/office/drawing/2014/main" id="{B41199F0-8AC9-8E3A-A5EF-D7210E134413}"/>
              </a:ext>
            </a:extLst>
          </p:cNvPr>
          <p:cNvSpPr txBox="1"/>
          <p:nvPr/>
        </p:nvSpPr>
        <p:spPr>
          <a:xfrm>
            <a:off x="4932841" y="5836724"/>
            <a:ext cx="6835605" cy="369332"/>
          </a:xfrm>
          <a:prstGeom prst="rect">
            <a:avLst/>
          </a:prstGeom>
          <a:noFill/>
        </p:spPr>
        <p:txBody>
          <a:bodyPr wrap="square">
            <a:spAutoFit/>
          </a:bodyPr>
          <a:lstStyle/>
          <a:p>
            <a:pPr>
              <a:lnSpc>
                <a:spcPct val="90000"/>
              </a:lnSpc>
              <a:spcBef>
                <a:spcPts val="1001"/>
              </a:spcBef>
              <a:buClr>
                <a:srgbClr val="C00000"/>
              </a:buClr>
              <a:buSzPts val="2400"/>
            </a:pPr>
            <a:r>
              <a:rPr lang="en-GB" sz="2000" b="1" i="1" dirty="0">
                <a:solidFill>
                  <a:schemeClr val="bg1"/>
                </a:solidFill>
              </a:rPr>
              <a:t>What do you think these jobs might have involved?</a:t>
            </a:r>
            <a:endParaRPr lang="en-GB" sz="2000" b="1" dirty="0">
              <a:solidFill>
                <a:schemeClr val="bg1"/>
              </a:solidFill>
            </a:endParaRPr>
          </a:p>
        </p:txBody>
      </p:sp>
      <p:pic>
        <p:nvPicPr>
          <p:cNvPr id="29" name="Graphic 28">
            <a:extLst>
              <a:ext uri="{FF2B5EF4-FFF2-40B4-BE49-F238E27FC236}">
                <a16:creationId xmlns:a16="http://schemas.microsoft.com/office/drawing/2014/main" id="{0C42E838-BF90-053A-4343-D8610A288BA4}"/>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4460999" y="5225142"/>
            <a:ext cx="1999381" cy="543833"/>
          </a:xfrm>
          <a:prstGeom prst="rect">
            <a:avLst/>
          </a:prstGeom>
        </p:spPr>
      </p:pic>
    </p:spTree>
    <p:extLst>
      <p:ext uri="{BB962C8B-B14F-4D97-AF65-F5344CB8AC3E}">
        <p14:creationId xmlns:p14="http://schemas.microsoft.com/office/powerpoint/2010/main" val="22827856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FFF75-2B8C-9D34-A00B-5DF52E795848}"/>
              </a:ext>
            </a:extLst>
          </p:cNvPr>
          <p:cNvSpPr>
            <a:spLocks noGrp="1"/>
          </p:cNvSpPr>
          <p:nvPr>
            <p:ph type="ctrTitle"/>
          </p:nvPr>
        </p:nvSpPr>
        <p:spPr>
          <a:xfrm rot="16200000">
            <a:off x="-977204" y="3828177"/>
            <a:ext cx="3946160" cy="666933"/>
          </a:xfrm>
        </p:spPr>
        <p:txBody>
          <a:bodyPr>
            <a:normAutofit fontScale="90000"/>
          </a:bodyPr>
          <a:lstStyle/>
          <a:p>
            <a:r>
              <a:rPr lang="en-US" sz="1800" i="1" kern="100" dirty="0">
                <a:effectLst/>
                <a:latin typeface="Arial" panose="020B0604020202020204" pitchFamily="34" charset="0"/>
                <a:ea typeface="Aptos" panose="020B0004020202020204" pitchFamily="34" charset="0"/>
                <a:cs typeface="Times New Roman" panose="02020603050405020304" pitchFamily="18" charset="0"/>
              </a:rPr>
              <a:t>How did enslaved children resist in their daily lives on the plantations?</a:t>
            </a:r>
            <a:endParaRPr lang="en-GB" dirty="0"/>
          </a:p>
        </p:txBody>
      </p:sp>
      <p:sp>
        <p:nvSpPr>
          <p:cNvPr id="3" name="Subtitle 2">
            <a:extLst>
              <a:ext uri="{FF2B5EF4-FFF2-40B4-BE49-F238E27FC236}">
                <a16:creationId xmlns:a16="http://schemas.microsoft.com/office/drawing/2014/main" id="{0D9891FD-A8FD-2EF1-B0D8-1F684DCA596B}"/>
              </a:ext>
            </a:extLst>
          </p:cNvPr>
          <p:cNvSpPr>
            <a:spLocks noGrp="1"/>
          </p:cNvSpPr>
          <p:nvPr>
            <p:ph type="subTitle" idx="1"/>
          </p:nvPr>
        </p:nvSpPr>
        <p:spPr>
          <a:xfrm rot="16200000">
            <a:off x="-445958" y="5857406"/>
            <a:ext cx="1446551" cy="554636"/>
          </a:xfrm>
        </p:spPr>
        <p:txBody>
          <a:bodyPr>
            <a:normAutofit/>
          </a:bodyPr>
          <a:lstStyle/>
          <a:p>
            <a:r>
              <a:rPr lang="en-GB" sz="1400" dirty="0"/>
              <a:t>Worksheet 1</a:t>
            </a:r>
          </a:p>
        </p:txBody>
      </p:sp>
      <p:sp>
        <p:nvSpPr>
          <p:cNvPr id="5" name="TextBox 4">
            <a:extLst>
              <a:ext uri="{FF2B5EF4-FFF2-40B4-BE49-F238E27FC236}">
                <a16:creationId xmlns:a16="http://schemas.microsoft.com/office/drawing/2014/main" id="{BF0CE38E-006A-0E39-B011-8C9F1EF108A9}"/>
              </a:ext>
            </a:extLst>
          </p:cNvPr>
          <p:cNvSpPr txBox="1"/>
          <p:nvPr/>
        </p:nvSpPr>
        <p:spPr>
          <a:xfrm rot="16200000">
            <a:off x="-913752" y="3523415"/>
            <a:ext cx="6093500" cy="575670"/>
          </a:xfrm>
          <a:prstGeom prst="rect">
            <a:avLst/>
          </a:prstGeom>
          <a:noFill/>
        </p:spPr>
        <p:txBody>
          <a:bodyPr wrap="square">
            <a:spAutoFit/>
          </a:bodyPr>
          <a:lstStyle/>
          <a:p>
            <a:pPr marL="342900" lvl="0" indent="-342900">
              <a:lnSpc>
                <a:spcPct val="115000"/>
              </a:lnSpc>
              <a:spcAft>
                <a:spcPts val="800"/>
              </a:spcAft>
              <a:buFont typeface="+mj-lt"/>
              <a:buAutoNum type="arabicPeriod"/>
            </a:pPr>
            <a:r>
              <a:rPr lang="en-GB" sz="1400" kern="100" dirty="0">
                <a:effectLst/>
                <a:latin typeface="+mj-lt"/>
                <a:ea typeface="Aptos" panose="020B0004020202020204" pitchFamily="34" charset="0"/>
                <a:cs typeface="Times New Roman" panose="02020603050405020304" pitchFamily="18" charset="0"/>
              </a:rPr>
              <a:t>Read the following extract and highlight the key words that tell us what kinds of jobs enslaved children did on Caribbean plantations. </a:t>
            </a:r>
          </a:p>
        </p:txBody>
      </p:sp>
      <p:sp>
        <p:nvSpPr>
          <p:cNvPr id="6" name="Text Box 2">
            <a:extLst>
              <a:ext uri="{FF2B5EF4-FFF2-40B4-BE49-F238E27FC236}">
                <a16:creationId xmlns:a16="http://schemas.microsoft.com/office/drawing/2014/main" id="{AED21EA9-9311-7267-B9C1-358E285E46D6}"/>
              </a:ext>
            </a:extLst>
          </p:cNvPr>
          <p:cNvSpPr txBox="1">
            <a:spLocks noChangeArrowheads="1"/>
          </p:cNvSpPr>
          <p:nvPr/>
        </p:nvSpPr>
        <p:spPr bwMode="auto">
          <a:xfrm rot="16200000">
            <a:off x="2219325" y="2716614"/>
            <a:ext cx="4695825" cy="3057525"/>
          </a:xfrm>
          <a:prstGeom prst="rect">
            <a:avLst/>
          </a:prstGeom>
          <a:solidFill>
            <a:srgbClr val="FFFFFF"/>
          </a:solidFill>
          <a:ln w="9525">
            <a:solidFill>
              <a:srgbClr val="000000"/>
            </a:solidFill>
            <a:miter lim="800000"/>
            <a:headEnd/>
            <a:tailEnd/>
          </a:ln>
          <a:scene3d>
            <a:camera prst="orthographicFront"/>
            <a:lightRig rig="threePt" dir="t"/>
          </a:scene3d>
          <a:sp3d>
            <a:bevelT/>
          </a:sp3d>
        </p:spPr>
        <p:txBody>
          <a:bodyPr rot="0" vert="horz" wrap="square" lIns="91440" tIns="45720" rIns="91440" bIns="45720" anchor="t" anchorCtr="0">
            <a:noAutofit/>
          </a:bodyPr>
          <a:lstStyle/>
          <a:p>
            <a:pPr>
              <a:lnSpc>
                <a:spcPct val="200000"/>
              </a:lnSpc>
              <a:spcAft>
                <a:spcPts val="800"/>
              </a:spcAft>
            </a:pPr>
            <a:r>
              <a:rPr lang="en-GB" sz="1200" kern="100" dirty="0">
                <a:effectLst/>
                <a:latin typeface="+mn-lt"/>
                <a:ea typeface="Aptos" panose="020B0004020202020204" pitchFamily="34" charset="0"/>
                <a:cs typeface="Times New Roman" panose="02020603050405020304" pitchFamily="18" charset="0"/>
              </a:rPr>
              <a:t>Working the same twelve-hour days as the adults, (children) were anything but </a:t>
            </a:r>
            <a:r>
              <a:rPr lang="en-GB" sz="1200" b="1" kern="100" dirty="0">
                <a:effectLst/>
                <a:latin typeface="+mn-lt"/>
                <a:ea typeface="Aptos" panose="020B0004020202020204" pitchFamily="34" charset="0"/>
                <a:cs typeface="Times New Roman" panose="02020603050405020304" pitchFamily="18" charset="0"/>
              </a:rPr>
              <a:t>idle</a:t>
            </a:r>
            <a:r>
              <a:rPr lang="en-GB" sz="1200" kern="100" dirty="0">
                <a:effectLst/>
                <a:latin typeface="+mn-lt"/>
                <a:ea typeface="Aptos" panose="020B0004020202020204" pitchFamily="34" charset="0"/>
                <a:cs typeface="Times New Roman" panose="02020603050405020304" pitchFamily="18" charset="0"/>
              </a:rPr>
              <a:t> as they weeded and cleaned cane and coffee pieces, collected food for </a:t>
            </a:r>
            <a:r>
              <a:rPr lang="en-GB" sz="1200" b="1" kern="100" dirty="0">
                <a:effectLst/>
                <a:latin typeface="+mn-lt"/>
                <a:ea typeface="Aptos" panose="020B0004020202020204" pitchFamily="34" charset="0"/>
                <a:cs typeface="Times New Roman" panose="02020603050405020304" pitchFamily="18" charset="0"/>
              </a:rPr>
              <a:t>livestock</a:t>
            </a:r>
            <a:r>
              <a:rPr lang="en-GB" sz="1200" kern="100" dirty="0">
                <a:effectLst/>
                <a:latin typeface="+mn-lt"/>
                <a:ea typeface="Aptos" panose="020B0004020202020204" pitchFamily="34" charset="0"/>
                <a:cs typeface="Times New Roman" panose="02020603050405020304" pitchFamily="18" charset="0"/>
              </a:rPr>
              <a:t>, carried trash and fertilised crops” as well as “planting and putting cane in the ground” (p71) … “As domestic servants, children… assisted in food preparation and cooking, cleaned pots and kitchen utensils and attended their master or mistress’s (orders).” (p75) (Vasconcellos, </a:t>
            </a:r>
            <a:r>
              <a:rPr lang="en-GB" sz="1200" i="1" kern="100" dirty="0">
                <a:effectLst/>
                <a:latin typeface="+mn-lt"/>
                <a:ea typeface="Aptos" panose="020B0004020202020204" pitchFamily="34" charset="0"/>
                <a:cs typeface="Times New Roman" panose="02020603050405020304" pitchFamily="18" charset="0"/>
              </a:rPr>
              <a:t>Slavery, Childhood and Abolition in Jamaica</a:t>
            </a:r>
            <a:r>
              <a:rPr lang="en-GB" sz="1200" kern="100" dirty="0">
                <a:effectLst/>
                <a:latin typeface="+mn-lt"/>
                <a:ea typeface="Aptos" panose="020B0004020202020204" pitchFamily="34" charset="0"/>
                <a:cs typeface="Times New Roman" panose="02020603050405020304" pitchFamily="18" charset="0"/>
              </a:rPr>
              <a:t>, 1788-1838)</a:t>
            </a:r>
          </a:p>
        </p:txBody>
      </p:sp>
      <p:sp>
        <p:nvSpPr>
          <p:cNvPr id="7" name="Text Box 2">
            <a:extLst>
              <a:ext uri="{FF2B5EF4-FFF2-40B4-BE49-F238E27FC236}">
                <a16:creationId xmlns:a16="http://schemas.microsoft.com/office/drawing/2014/main" id="{FCBA1925-C71D-3684-8D4D-7759218759E2}"/>
              </a:ext>
            </a:extLst>
          </p:cNvPr>
          <p:cNvSpPr txBox="1">
            <a:spLocks noChangeArrowheads="1"/>
          </p:cNvSpPr>
          <p:nvPr/>
        </p:nvSpPr>
        <p:spPr bwMode="auto">
          <a:xfrm rot="16200000">
            <a:off x="3683637" y="14877"/>
            <a:ext cx="1543050" cy="1942554"/>
          </a:xfrm>
          <a:prstGeom prst="rect">
            <a:avLst/>
          </a:prstGeom>
          <a:solidFill>
            <a:srgbClr val="FFFFFF"/>
          </a:solidFill>
          <a:ln w="9525">
            <a:solidFill>
              <a:schemeClr val="bg2">
                <a:lumMod val="25000"/>
                <a:lumOff val="75000"/>
              </a:schemeClr>
            </a:solidFill>
            <a:prstDash val="sysDash"/>
            <a:miter lim="800000"/>
            <a:headEnd/>
            <a:tailEnd/>
          </a:ln>
        </p:spPr>
        <p:txBody>
          <a:bodyPr rot="0" vert="horz" wrap="square" lIns="91440" tIns="45720" rIns="91440" bIns="45720" anchor="t" anchorCtr="0">
            <a:noAutofit/>
          </a:bodyPr>
          <a:lstStyle/>
          <a:p>
            <a:r>
              <a:rPr lang="en-GB" b="1" kern="1200" dirty="0">
                <a:solidFill>
                  <a:srgbClr val="000000"/>
                </a:solidFill>
                <a:effectLst/>
                <a:latin typeface="+mn-lt"/>
                <a:ea typeface="Times New Roman" panose="02020603050405020304" pitchFamily="18" charset="0"/>
                <a:cs typeface="Times New Roman" panose="02020603050405020304" pitchFamily="18" charset="0"/>
              </a:rPr>
              <a:t>Idle </a:t>
            </a:r>
            <a:r>
              <a:rPr lang="en-GB" sz="1200" b="1" kern="1200" dirty="0">
                <a:solidFill>
                  <a:srgbClr val="000000"/>
                </a:solidFill>
                <a:effectLst/>
                <a:latin typeface="+mn-lt"/>
                <a:ea typeface="Times New Roman" panose="02020603050405020304" pitchFamily="18" charset="0"/>
                <a:cs typeface="Times New Roman" panose="02020603050405020304" pitchFamily="18" charset="0"/>
              </a:rPr>
              <a:t>-</a:t>
            </a:r>
            <a:r>
              <a:rPr lang="en-GB" sz="1200" kern="1200" dirty="0">
                <a:solidFill>
                  <a:srgbClr val="000000"/>
                </a:solidFill>
                <a:effectLst/>
                <a:latin typeface="+mn-lt"/>
                <a:ea typeface="Times New Roman" panose="02020603050405020304" pitchFamily="18" charset="0"/>
                <a:cs typeface="Times New Roman" panose="02020603050405020304" pitchFamily="18" charset="0"/>
              </a:rPr>
              <a:t> spending time doing nothing</a:t>
            </a:r>
            <a:endParaRPr lang="en-GB" sz="1200" dirty="0">
              <a:effectLst/>
              <a:latin typeface="+mn-lt"/>
              <a:ea typeface="Times New Roman" panose="02020603050405020304" pitchFamily="18" charset="0"/>
            </a:endParaRPr>
          </a:p>
          <a:p>
            <a:r>
              <a:rPr lang="en-GB" b="1" kern="1200" dirty="0">
                <a:solidFill>
                  <a:srgbClr val="000000"/>
                </a:solidFill>
                <a:effectLst/>
                <a:latin typeface="+mn-lt"/>
                <a:ea typeface="Times New Roman" panose="02020603050405020304" pitchFamily="18" charset="0"/>
                <a:cs typeface="Times New Roman" panose="02020603050405020304" pitchFamily="18" charset="0"/>
              </a:rPr>
              <a:t>Livestock</a:t>
            </a:r>
            <a:r>
              <a:rPr lang="en-GB" sz="1200" kern="1200" dirty="0">
                <a:solidFill>
                  <a:srgbClr val="000000"/>
                </a:solidFill>
                <a:effectLst/>
                <a:latin typeface="+mn-lt"/>
                <a:ea typeface="Times New Roman" panose="02020603050405020304" pitchFamily="18" charset="0"/>
                <a:cs typeface="Times New Roman" panose="02020603050405020304" pitchFamily="18" charset="0"/>
              </a:rPr>
              <a:t> - animals that are kept by people to make profit from e.g. providing food, milk, leather or wool.    </a:t>
            </a:r>
            <a:endParaRPr lang="en-GB" sz="1200" dirty="0">
              <a:effectLst/>
              <a:latin typeface="+mn-lt"/>
              <a:ea typeface="Times New Roman" panose="02020603050405020304" pitchFamily="18" charset="0"/>
            </a:endParaRPr>
          </a:p>
        </p:txBody>
      </p:sp>
      <p:sp>
        <p:nvSpPr>
          <p:cNvPr id="9" name="TextBox 8">
            <a:extLst>
              <a:ext uri="{FF2B5EF4-FFF2-40B4-BE49-F238E27FC236}">
                <a16:creationId xmlns:a16="http://schemas.microsoft.com/office/drawing/2014/main" id="{420ECAE5-5C51-6D30-7748-DADBC8A42004}"/>
              </a:ext>
            </a:extLst>
          </p:cNvPr>
          <p:cNvSpPr txBox="1"/>
          <p:nvPr/>
        </p:nvSpPr>
        <p:spPr>
          <a:xfrm rot="16200000">
            <a:off x="4434059" y="3147251"/>
            <a:ext cx="6093500" cy="926023"/>
          </a:xfrm>
          <a:prstGeom prst="rect">
            <a:avLst/>
          </a:prstGeom>
          <a:noFill/>
        </p:spPr>
        <p:txBody>
          <a:bodyPr wrap="square">
            <a:spAutoFit/>
          </a:bodyPr>
          <a:lstStyle/>
          <a:p>
            <a:pPr>
              <a:lnSpc>
                <a:spcPct val="115000"/>
              </a:lnSpc>
              <a:spcAft>
                <a:spcPts val="800"/>
              </a:spcAft>
            </a:pPr>
            <a:r>
              <a:rPr lang="en-GB" sz="1400" kern="100" dirty="0">
                <a:effectLst/>
                <a:latin typeface="Aptos" panose="020B0004020202020204" pitchFamily="34" charset="0"/>
                <a:ea typeface="Aptos" panose="020B0004020202020204" pitchFamily="34" charset="0"/>
                <a:cs typeface="Times New Roman" panose="02020603050405020304" pitchFamily="18" charset="0"/>
              </a:rPr>
              <a:t> </a:t>
            </a:r>
          </a:p>
          <a:p>
            <a:pPr lvl="0">
              <a:lnSpc>
                <a:spcPct val="115000"/>
              </a:lnSpc>
              <a:spcAft>
                <a:spcPts val="800"/>
              </a:spcAft>
            </a:pPr>
            <a:r>
              <a:rPr lang="en-GB" sz="1400" kern="100" dirty="0">
                <a:effectLst/>
                <a:latin typeface="Aptos" panose="020B0004020202020204" pitchFamily="34" charset="0"/>
                <a:ea typeface="Aptos" panose="020B0004020202020204" pitchFamily="34" charset="0"/>
                <a:cs typeface="Times New Roman" panose="02020603050405020304" pitchFamily="18" charset="0"/>
              </a:rPr>
              <a:t>2.   Talk with a partner and write down questions you would like to ask </a:t>
            </a:r>
            <a:br>
              <a:rPr lang="en-GB" sz="1400" kern="100" dirty="0">
                <a:effectLst/>
                <a:latin typeface="Aptos" panose="020B0004020202020204" pitchFamily="34" charset="0"/>
                <a:ea typeface="Aptos" panose="020B0004020202020204" pitchFamily="34" charset="0"/>
                <a:cs typeface="Times New Roman" panose="02020603050405020304" pitchFamily="18" charset="0"/>
              </a:rPr>
            </a:br>
            <a:r>
              <a:rPr lang="en-GB" sz="1400" kern="100" dirty="0">
                <a:effectLst/>
                <a:latin typeface="Aptos" panose="020B0004020202020204" pitchFamily="34" charset="0"/>
                <a:ea typeface="Aptos" panose="020B0004020202020204" pitchFamily="34" charset="0"/>
                <a:cs typeface="Times New Roman" panose="02020603050405020304" pitchFamily="18" charset="0"/>
              </a:rPr>
              <a:t>an enslaved child about their work. </a:t>
            </a:r>
          </a:p>
        </p:txBody>
      </p:sp>
      <p:sp>
        <p:nvSpPr>
          <p:cNvPr id="10" name="Rectangle 9">
            <a:extLst>
              <a:ext uri="{FF2B5EF4-FFF2-40B4-BE49-F238E27FC236}">
                <a16:creationId xmlns:a16="http://schemas.microsoft.com/office/drawing/2014/main" id="{3D6D256E-1A8D-7F25-289C-8B6DCA3D5074}"/>
              </a:ext>
            </a:extLst>
          </p:cNvPr>
          <p:cNvSpPr/>
          <p:nvPr/>
        </p:nvSpPr>
        <p:spPr>
          <a:xfrm rot="16200000">
            <a:off x="6723415" y="1547734"/>
            <a:ext cx="6378661" cy="3762531"/>
          </a:xfrm>
          <a:prstGeom prst="rect">
            <a:avLst/>
          </a:prstGeom>
          <a:solidFill>
            <a:srgbClr val="FFFFFF"/>
          </a:solidFill>
          <a:ln>
            <a:solidFill>
              <a:schemeClr val="bg2">
                <a:lumMod val="25000"/>
                <a:lumOff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200000"/>
              </a:lnSpc>
            </a:pPr>
            <a:r>
              <a:rPr lang="en-GB" dirty="0">
                <a:solidFill>
                  <a:schemeClr val="bg2">
                    <a:lumMod val="25000"/>
                    <a:lumOff val="75000"/>
                  </a:schemeClr>
                </a:solidFill>
              </a:rPr>
              <a:t>____________________________________________________________________________________________________________________________</a:t>
            </a:r>
            <a:br>
              <a:rPr lang="en-GB" dirty="0">
                <a:solidFill>
                  <a:schemeClr val="bg2">
                    <a:lumMod val="25000"/>
                    <a:lumOff val="75000"/>
                  </a:schemeClr>
                </a:solidFill>
              </a:rPr>
            </a:br>
            <a:r>
              <a:rPr lang="en-GB" sz="900" dirty="0">
                <a:solidFill>
                  <a:schemeClr val="bg2">
                    <a:lumMod val="25000"/>
                    <a:lumOff val="75000"/>
                  </a:schemeClr>
                </a:solidFill>
              </a:rPr>
              <a:t>.</a:t>
            </a:r>
            <a:br>
              <a:rPr lang="en-GB" dirty="0">
                <a:solidFill>
                  <a:schemeClr val="bg2">
                    <a:lumMod val="25000"/>
                    <a:lumOff val="75000"/>
                  </a:schemeClr>
                </a:solidFill>
              </a:rPr>
            </a:br>
            <a:r>
              <a:rPr lang="en-GB" dirty="0">
                <a:solidFill>
                  <a:schemeClr val="bg2">
                    <a:lumMod val="25000"/>
                    <a:lumOff val="75000"/>
                  </a:schemeClr>
                </a:solidFill>
              </a:rPr>
              <a:t>___________________________________________________________________________________________________________________________</a:t>
            </a:r>
          </a:p>
          <a:p>
            <a:pPr algn="ctr">
              <a:lnSpc>
                <a:spcPct val="200000"/>
              </a:lnSpc>
            </a:pPr>
            <a:r>
              <a:rPr lang="en-GB" sz="900" dirty="0">
                <a:solidFill>
                  <a:schemeClr val="bg2">
                    <a:lumMod val="25000"/>
                    <a:lumOff val="75000"/>
                  </a:schemeClr>
                </a:solidFill>
              </a:rPr>
              <a:t>.</a:t>
            </a:r>
            <a:br>
              <a:rPr lang="en-GB" dirty="0">
                <a:solidFill>
                  <a:schemeClr val="bg2">
                    <a:lumMod val="25000"/>
                    <a:lumOff val="75000"/>
                  </a:schemeClr>
                </a:solidFill>
              </a:rPr>
            </a:br>
            <a:r>
              <a:rPr lang="en-GB" dirty="0">
                <a:solidFill>
                  <a:schemeClr val="bg2">
                    <a:lumMod val="25000"/>
                    <a:lumOff val="75000"/>
                  </a:schemeClr>
                </a:solidFill>
              </a:rPr>
              <a:t>___________________________________________________________________________________________________________________________</a:t>
            </a:r>
            <a:r>
              <a:rPr lang="en-GB" dirty="0"/>
              <a:t>_</a:t>
            </a:r>
          </a:p>
        </p:txBody>
      </p:sp>
      <p:pic>
        <p:nvPicPr>
          <p:cNvPr id="11" name="Graphic 10">
            <a:extLst>
              <a:ext uri="{FF2B5EF4-FFF2-40B4-BE49-F238E27FC236}">
                <a16:creationId xmlns:a16="http://schemas.microsoft.com/office/drawing/2014/main" id="{8B5DB562-2BE7-FD32-E6A1-4C6E4C1DF905}"/>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b="8562"/>
          <a:stretch/>
        </p:blipFill>
        <p:spPr>
          <a:xfrm rot="16200000">
            <a:off x="109489" y="709531"/>
            <a:ext cx="1904622" cy="1495396"/>
          </a:xfrm>
          <a:prstGeom prst="rect">
            <a:avLst/>
          </a:prstGeom>
        </p:spPr>
      </p:pic>
      <p:pic>
        <p:nvPicPr>
          <p:cNvPr id="12" name="Graphic 11" descr="Pencil with solid fill">
            <a:extLst>
              <a:ext uri="{FF2B5EF4-FFF2-40B4-BE49-F238E27FC236}">
                <a16:creationId xmlns:a16="http://schemas.microsoft.com/office/drawing/2014/main" id="{1B13F9FD-293B-E85A-3445-986DF6CC694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5719517">
            <a:off x="6669161" y="-16333"/>
            <a:ext cx="735388" cy="735388"/>
          </a:xfrm>
          <a:prstGeom prst="rect">
            <a:avLst/>
          </a:prstGeom>
        </p:spPr>
      </p:pic>
      <p:pic>
        <p:nvPicPr>
          <p:cNvPr id="13" name="Graphic 12" descr="Paper outline">
            <a:extLst>
              <a:ext uri="{FF2B5EF4-FFF2-40B4-BE49-F238E27FC236}">
                <a16:creationId xmlns:a16="http://schemas.microsoft.com/office/drawing/2014/main" id="{6525CE1B-4AED-92CE-5B1A-F9DBB1E903F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97400">
            <a:off x="6780707" y="254812"/>
            <a:ext cx="1084535" cy="1084535"/>
          </a:xfrm>
          <a:prstGeom prst="rect">
            <a:avLst/>
          </a:prstGeom>
        </p:spPr>
      </p:pic>
      <p:pic>
        <p:nvPicPr>
          <p:cNvPr id="14" name="Graphic 13">
            <a:extLst>
              <a:ext uri="{FF2B5EF4-FFF2-40B4-BE49-F238E27FC236}">
                <a16:creationId xmlns:a16="http://schemas.microsoft.com/office/drawing/2014/main" id="{D654F0D5-D1AD-C5FC-0B6A-01626B5360D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6297400">
            <a:off x="7142807" y="661177"/>
            <a:ext cx="618761" cy="271803"/>
          </a:xfrm>
          <a:prstGeom prst="rect">
            <a:avLst/>
          </a:prstGeom>
        </p:spPr>
      </p:pic>
    </p:spTree>
    <p:extLst>
      <p:ext uri="{BB962C8B-B14F-4D97-AF65-F5344CB8AC3E}">
        <p14:creationId xmlns:p14="http://schemas.microsoft.com/office/powerpoint/2010/main" val="16749474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AEE9E02A-76E0-D5D8-058D-EBF697646E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A50EB7-0DFB-15D3-37DF-C74A69D5F383}"/>
              </a:ext>
            </a:extLst>
          </p:cNvPr>
          <p:cNvSpPr>
            <a:spLocks noGrp="1"/>
          </p:cNvSpPr>
          <p:nvPr>
            <p:ph type="ctrTitle"/>
          </p:nvPr>
        </p:nvSpPr>
        <p:spPr>
          <a:xfrm rot="16200000">
            <a:off x="-927511" y="3663549"/>
            <a:ext cx="3946160" cy="666933"/>
          </a:xfrm>
        </p:spPr>
        <p:txBody>
          <a:bodyPr>
            <a:normAutofit fontScale="90000"/>
          </a:bodyPr>
          <a:lstStyle/>
          <a:p>
            <a:r>
              <a:rPr lang="en-US" sz="1800" i="1" kern="100" dirty="0">
                <a:effectLst/>
                <a:latin typeface="Arial" panose="020B0604020202020204" pitchFamily="34" charset="0"/>
                <a:ea typeface="Aptos" panose="020B0004020202020204" pitchFamily="34" charset="0"/>
                <a:cs typeface="Times New Roman" panose="02020603050405020304" pitchFamily="18" charset="0"/>
              </a:rPr>
              <a:t>How did enslaved children resist in their daily lives on the plantations?</a:t>
            </a:r>
            <a:endParaRPr lang="en-GB" dirty="0"/>
          </a:p>
        </p:txBody>
      </p:sp>
      <p:sp>
        <p:nvSpPr>
          <p:cNvPr id="3" name="Subtitle 2">
            <a:extLst>
              <a:ext uri="{FF2B5EF4-FFF2-40B4-BE49-F238E27FC236}">
                <a16:creationId xmlns:a16="http://schemas.microsoft.com/office/drawing/2014/main" id="{452C72EA-8311-C469-0018-460E24A91630}"/>
              </a:ext>
            </a:extLst>
          </p:cNvPr>
          <p:cNvSpPr>
            <a:spLocks noGrp="1"/>
          </p:cNvSpPr>
          <p:nvPr>
            <p:ph type="subTitle" idx="1"/>
          </p:nvPr>
        </p:nvSpPr>
        <p:spPr>
          <a:xfrm rot="16200000">
            <a:off x="-203433" y="5692778"/>
            <a:ext cx="1446551" cy="554636"/>
          </a:xfrm>
        </p:spPr>
        <p:txBody>
          <a:bodyPr>
            <a:normAutofit/>
          </a:bodyPr>
          <a:lstStyle/>
          <a:p>
            <a:r>
              <a:rPr lang="en-GB" sz="1400" dirty="0"/>
              <a:t>Worksheet 2</a:t>
            </a:r>
          </a:p>
        </p:txBody>
      </p:sp>
      <p:sp>
        <p:nvSpPr>
          <p:cNvPr id="5" name="TextBox 4">
            <a:extLst>
              <a:ext uri="{FF2B5EF4-FFF2-40B4-BE49-F238E27FC236}">
                <a16:creationId xmlns:a16="http://schemas.microsoft.com/office/drawing/2014/main" id="{8AD502BD-0221-DC42-F2D0-BD6569F18316}"/>
              </a:ext>
            </a:extLst>
          </p:cNvPr>
          <p:cNvSpPr txBox="1"/>
          <p:nvPr/>
        </p:nvSpPr>
        <p:spPr>
          <a:xfrm rot="16200000">
            <a:off x="-353920" y="2846170"/>
            <a:ext cx="6093500" cy="1412631"/>
          </a:xfrm>
          <a:prstGeom prst="rect">
            <a:avLst/>
          </a:prstGeom>
          <a:noFill/>
        </p:spPr>
        <p:txBody>
          <a:bodyPr wrap="square">
            <a:spAutoFit/>
          </a:bodyPr>
          <a:lstStyle/>
          <a:p>
            <a:pPr lvl="0">
              <a:lnSpc>
                <a:spcPct val="115000"/>
              </a:lnSpc>
              <a:spcAft>
                <a:spcPts val="800"/>
              </a:spcAft>
            </a:pPr>
            <a:r>
              <a:rPr lang="en-GB" sz="1400" b="1" kern="100" dirty="0">
                <a:effectLst/>
                <a:latin typeface="+mj-lt"/>
                <a:ea typeface="Aptos" panose="020B0004020202020204" pitchFamily="34" charset="0"/>
                <a:cs typeface="Times New Roman" panose="02020603050405020304" pitchFamily="18" charset="0"/>
              </a:rPr>
              <a:t>TASK: </a:t>
            </a:r>
            <a:r>
              <a:rPr lang="en-GB" sz="1400" kern="100" dirty="0">
                <a:effectLst/>
                <a:latin typeface="+mj-lt"/>
                <a:ea typeface="Aptos" panose="020B0004020202020204" pitchFamily="34" charset="0"/>
                <a:cs typeface="Times New Roman" panose="02020603050405020304" pitchFamily="18" charset="0"/>
              </a:rPr>
              <a:t>Think about the different types of covert resistance that enslaved children used.</a:t>
            </a:r>
            <a:br>
              <a:rPr lang="en-GB" sz="1400" kern="100" dirty="0">
                <a:effectLst/>
                <a:latin typeface="+mj-lt"/>
                <a:ea typeface="Aptos" panose="020B0004020202020204" pitchFamily="34" charset="0"/>
                <a:cs typeface="Times New Roman" panose="02020603050405020304" pitchFamily="18" charset="0"/>
              </a:rPr>
            </a:br>
            <a:r>
              <a:rPr lang="en-GB" sz="1400" kern="100" dirty="0">
                <a:effectLst/>
                <a:latin typeface="+mj-lt"/>
                <a:ea typeface="Aptos" panose="020B0004020202020204" pitchFamily="34" charset="0"/>
                <a:cs typeface="Times New Roman" panose="02020603050405020304" pitchFamily="18" charset="0"/>
              </a:rPr>
              <a:t>1. Cut the actions out and place them on the line. </a:t>
            </a:r>
          </a:p>
          <a:p>
            <a:pPr lvl="0">
              <a:lnSpc>
                <a:spcPct val="115000"/>
              </a:lnSpc>
              <a:spcAft>
                <a:spcPts val="800"/>
              </a:spcAft>
            </a:pPr>
            <a:r>
              <a:rPr lang="en-GB" kern="100" dirty="0">
                <a:latin typeface="+mj-lt"/>
                <a:ea typeface="Aptos" panose="020B0004020202020204" pitchFamily="34" charset="0"/>
                <a:cs typeface="Times New Roman" panose="02020603050405020304" pitchFamily="18" charset="0"/>
              </a:rPr>
              <a:t>2. </a:t>
            </a:r>
            <a:r>
              <a:rPr lang="en-GB" sz="1400" kern="100" dirty="0">
                <a:effectLst/>
                <a:latin typeface="+mj-lt"/>
                <a:ea typeface="Aptos" panose="020B0004020202020204" pitchFamily="34" charset="0"/>
                <a:cs typeface="Times New Roman" panose="02020603050405020304" pitchFamily="18" charset="0"/>
              </a:rPr>
              <a:t>When placing them down think about the level of RISK of getting caught and the level of </a:t>
            </a:r>
            <a:r>
              <a:rPr lang="en-GB" sz="1400" kern="100" dirty="0" err="1">
                <a:effectLst/>
                <a:latin typeface="+mj-lt"/>
                <a:ea typeface="Aptos" panose="020B0004020202020204" pitchFamily="34" charset="0"/>
                <a:cs typeface="Times New Roman" panose="02020603050405020304" pitchFamily="18" charset="0"/>
              </a:rPr>
              <a:t>DISRUPTiON</a:t>
            </a:r>
            <a:r>
              <a:rPr lang="en-GB" sz="1400" kern="100" dirty="0">
                <a:effectLst/>
                <a:latin typeface="+mj-lt"/>
                <a:ea typeface="Aptos" panose="020B0004020202020204" pitchFamily="34" charset="0"/>
                <a:cs typeface="Times New Roman" panose="02020603050405020304" pitchFamily="18" charset="0"/>
              </a:rPr>
              <a:t> to the enslavers. </a:t>
            </a:r>
          </a:p>
        </p:txBody>
      </p:sp>
      <p:pic>
        <p:nvPicPr>
          <p:cNvPr id="8" name="Graphic 7">
            <a:extLst>
              <a:ext uri="{FF2B5EF4-FFF2-40B4-BE49-F238E27FC236}">
                <a16:creationId xmlns:a16="http://schemas.microsoft.com/office/drawing/2014/main" id="{91DE33BA-3D3A-F4F5-F3AD-0CB97B1A535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39311" y="723915"/>
            <a:ext cx="1085138" cy="521468"/>
          </a:xfrm>
          <a:prstGeom prst="rect">
            <a:avLst/>
          </a:prstGeom>
        </p:spPr>
      </p:pic>
      <p:sp>
        <p:nvSpPr>
          <p:cNvPr id="15" name="TextBox 14">
            <a:extLst>
              <a:ext uri="{FF2B5EF4-FFF2-40B4-BE49-F238E27FC236}">
                <a16:creationId xmlns:a16="http://schemas.microsoft.com/office/drawing/2014/main" id="{098F2B18-1294-93FE-8B4F-30CFF6920316}"/>
              </a:ext>
            </a:extLst>
          </p:cNvPr>
          <p:cNvSpPr txBox="1"/>
          <p:nvPr/>
        </p:nvSpPr>
        <p:spPr>
          <a:xfrm rot="16200000">
            <a:off x="-47126" y="858665"/>
            <a:ext cx="1013637" cy="307777"/>
          </a:xfrm>
          <a:prstGeom prst="rect">
            <a:avLst/>
          </a:prstGeom>
          <a:solidFill>
            <a:schemeClr val="bg1"/>
          </a:solidFill>
        </p:spPr>
        <p:txBody>
          <a:bodyPr wrap="square" rtlCol="0">
            <a:spAutoFit/>
          </a:bodyPr>
          <a:lstStyle/>
          <a:p>
            <a:pPr algn="ctr"/>
            <a:r>
              <a:rPr lang="en-US" b="1" dirty="0">
                <a:solidFill>
                  <a:schemeClr val="bg1">
                    <a:lumMod val="50000"/>
                  </a:schemeClr>
                </a:solidFill>
              </a:rPr>
              <a:t>ARSON</a:t>
            </a:r>
          </a:p>
        </p:txBody>
      </p:sp>
      <p:pic>
        <p:nvPicPr>
          <p:cNvPr id="16" name="Graphic 15">
            <a:extLst>
              <a:ext uri="{FF2B5EF4-FFF2-40B4-BE49-F238E27FC236}">
                <a16:creationId xmlns:a16="http://schemas.microsoft.com/office/drawing/2014/main" id="{F1F08410-92FC-1BA9-02A0-EE91BCCDECE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204592" y="722781"/>
            <a:ext cx="2016399" cy="807492"/>
          </a:xfrm>
          <a:prstGeom prst="rect">
            <a:avLst/>
          </a:prstGeom>
        </p:spPr>
      </p:pic>
      <p:sp>
        <p:nvSpPr>
          <p:cNvPr id="17" name="TextBox 16">
            <a:extLst>
              <a:ext uri="{FF2B5EF4-FFF2-40B4-BE49-F238E27FC236}">
                <a16:creationId xmlns:a16="http://schemas.microsoft.com/office/drawing/2014/main" id="{484E5D65-2A19-E9AB-5CD1-B7C54551A992}"/>
              </a:ext>
            </a:extLst>
          </p:cNvPr>
          <p:cNvSpPr txBox="1"/>
          <p:nvPr/>
        </p:nvSpPr>
        <p:spPr>
          <a:xfrm rot="16200000">
            <a:off x="311190" y="895694"/>
            <a:ext cx="1803201" cy="461665"/>
          </a:xfrm>
          <a:prstGeom prst="rect">
            <a:avLst/>
          </a:prstGeom>
          <a:solidFill>
            <a:schemeClr val="bg1"/>
          </a:solidFill>
        </p:spPr>
        <p:txBody>
          <a:bodyPr wrap="square" rtlCol="0">
            <a:spAutoFit/>
          </a:bodyPr>
          <a:lstStyle/>
          <a:p>
            <a:pPr algn="ctr"/>
            <a:r>
              <a:rPr lang="en-GB" sz="1200" b="1" dirty="0">
                <a:solidFill>
                  <a:schemeClr val="bg1">
                    <a:lumMod val="50000"/>
                  </a:schemeClr>
                </a:solidFill>
              </a:rPr>
              <a:t>TAKING A LONG TIME TO DO TASKS</a:t>
            </a:r>
            <a:endParaRPr lang="en-US" sz="1200" b="1" dirty="0">
              <a:solidFill>
                <a:schemeClr val="bg1">
                  <a:lumMod val="50000"/>
                </a:schemeClr>
              </a:solidFill>
            </a:endParaRPr>
          </a:p>
        </p:txBody>
      </p:sp>
      <p:sp>
        <p:nvSpPr>
          <p:cNvPr id="19" name="Text Box 2">
            <a:extLst>
              <a:ext uri="{FF2B5EF4-FFF2-40B4-BE49-F238E27FC236}">
                <a16:creationId xmlns:a16="http://schemas.microsoft.com/office/drawing/2014/main" id="{8497B012-E0D3-784C-F4BB-13E70FFD8986}"/>
              </a:ext>
            </a:extLst>
          </p:cNvPr>
          <p:cNvSpPr txBox="1">
            <a:spLocks noChangeArrowheads="1"/>
          </p:cNvSpPr>
          <p:nvPr/>
        </p:nvSpPr>
        <p:spPr bwMode="auto">
          <a:xfrm>
            <a:off x="4006624" y="5970096"/>
            <a:ext cx="6989329" cy="504687"/>
          </a:xfrm>
          <a:prstGeom prst="rect">
            <a:avLst/>
          </a:prstGeom>
          <a:solidFill>
            <a:srgbClr val="FFFFFF"/>
          </a:solidFill>
          <a:ln w="9525">
            <a:solidFill>
              <a:schemeClr val="bg2">
                <a:lumMod val="25000"/>
                <a:lumOff val="75000"/>
              </a:schemeClr>
            </a:solidFill>
            <a:prstDash val="sysDash"/>
            <a:miter lim="800000"/>
            <a:headEnd/>
            <a:tailEnd/>
          </a:ln>
        </p:spPr>
        <p:txBody>
          <a:bodyPr rot="0" vert="horz" wrap="square" lIns="91440" tIns="45720" rIns="91440" bIns="45720" anchor="t" anchorCtr="0">
            <a:noAutofit/>
          </a:bodyPr>
          <a:lstStyle/>
          <a:p>
            <a:pPr algn="ctr">
              <a:lnSpc>
                <a:spcPct val="115000"/>
              </a:lnSpc>
              <a:spcAft>
                <a:spcPts val="800"/>
              </a:spcAft>
            </a:pPr>
            <a:r>
              <a:rPr lang="en-GB" sz="1200" b="1" kern="100" dirty="0">
                <a:effectLst/>
                <a:latin typeface="Arial" panose="020B0604020202020204" pitchFamily="34" charset="0"/>
                <a:ea typeface="Aptos" panose="020B0004020202020204" pitchFamily="34" charset="0"/>
                <a:cs typeface="Times New Roman" panose="02020603050405020304" pitchFamily="18" charset="0"/>
              </a:rPr>
              <a:t>Highest</a:t>
            </a:r>
            <a:r>
              <a:rPr lang="en-GB" sz="1200" kern="100" dirty="0">
                <a:effectLst/>
                <a:latin typeface="Arial" panose="020B0604020202020204" pitchFamily="34" charset="0"/>
                <a:ea typeface="Aptos" panose="020B0004020202020204" pitchFamily="34" charset="0"/>
                <a:cs typeface="Times New Roman" panose="02020603050405020304" pitchFamily="18" charset="0"/>
              </a:rPr>
              <a:t>  ----------to ----------  </a:t>
            </a:r>
            <a:r>
              <a:rPr lang="en-GB" sz="1200" b="1" kern="100" dirty="0">
                <a:effectLst/>
                <a:latin typeface="Arial" panose="020B0604020202020204" pitchFamily="34" charset="0"/>
                <a:ea typeface="Aptos" panose="020B0004020202020204" pitchFamily="34" charset="0"/>
                <a:cs typeface="Times New Roman" panose="02020603050405020304" pitchFamily="18" charset="0"/>
              </a:rPr>
              <a:t>lowest</a:t>
            </a:r>
            <a:r>
              <a:rPr lang="en-GB" sz="1200" kern="100" dirty="0">
                <a:effectLst/>
                <a:latin typeface="Arial" panose="020B0604020202020204" pitchFamily="34" charset="0"/>
                <a:ea typeface="Aptos" panose="020B0004020202020204" pitchFamily="34" charset="0"/>
                <a:cs typeface="Times New Roman" panose="02020603050405020304" pitchFamily="18" charset="0"/>
              </a:rPr>
              <a:t> </a:t>
            </a:r>
            <a:br>
              <a:rPr lang="en-GB" sz="1200" kern="100" dirty="0">
                <a:effectLst/>
                <a:latin typeface="Arial" panose="020B0604020202020204" pitchFamily="34" charset="0"/>
                <a:ea typeface="Aptos" panose="020B0004020202020204" pitchFamily="34" charset="0"/>
                <a:cs typeface="Times New Roman" panose="02020603050405020304" pitchFamily="18" charset="0"/>
              </a:rPr>
            </a:br>
            <a:r>
              <a:rPr lang="en-GB" sz="1200" kern="100" dirty="0">
                <a:effectLst/>
                <a:latin typeface="Arial" panose="020B0604020202020204" pitchFamily="34" charset="0"/>
                <a:ea typeface="Aptos" panose="020B0004020202020204" pitchFamily="34" charset="0"/>
                <a:cs typeface="Times New Roman" panose="02020603050405020304" pitchFamily="18" charset="0"/>
              </a:rPr>
              <a:t>potential to disrupt slavery</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 </a:t>
            </a:r>
          </a:p>
        </p:txBody>
      </p:sp>
      <p:sp>
        <p:nvSpPr>
          <p:cNvPr id="20" name="Text Box 2">
            <a:extLst>
              <a:ext uri="{FF2B5EF4-FFF2-40B4-BE49-F238E27FC236}">
                <a16:creationId xmlns:a16="http://schemas.microsoft.com/office/drawing/2014/main" id="{DB85F545-7E0E-0435-EA35-E14D02CD6247}"/>
              </a:ext>
            </a:extLst>
          </p:cNvPr>
          <p:cNvSpPr txBox="1">
            <a:spLocks noChangeArrowheads="1"/>
          </p:cNvSpPr>
          <p:nvPr/>
        </p:nvSpPr>
        <p:spPr bwMode="auto">
          <a:xfrm rot="16200000">
            <a:off x="7872189" y="3176657"/>
            <a:ext cx="6131293" cy="544414"/>
          </a:xfrm>
          <a:prstGeom prst="rect">
            <a:avLst/>
          </a:prstGeom>
          <a:solidFill>
            <a:srgbClr val="FFFFFF"/>
          </a:solidFill>
          <a:ln w="9525">
            <a:solidFill>
              <a:schemeClr val="bg2">
                <a:lumMod val="25000"/>
                <a:lumOff val="75000"/>
              </a:schemeClr>
            </a:solidFill>
            <a:prstDash val="sysDash"/>
            <a:miter lim="800000"/>
            <a:headEnd/>
            <a:tailEnd/>
          </a:ln>
        </p:spPr>
        <p:txBody>
          <a:bodyPr rot="0" vert="horz" wrap="square" lIns="91440" tIns="45720" rIns="91440" bIns="45720" anchor="t" anchorCtr="0">
            <a:noAutofit/>
          </a:bodyPr>
          <a:lstStyle/>
          <a:p>
            <a:pPr algn="ctr">
              <a:lnSpc>
                <a:spcPct val="115000"/>
              </a:lnSpc>
              <a:spcAft>
                <a:spcPts val="800"/>
              </a:spcAft>
            </a:pPr>
            <a:r>
              <a:rPr lang="en-GB" sz="1200" b="1" kern="100" dirty="0">
                <a:effectLst/>
                <a:latin typeface="Arial" panose="020B0604020202020204" pitchFamily="34" charset="0"/>
                <a:ea typeface="Aptos" panose="020B0004020202020204" pitchFamily="34" charset="0"/>
                <a:cs typeface="Times New Roman" panose="02020603050405020304" pitchFamily="18" charset="0"/>
              </a:rPr>
              <a:t>Lowest</a:t>
            </a:r>
            <a:r>
              <a:rPr lang="en-GB" sz="1200" kern="100" dirty="0">
                <a:effectLst/>
                <a:latin typeface="Arial" panose="020B0604020202020204" pitchFamily="34" charset="0"/>
                <a:ea typeface="Aptos" panose="020B0004020202020204" pitchFamily="34" charset="0"/>
                <a:cs typeface="Times New Roman" panose="02020603050405020304" pitchFamily="18" charset="0"/>
              </a:rPr>
              <a:t>  ----------to ----------  </a:t>
            </a:r>
            <a:r>
              <a:rPr lang="en-GB" sz="1200" b="1" kern="100" dirty="0">
                <a:effectLst/>
                <a:latin typeface="Arial" panose="020B0604020202020204" pitchFamily="34" charset="0"/>
                <a:ea typeface="Aptos" panose="020B0004020202020204" pitchFamily="34" charset="0"/>
                <a:cs typeface="Times New Roman" panose="02020603050405020304" pitchFamily="18" charset="0"/>
              </a:rPr>
              <a:t>highest </a:t>
            </a:r>
            <a:br>
              <a:rPr lang="en-GB" sz="1200" b="1" kern="100" dirty="0">
                <a:effectLst/>
                <a:latin typeface="Arial" panose="020B0604020202020204" pitchFamily="34" charset="0"/>
                <a:ea typeface="Aptos" panose="020B0004020202020204" pitchFamily="34" charset="0"/>
                <a:cs typeface="Times New Roman" panose="02020603050405020304" pitchFamily="18" charset="0"/>
              </a:rPr>
            </a:br>
            <a:r>
              <a:rPr lang="en-GB" sz="1200" b="1" kern="100" dirty="0">
                <a:effectLst/>
                <a:latin typeface="Arial" panose="020B0604020202020204" pitchFamily="34" charset="0"/>
                <a:ea typeface="Aptos" panose="020B0004020202020204" pitchFamily="34" charset="0"/>
                <a:cs typeface="Times New Roman" panose="02020603050405020304" pitchFamily="18" charset="0"/>
              </a:rPr>
              <a:t>r</a:t>
            </a:r>
            <a:r>
              <a:rPr lang="en-GB" sz="1200" kern="100" dirty="0">
                <a:effectLst/>
                <a:latin typeface="Arial" panose="020B0604020202020204" pitchFamily="34" charset="0"/>
                <a:ea typeface="Aptos" panose="020B0004020202020204" pitchFamily="34" charset="0"/>
                <a:cs typeface="Times New Roman" panose="02020603050405020304" pitchFamily="18" charset="0"/>
              </a:rPr>
              <a:t>isk to the enslaved child</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 </a:t>
            </a:r>
          </a:p>
        </p:txBody>
      </p:sp>
    </p:spTree>
    <p:extLst>
      <p:ext uri="{BB962C8B-B14F-4D97-AF65-F5344CB8AC3E}">
        <p14:creationId xmlns:p14="http://schemas.microsoft.com/office/powerpoint/2010/main" val="24226144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2AE25022-4684-1AF2-1427-B9BF751079D1}"/>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9A39AA3E-9F09-23CA-28AA-F4A8B405ADDB}"/>
              </a:ext>
            </a:extLst>
          </p:cNvPr>
          <p:cNvSpPr>
            <a:spLocks noGrp="1"/>
          </p:cNvSpPr>
          <p:nvPr>
            <p:ph type="subTitle" idx="1"/>
          </p:nvPr>
        </p:nvSpPr>
        <p:spPr>
          <a:xfrm>
            <a:off x="187451" y="258453"/>
            <a:ext cx="1446551" cy="554636"/>
          </a:xfrm>
        </p:spPr>
        <p:txBody>
          <a:bodyPr>
            <a:normAutofit/>
          </a:bodyPr>
          <a:lstStyle/>
          <a:p>
            <a:r>
              <a:rPr lang="en-GB" sz="1400" dirty="0"/>
              <a:t>Worksheet 2</a:t>
            </a:r>
          </a:p>
        </p:txBody>
      </p:sp>
      <p:pic>
        <p:nvPicPr>
          <p:cNvPr id="28" name="Graphic 27">
            <a:extLst>
              <a:ext uri="{FF2B5EF4-FFF2-40B4-BE49-F238E27FC236}">
                <a16:creationId xmlns:a16="http://schemas.microsoft.com/office/drawing/2014/main" id="{8F707C5D-E3A0-9299-2EC4-E232D304926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08317" y="1882145"/>
            <a:ext cx="2766949" cy="923330"/>
          </a:xfrm>
          <a:prstGeom prst="rect">
            <a:avLst/>
          </a:prstGeom>
        </p:spPr>
      </p:pic>
      <p:pic>
        <p:nvPicPr>
          <p:cNvPr id="29" name="Graphic 28">
            <a:extLst>
              <a:ext uri="{FF2B5EF4-FFF2-40B4-BE49-F238E27FC236}">
                <a16:creationId xmlns:a16="http://schemas.microsoft.com/office/drawing/2014/main" id="{A8820AA4-B0E6-A64D-F908-2E79FD17B4B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63373" y="5343847"/>
            <a:ext cx="2938272" cy="696912"/>
          </a:xfrm>
          <a:prstGeom prst="rect">
            <a:avLst/>
          </a:prstGeom>
        </p:spPr>
      </p:pic>
      <p:pic>
        <p:nvPicPr>
          <p:cNvPr id="30" name="Graphic 29">
            <a:extLst>
              <a:ext uri="{FF2B5EF4-FFF2-40B4-BE49-F238E27FC236}">
                <a16:creationId xmlns:a16="http://schemas.microsoft.com/office/drawing/2014/main" id="{0CB88F03-7872-BAC6-D6B5-7E99E655617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56107" y="1900231"/>
            <a:ext cx="2030185" cy="868379"/>
          </a:xfrm>
          <a:prstGeom prst="rect">
            <a:avLst/>
          </a:prstGeom>
        </p:spPr>
      </p:pic>
      <p:pic>
        <p:nvPicPr>
          <p:cNvPr id="31" name="Graphic 30">
            <a:extLst>
              <a:ext uri="{FF2B5EF4-FFF2-40B4-BE49-F238E27FC236}">
                <a16:creationId xmlns:a16="http://schemas.microsoft.com/office/drawing/2014/main" id="{5B29233D-8746-6918-0A9F-A046A3AB247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3377" y="1990776"/>
            <a:ext cx="1085138" cy="521468"/>
          </a:xfrm>
          <a:prstGeom prst="rect">
            <a:avLst/>
          </a:prstGeom>
        </p:spPr>
      </p:pic>
      <p:sp>
        <p:nvSpPr>
          <p:cNvPr id="32" name="TextBox 31">
            <a:extLst>
              <a:ext uri="{FF2B5EF4-FFF2-40B4-BE49-F238E27FC236}">
                <a16:creationId xmlns:a16="http://schemas.microsoft.com/office/drawing/2014/main" id="{5103EEC0-3B5D-D214-A3BA-AF9DDB394771}"/>
              </a:ext>
            </a:extLst>
          </p:cNvPr>
          <p:cNvSpPr txBox="1"/>
          <p:nvPr/>
        </p:nvSpPr>
        <p:spPr>
          <a:xfrm>
            <a:off x="775562" y="2094685"/>
            <a:ext cx="1013637" cy="369460"/>
          </a:xfrm>
          <a:prstGeom prst="rect">
            <a:avLst/>
          </a:prstGeom>
          <a:solidFill>
            <a:schemeClr val="bg2">
              <a:lumMod val="25000"/>
              <a:lumOff val="75000"/>
            </a:schemeClr>
          </a:solidFill>
        </p:spPr>
        <p:txBody>
          <a:bodyPr wrap="square" rtlCol="0">
            <a:spAutoFit/>
          </a:bodyPr>
          <a:lstStyle/>
          <a:p>
            <a:pPr algn="ctr"/>
            <a:r>
              <a:rPr lang="en-US" sz="1801" dirty="0">
                <a:ln w="0"/>
                <a:solidFill>
                  <a:schemeClr val="tx1"/>
                </a:solidFill>
                <a:effectLst>
                  <a:outerShdw blurRad="38100" dist="19050" dir="2700000" algn="tl" rotWithShape="0">
                    <a:schemeClr val="dk1">
                      <a:alpha val="40000"/>
                    </a:schemeClr>
                  </a:outerShdw>
                </a:effectLst>
              </a:rPr>
              <a:t>ARSON</a:t>
            </a:r>
          </a:p>
        </p:txBody>
      </p:sp>
      <p:pic>
        <p:nvPicPr>
          <p:cNvPr id="33" name="Graphic 32">
            <a:extLst>
              <a:ext uri="{FF2B5EF4-FFF2-40B4-BE49-F238E27FC236}">
                <a16:creationId xmlns:a16="http://schemas.microsoft.com/office/drawing/2014/main" id="{F93FA63F-952C-39A8-44C5-097ED7B53D1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2540" y="4776153"/>
            <a:ext cx="2431116" cy="807492"/>
          </a:xfrm>
          <a:prstGeom prst="rect">
            <a:avLst/>
          </a:prstGeom>
        </p:spPr>
      </p:pic>
      <p:sp>
        <p:nvSpPr>
          <p:cNvPr id="34" name="TextBox 33">
            <a:extLst>
              <a:ext uri="{FF2B5EF4-FFF2-40B4-BE49-F238E27FC236}">
                <a16:creationId xmlns:a16="http://schemas.microsoft.com/office/drawing/2014/main" id="{7DF19B12-30C6-1EEA-E050-ADDEFF0DE5CC}"/>
              </a:ext>
            </a:extLst>
          </p:cNvPr>
          <p:cNvSpPr txBox="1"/>
          <p:nvPr/>
        </p:nvSpPr>
        <p:spPr>
          <a:xfrm>
            <a:off x="690355" y="4739289"/>
            <a:ext cx="2237509" cy="923714"/>
          </a:xfrm>
          <a:prstGeom prst="rect">
            <a:avLst/>
          </a:prstGeom>
          <a:solidFill>
            <a:schemeClr val="bg2">
              <a:lumMod val="25000"/>
              <a:lumOff val="75000"/>
            </a:schemeClr>
          </a:solidFill>
        </p:spPr>
        <p:txBody>
          <a:bodyPr wrap="square" rtlCol="0">
            <a:spAutoFit/>
          </a:bodyPr>
          <a:lstStyle/>
          <a:p>
            <a:pPr algn="ctr"/>
            <a:r>
              <a:rPr lang="en-GB" sz="1801" dirty="0">
                <a:ln w="0"/>
                <a:solidFill>
                  <a:schemeClr val="tx1"/>
                </a:solidFill>
                <a:effectLst>
                  <a:outerShdw blurRad="38100" dist="19050" dir="2700000" algn="tl" rotWithShape="0">
                    <a:schemeClr val="dk1">
                      <a:alpha val="40000"/>
                    </a:schemeClr>
                  </a:outerShdw>
                </a:effectLst>
              </a:rPr>
              <a:t>TAKING A LONG TIME TO DO TASKS</a:t>
            </a:r>
            <a:endParaRPr lang="en-US" sz="1801" dirty="0">
              <a:ln w="0"/>
              <a:solidFill>
                <a:schemeClr val="tx1"/>
              </a:solidFill>
              <a:effectLst>
                <a:outerShdw blurRad="38100" dist="19050" dir="2700000" algn="tl" rotWithShape="0">
                  <a:schemeClr val="dk1">
                    <a:alpha val="40000"/>
                  </a:schemeClr>
                </a:outerShdw>
              </a:effectLst>
            </a:endParaRPr>
          </a:p>
        </p:txBody>
      </p:sp>
      <p:sp>
        <p:nvSpPr>
          <p:cNvPr id="35" name="TextBox 34">
            <a:extLst>
              <a:ext uri="{FF2B5EF4-FFF2-40B4-BE49-F238E27FC236}">
                <a16:creationId xmlns:a16="http://schemas.microsoft.com/office/drawing/2014/main" id="{890FD97D-E03E-2E5F-AC2F-FC40FA8C1281}"/>
              </a:ext>
            </a:extLst>
          </p:cNvPr>
          <p:cNvSpPr txBox="1"/>
          <p:nvPr/>
        </p:nvSpPr>
        <p:spPr>
          <a:xfrm>
            <a:off x="2388703" y="2094685"/>
            <a:ext cx="2237509" cy="646587"/>
          </a:xfrm>
          <a:prstGeom prst="rect">
            <a:avLst/>
          </a:prstGeom>
          <a:solidFill>
            <a:schemeClr val="bg2">
              <a:lumMod val="25000"/>
              <a:lumOff val="75000"/>
            </a:schemeClr>
          </a:solidFill>
        </p:spPr>
        <p:txBody>
          <a:bodyPr wrap="square" rtlCol="0">
            <a:spAutoFit/>
          </a:bodyPr>
          <a:lstStyle/>
          <a:p>
            <a:pPr algn="ctr"/>
            <a:r>
              <a:rPr lang="en-US" sz="1801" dirty="0">
                <a:ln w="0"/>
                <a:solidFill>
                  <a:schemeClr val="tx1"/>
                </a:solidFill>
                <a:effectLst>
                  <a:outerShdw blurRad="38100" dist="19050" dir="2700000" algn="tl" rotWithShape="0">
                    <a:schemeClr val="dk1">
                      <a:alpha val="40000"/>
                    </a:schemeClr>
                  </a:outerShdw>
                </a:effectLst>
              </a:rPr>
              <a:t>DISRUPTING BUSINESS</a:t>
            </a:r>
          </a:p>
        </p:txBody>
      </p:sp>
      <p:sp>
        <p:nvSpPr>
          <p:cNvPr id="36" name="TextBox 35">
            <a:extLst>
              <a:ext uri="{FF2B5EF4-FFF2-40B4-BE49-F238E27FC236}">
                <a16:creationId xmlns:a16="http://schemas.microsoft.com/office/drawing/2014/main" id="{773058D5-E383-1E5A-94A0-F23F8BF7B09E}"/>
              </a:ext>
            </a:extLst>
          </p:cNvPr>
          <p:cNvSpPr txBox="1"/>
          <p:nvPr/>
        </p:nvSpPr>
        <p:spPr>
          <a:xfrm>
            <a:off x="8490223" y="5394427"/>
            <a:ext cx="2974848" cy="646587"/>
          </a:xfrm>
          <a:prstGeom prst="rect">
            <a:avLst/>
          </a:prstGeom>
          <a:solidFill>
            <a:schemeClr val="bg2">
              <a:lumMod val="25000"/>
              <a:lumOff val="75000"/>
            </a:schemeClr>
          </a:solidFill>
        </p:spPr>
        <p:txBody>
          <a:bodyPr wrap="square" rtlCol="0">
            <a:spAutoFit/>
          </a:bodyPr>
          <a:lstStyle/>
          <a:p>
            <a:pPr algn="ctr"/>
            <a:r>
              <a:rPr lang="en-US" sz="1801" dirty="0">
                <a:ln w="0"/>
                <a:solidFill>
                  <a:schemeClr val="tx1"/>
                </a:solidFill>
                <a:effectLst>
                  <a:outerShdw blurRad="38100" dist="19050" dir="2700000" algn="tl" rotWithShape="0">
                    <a:schemeClr val="dk1">
                      <a:alpha val="40000"/>
                    </a:schemeClr>
                  </a:outerShdw>
                </a:effectLst>
              </a:rPr>
              <a:t>THEFT OF FOOD OR SMALL ITEMS</a:t>
            </a:r>
          </a:p>
        </p:txBody>
      </p:sp>
      <p:sp>
        <p:nvSpPr>
          <p:cNvPr id="37" name="TextBox 36">
            <a:extLst>
              <a:ext uri="{FF2B5EF4-FFF2-40B4-BE49-F238E27FC236}">
                <a16:creationId xmlns:a16="http://schemas.microsoft.com/office/drawing/2014/main" id="{A57D016A-61D7-5C20-A1DB-C586B0462DD8}"/>
              </a:ext>
            </a:extLst>
          </p:cNvPr>
          <p:cNvSpPr txBox="1"/>
          <p:nvPr/>
        </p:nvSpPr>
        <p:spPr>
          <a:xfrm>
            <a:off x="8760902" y="1923229"/>
            <a:ext cx="2237509" cy="923714"/>
          </a:xfrm>
          <a:prstGeom prst="rect">
            <a:avLst/>
          </a:prstGeom>
          <a:solidFill>
            <a:schemeClr val="bg2">
              <a:lumMod val="25000"/>
              <a:lumOff val="75000"/>
            </a:schemeClr>
          </a:solidFill>
        </p:spPr>
        <p:txBody>
          <a:bodyPr wrap="square" rtlCol="0">
            <a:spAutoFit/>
          </a:bodyPr>
          <a:lstStyle/>
          <a:p>
            <a:pPr algn="ctr"/>
            <a:r>
              <a:rPr lang="en-US" sz="1801" dirty="0">
                <a:ln w="0"/>
                <a:solidFill>
                  <a:schemeClr val="tx1"/>
                </a:solidFill>
                <a:effectLst>
                  <a:outerShdw blurRad="38100" dist="19050" dir="2700000" algn="tl" rotWithShape="0">
                    <a:schemeClr val="dk1">
                      <a:alpha val="40000"/>
                    </a:schemeClr>
                  </a:outerShdw>
                </a:effectLst>
              </a:rPr>
              <a:t>PRETENDING NOT TO UNDERSTAND TASKS</a:t>
            </a:r>
          </a:p>
        </p:txBody>
      </p:sp>
      <p:pic>
        <p:nvPicPr>
          <p:cNvPr id="38" name="Graphic 37">
            <a:extLst>
              <a:ext uri="{FF2B5EF4-FFF2-40B4-BE49-F238E27FC236}">
                <a16:creationId xmlns:a16="http://schemas.microsoft.com/office/drawing/2014/main" id="{BF60D320-0DFB-ACB6-16BC-F77EC7D2C26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769110" y="4885653"/>
            <a:ext cx="1938432" cy="701260"/>
          </a:xfrm>
          <a:prstGeom prst="rect">
            <a:avLst/>
          </a:prstGeom>
        </p:spPr>
      </p:pic>
      <p:sp>
        <p:nvSpPr>
          <p:cNvPr id="39" name="TextBox 38">
            <a:extLst>
              <a:ext uri="{FF2B5EF4-FFF2-40B4-BE49-F238E27FC236}">
                <a16:creationId xmlns:a16="http://schemas.microsoft.com/office/drawing/2014/main" id="{26D9A5A8-45ED-AEF1-F6FC-4CED47E6C575}"/>
              </a:ext>
            </a:extLst>
          </p:cNvPr>
          <p:cNvSpPr txBox="1"/>
          <p:nvPr/>
        </p:nvSpPr>
        <p:spPr>
          <a:xfrm>
            <a:off x="3713244" y="4940582"/>
            <a:ext cx="2030185" cy="646587"/>
          </a:xfrm>
          <a:prstGeom prst="rect">
            <a:avLst/>
          </a:prstGeom>
          <a:solidFill>
            <a:schemeClr val="bg2">
              <a:lumMod val="25000"/>
              <a:lumOff val="75000"/>
            </a:schemeClr>
          </a:solidFill>
        </p:spPr>
        <p:txBody>
          <a:bodyPr wrap="square" rtlCol="0">
            <a:spAutoFit/>
          </a:bodyPr>
          <a:lstStyle/>
          <a:p>
            <a:pPr algn="ctr"/>
            <a:r>
              <a:rPr lang="en-US" sz="1801" dirty="0">
                <a:ln w="0"/>
                <a:solidFill>
                  <a:schemeClr val="tx1"/>
                </a:solidFill>
                <a:effectLst>
                  <a:outerShdw blurRad="38100" dist="19050" dir="2700000" algn="tl" rotWithShape="0">
                    <a:schemeClr val="dk1">
                      <a:alpha val="40000"/>
                    </a:schemeClr>
                  </a:outerShdw>
                </a:effectLst>
              </a:rPr>
              <a:t>DAMAGING PROPERTY</a:t>
            </a:r>
          </a:p>
        </p:txBody>
      </p:sp>
      <p:pic>
        <p:nvPicPr>
          <p:cNvPr id="40" name="Graphic 39">
            <a:extLst>
              <a:ext uri="{FF2B5EF4-FFF2-40B4-BE49-F238E27FC236}">
                <a16:creationId xmlns:a16="http://schemas.microsoft.com/office/drawing/2014/main" id="{E77122EE-56E7-86ED-83D5-4D31BFC557B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058077" y="4908019"/>
            <a:ext cx="2143111" cy="393342"/>
          </a:xfrm>
          <a:prstGeom prst="rect">
            <a:avLst/>
          </a:prstGeom>
        </p:spPr>
      </p:pic>
      <p:sp>
        <p:nvSpPr>
          <p:cNvPr id="41" name="TextBox 40">
            <a:extLst>
              <a:ext uri="{FF2B5EF4-FFF2-40B4-BE49-F238E27FC236}">
                <a16:creationId xmlns:a16="http://schemas.microsoft.com/office/drawing/2014/main" id="{D44B94CA-9E6B-1E26-91B1-0B62C48F1F15}"/>
              </a:ext>
            </a:extLst>
          </p:cNvPr>
          <p:cNvSpPr txBox="1"/>
          <p:nvPr/>
        </p:nvSpPr>
        <p:spPr>
          <a:xfrm>
            <a:off x="6058077" y="4940582"/>
            <a:ext cx="2237509" cy="369460"/>
          </a:xfrm>
          <a:prstGeom prst="rect">
            <a:avLst/>
          </a:prstGeom>
          <a:solidFill>
            <a:schemeClr val="bg2">
              <a:lumMod val="25000"/>
              <a:lumOff val="75000"/>
            </a:schemeClr>
          </a:solidFill>
        </p:spPr>
        <p:txBody>
          <a:bodyPr wrap="square" rtlCol="0">
            <a:spAutoFit/>
          </a:bodyPr>
          <a:lstStyle/>
          <a:p>
            <a:pPr algn="ctr"/>
            <a:r>
              <a:rPr lang="en-US" sz="1801" dirty="0">
                <a:ln w="0"/>
                <a:solidFill>
                  <a:schemeClr val="tx1"/>
                </a:solidFill>
                <a:effectLst>
                  <a:outerShdw blurRad="38100" dist="19050" dir="2700000" algn="tl" rotWithShape="0">
                    <a:schemeClr val="dk1">
                      <a:alpha val="40000"/>
                    </a:schemeClr>
                  </a:outerShdw>
                </a:effectLst>
              </a:rPr>
              <a:t>POSIONING FOOD</a:t>
            </a:r>
          </a:p>
        </p:txBody>
      </p:sp>
      <p:pic>
        <p:nvPicPr>
          <p:cNvPr id="42" name="Graphic 41">
            <a:extLst>
              <a:ext uri="{FF2B5EF4-FFF2-40B4-BE49-F238E27FC236}">
                <a16:creationId xmlns:a16="http://schemas.microsoft.com/office/drawing/2014/main" id="{FB543393-AB4E-0C4D-8BC4-90C1EE7FD4F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16063" y="1895771"/>
            <a:ext cx="2279884" cy="1016786"/>
          </a:xfrm>
          <a:prstGeom prst="rect">
            <a:avLst/>
          </a:prstGeom>
        </p:spPr>
      </p:pic>
      <p:sp>
        <p:nvSpPr>
          <p:cNvPr id="43" name="TextBox 42">
            <a:extLst>
              <a:ext uri="{FF2B5EF4-FFF2-40B4-BE49-F238E27FC236}">
                <a16:creationId xmlns:a16="http://schemas.microsoft.com/office/drawing/2014/main" id="{E7FB1B12-B6F8-12D0-8FFA-4411A0469F3A}"/>
              </a:ext>
            </a:extLst>
          </p:cNvPr>
          <p:cNvSpPr txBox="1"/>
          <p:nvPr/>
        </p:nvSpPr>
        <p:spPr>
          <a:xfrm>
            <a:off x="5750621" y="1923230"/>
            <a:ext cx="2237509" cy="646587"/>
          </a:xfrm>
          <a:prstGeom prst="rect">
            <a:avLst/>
          </a:prstGeom>
          <a:solidFill>
            <a:schemeClr val="bg2">
              <a:lumMod val="25000"/>
              <a:lumOff val="75000"/>
            </a:schemeClr>
          </a:solidFill>
        </p:spPr>
        <p:txBody>
          <a:bodyPr wrap="square" rtlCol="0">
            <a:spAutoFit/>
          </a:bodyPr>
          <a:lstStyle/>
          <a:p>
            <a:pPr algn="ctr"/>
            <a:r>
              <a:rPr lang="en-US" sz="1801" dirty="0">
                <a:ln w="0"/>
                <a:solidFill>
                  <a:schemeClr val="tx1"/>
                </a:solidFill>
                <a:effectLst>
                  <a:outerShdw blurRad="38100" dist="19050" dir="2700000" algn="tl" rotWithShape="0">
                    <a:schemeClr val="dk1">
                      <a:alpha val="40000"/>
                    </a:schemeClr>
                  </a:outerShdw>
                </a:effectLst>
              </a:rPr>
              <a:t>BREAKING TOOLS OR MACHINERY</a:t>
            </a:r>
          </a:p>
        </p:txBody>
      </p:sp>
    </p:spTree>
    <p:extLst>
      <p:ext uri="{BB962C8B-B14F-4D97-AF65-F5344CB8AC3E}">
        <p14:creationId xmlns:p14="http://schemas.microsoft.com/office/powerpoint/2010/main" val="3410823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FBB50680-C98D-F792-38E3-E1CE1AAE0126}"/>
            </a:ext>
          </a:extLst>
        </p:cNvPr>
        <p:cNvGrpSpPr/>
        <p:nvPr/>
      </p:nvGrpSpPr>
      <p:grpSpPr>
        <a:xfrm>
          <a:off x="0" y="0"/>
          <a:ext cx="0" cy="0"/>
          <a:chOff x="0" y="0"/>
          <a:chExt cx="0" cy="0"/>
        </a:xfrm>
      </p:grpSpPr>
      <p:pic>
        <p:nvPicPr>
          <p:cNvPr id="14" name="Graphic 13">
            <a:extLst>
              <a:ext uri="{FF2B5EF4-FFF2-40B4-BE49-F238E27FC236}">
                <a16:creationId xmlns:a16="http://schemas.microsoft.com/office/drawing/2014/main" id="{FE02A73D-4C00-F9F7-95E6-D58231CF89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07409" y="8569061"/>
            <a:ext cx="3388229" cy="1205004"/>
          </a:xfrm>
          <a:prstGeom prst="rect">
            <a:avLst/>
          </a:prstGeom>
        </p:spPr>
      </p:pic>
      <p:pic>
        <p:nvPicPr>
          <p:cNvPr id="9" name="Graphic 8">
            <a:extLst>
              <a:ext uri="{FF2B5EF4-FFF2-40B4-BE49-F238E27FC236}">
                <a16:creationId xmlns:a16="http://schemas.microsoft.com/office/drawing/2014/main" id="{AA897D1B-E4DA-3285-5FE5-A4E38957CDC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5768629">
            <a:off x="3885753" y="1516154"/>
            <a:ext cx="4112683" cy="6381256"/>
          </a:xfrm>
          <a:prstGeom prst="rect">
            <a:avLst/>
          </a:prstGeom>
        </p:spPr>
      </p:pic>
      <p:pic>
        <p:nvPicPr>
          <p:cNvPr id="8" name="Graphic 7">
            <a:extLst>
              <a:ext uri="{FF2B5EF4-FFF2-40B4-BE49-F238E27FC236}">
                <a16:creationId xmlns:a16="http://schemas.microsoft.com/office/drawing/2014/main" id="{7377090B-D11F-B4DE-B269-1D1241453E2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6783492" y="3428915"/>
            <a:ext cx="6471074" cy="387097"/>
          </a:xfrm>
          <a:prstGeom prst="rect">
            <a:avLst/>
          </a:prstGeom>
        </p:spPr>
      </p:pic>
      <p:pic>
        <p:nvPicPr>
          <p:cNvPr id="4" name="Google Shape;172;p11" descr="A close-up of a piece of paper&#10;&#10;Description automatically generated">
            <a:extLst>
              <a:ext uri="{FF2B5EF4-FFF2-40B4-BE49-F238E27FC236}">
                <a16:creationId xmlns:a16="http://schemas.microsoft.com/office/drawing/2014/main" id="{97B620BF-1344-23EA-EF3A-3522E443BF35}"/>
              </a:ext>
            </a:extLst>
          </p:cNvPr>
          <p:cNvPicPr preferRelativeResize="0">
            <a:picLocks/>
          </p:cNvPicPr>
          <p:nvPr/>
        </p:nvPicPr>
        <p:blipFill rotWithShape="1">
          <a:blip r:embed="rId7">
            <a:alphaModFix/>
          </a:blip>
          <a:srcRect/>
          <a:stretch/>
        </p:blipFill>
        <p:spPr>
          <a:xfrm rot="21127633">
            <a:off x="-6846403" y="5863527"/>
            <a:ext cx="6228788" cy="3500444"/>
          </a:xfrm>
          <a:prstGeom prst="rect">
            <a:avLst/>
          </a:prstGeom>
          <a:ln w="25400" cap="sq">
            <a:solidFill>
              <a:srgbClr val="25283C"/>
            </a:solidFill>
            <a:prstDash val="solid"/>
            <a:miter lim="800000"/>
          </a:ln>
          <a:effectLst>
            <a:outerShdw blurRad="50800" dist="38100" dir="2700000" algn="tl" rotWithShape="0">
              <a:srgbClr val="000000">
                <a:alpha val="43000"/>
              </a:srgbClr>
            </a:outerShdw>
          </a:effectLst>
        </p:spPr>
      </p:pic>
      <p:sp>
        <p:nvSpPr>
          <p:cNvPr id="5" name="Google Shape;151;g2db7d6dfe87_0_6">
            <a:extLst>
              <a:ext uri="{FF2B5EF4-FFF2-40B4-BE49-F238E27FC236}">
                <a16:creationId xmlns:a16="http://schemas.microsoft.com/office/drawing/2014/main" id="{22C9C70F-C028-56A0-0BEE-5F9AF01D1043}"/>
              </a:ext>
            </a:extLst>
          </p:cNvPr>
          <p:cNvSpPr txBox="1">
            <a:spLocks/>
          </p:cNvSpPr>
          <p:nvPr/>
        </p:nvSpPr>
        <p:spPr>
          <a:xfrm>
            <a:off x="-3892663" y="-3127719"/>
            <a:ext cx="10193977" cy="1325700"/>
          </a:xfrm>
          <a:prstGeom prst="rect">
            <a:avLst/>
          </a:prstGeom>
          <a:noFill/>
          <a:ln>
            <a:noFill/>
          </a:ln>
        </p:spPr>
        <p:txBody>
          <a:bodyPr spcFirstLastPara="1" wrap="square" lIns="91426" tIns="45700" rIns="91426"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6000"/>
              <a:buFont typeface="Arial"/>
              <a:buNone/>
              <a:defRPr sz="60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600" dirty="0"/>
              <a:t>Primary source</a:t>
            </a:r>
          </a:p>
        </p:txBody>
      </p:sp>
      <p:sp>
        <p:nvSpPr>
          <p:cNvPr id="7" name="TextBox 6">
            <a:extLst>
              <a:ext uri="{FF2B5EF4-FFF2-40B4-BE49-F238E27FC236}">
                <a16:creationId xmlns:a16="http://schemas.microsoft.com/office/drawing/2014/main" id="{0419C61A-E5E7-C176-DDAF-4CFE8C813B8C}"/>
              </a:ext>
            </a:extLst>
          </p:cNvPr>
          <p:cNvSpPr txBox="1"/>
          <p:nvPr/>
        </p:nvSpPr>
        <p:spPr>
          <a:xfrm rot="16200000">
            <a:off x="6684864" y="3176761"/>
            <a:ext cx="6635769" cy="307905"/>
          </a:xfrm>
          <a:prstGeom prst="rect">
            <a:avLst/>
          </a:prstGeom>
          <a:solidFill>
            <a:schemeClr val="accent3">
              <a:lumMod val="40000"/>
              <a:lumOff val="60000"/>
            </a:schemeClr>
          </a:solidFill>
        </p:spPr>
        <p:txBody>
          <a:bodyPr wrap="square">
            <a:spAutoFit/>
          </a:bodyPr>
          <a:lstStyle/>
          <a:p>
            <a:r>
              <a:rPr lang="en-GB" sz="1401" b="1" dirty="0">
                <a:solidFill>
                  <a:schemeClr val="dk1"/>
                </a:solidFill>
              </a:rPr>
              <a:t>An entry from the diary of Matthew Lewis, a plantation owner in 1834</a:t>
            </a:r>
            <a:endParaRPr lang="en-GB" sz="1401" b="1" dirty="0"/>
          </a:p>
        </p:txBody>
      </p:sp>
      <p:sp>
        <p:nvSpPr>
          <p:cNvPr id="11" name="TextBox 10">
            <a:extLst>
              <a:ext uri="{FF2B5EF4-FFF2-40B4-BE49-F238E27FC236}">
                <a16:creationId xmlns:a16="http://schemas.microsoft.com/office/drawing/2014/main" id="{A83E6C6B-D412-2BED-F321-29B86ACDB0E4}"/>
              </a:ext>
            </a:extLst>
          </p:cNvPr>
          <p:cNvSpPr txBox="1"/>
          <p:nvPr/>
        </p:nvSpPr>
        <p:spPr>
          <a:xfrm rot="16200000">
            <a:off x="1824691" y="535549"/>
            <a:ext cx="2337362" cy="1675908"/>
          </a:xfrm>
          <a:prstGeom prst="rect">
            <a:avLst/>
          </a:prstGeom>
          <a:noFill/>
        </p:spPr>
        <p:txBody>
          <a:bodyPr wrap="square">
            <a:spAutoFit/>
          </a:bodyPr>
          <a:lstStyle/>
          <a:p>
            <a:pPr>
              <a:lnSpc>
                <a:spcPts val="2080"/>
              </a:lnSpc>
            </a:pPr>
            <a:r>
              <a:rPr lang="en-GB" sz="1200" dirty="0">
                <a:solidFill>
                  <a:schemeClr val="dk1"/>
                </a:solidFill>
              </a:rPr>
              <a:t>A </a:t>
            </a:r>
            <a:r>
              <a:rPr lang="en-GB" sz="1200" b="1" dirty="0">
                <a:solidFill>
                  <a:schemeClr val="dk1"/>
                </a:solidFill>
              </a:rPr>
              <a:t>Primary Source </a:t>
            </a:r>
            <a:r>
              <a:rPr lang="en-GB" sz="1200" dirty="0">
                <a:solidFill>
                  <a:schemeClr val="dk1"/>
                </a:solidFill>
              </a:rPr>
              <a:t>is a source of information that was written at the time the events happened by someone who was living through this point in history.</a:t>
            </a:r>
            <a:endParaRPr lang="en-GB" sz="1200" dirty="0"/>
          </a:p>
        </p:txBody>
      </p:sp>
      <p:sp>
        <p:nvSpPr>
          <p:cNvPr id="13" name="TextBox 12">
            <a:extLst>
              <a:ext uri="{FF2B5EF4-FFF2-40B4-BE49-F238E27FC236}">
                <a16:creationId xmlns:a16="http://schemas.microsoft.com/office/drawing/2014/main" id="{2C028998-7FAF-5504-3C39-D75E3DDAB4A3}"/>
              </a:ext>
            </a:extLst>
          </p:cNvPr>
          <p:cNvSpPr txBox="1"/>
          <p:nvPr/>
        </p:nvSpPr>
        <p:spPr>
          <a:xfrm>
            <a:off x="7516325" y="8825534"/>
            <a:ext cx="3218688" cy="605294"/>
          </a:xfrm>
          <a:prstGeom prst="rect">
            <a:avLst/>
          </a:prstGeom>
          <a:noFill/>
        </p:spPr>
        <p:txBody>
          <a:bodyPr wrap="square">
            <a:spAutoFit/>
          </a:bodyPr>
          <a:lstStyle/>
          <a:p>
            <a:pPr>
              <a:lnSpc>
                <a:spcPts val="2020"/>
              </a:lnSpc>
            </a:pPr>
            <a:r>
              <a:rPr lang="en-GB" sz="1801" b="1" dirty="0">
                <a:solidFill>
                  <a:srgbClr val="25283C"/>
                </a:solidFill>
              </a:rPr>
              <a:t>See Worksheet 2 and answer the questions…</a:t>
            </a:r>
            <a:endParaRPr lang="en-GB" sz="1801" dirty="0">
              <a:solidFill>
                <a:srgbClr val="25283C"/>
              </a:solidFill>
            </a:endParaRPr>
          </a:p>
        </p:txBody>
      </p:sp>
      <p:pic>
        <p:nvPicPr>
          <p:cNvPr id="16" name="Graphic 15">
            <a:extLst>
              <a:ext uri="{FF2B5EF4-FFF2-40B4-BE49-F238E27FC236}">
                <a16:creationId xmlns:a16="http://schemas.microsoft.com/office/drawing/2014/main" id="{BD63B982-16B5-6B4E-AC21-8050B53B4A4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434049">
            <a:off x="1751767" y="2413037"/>
            <a:ext cx="712905" cy="546560"/>
          </a:xfrm>
          <a:prstGeom prst="rect">
            <a:avLst/>
          </a:prstGeom>
        </p:spPr>
      </p:pic>
      <p:sp>
        <p:nvSpPr>
          <p:cNvPr id="2" name="Text Box 2">
            <a:extLst>
              <a:ext uri="{FF2B5EF4-FFF2-40B4-BE49-F238E27FC236}">
                <a16:creationId xmlns:a16="http://schemas.microsoft.com/office/drawing/2014/main" id="{47E47581-F41B-886C-1323-0E7B184A1FFA}"/>
              </a:ext>
            </a:extLst>
          </p:cNvPr>
          <p:cNvSpPr txBox="1">
            <a:spLocks noChangeArrowheads="1"/>
          </p:cNvSpPr>
          <p:nvPr/>
        </p:nvSpPr>
        <p:spPr bwMode="auto">
          <a:xfrm rot="16200000">
            <a:off x="5257407" y="750520"/>
            <a:ext cx="1677185" cy="1553695"/>
          </a:xfrm>
          <a:prstGeom prst="rect">
            <a:avLst/>
          </a:prstGeom>
          <a:solidFill>
            <a:srgbClr val="FFFFFF"/>
          </a:solidFill>
          <a:ln w="9525">
            <a:solidFill>
              <a:schemeClr val="bg2">
                <a:lumMod val="25000"/>
                <a:lumOff val="75000"/>
              </a:schemeClr>
            </a:solidFill>
            <a:prstDash val="sysDash"/>
            <a:miter lim="800000"/>
            <a:headEnd/>
            <a:tailEnd/>
          </a:ln>
        </p:spPr>
        <p:txBody>
          <a:bodyPr rot="0" vert="horz" wrap="square" lIns="91440" tIns="45720" rIns="91440" bIns="45720" anchor="t" anchorCtr="0">
            <a:spAutoFit/>
          </a:bodyPr>
          <a:lstStyle/>
          <a:p>
            <a:pPr>
              <a:lnSpc>
                <a:spcPct val="115000"/>
              </a:lnSpc>
              <a:spcAft>
                <a:spcPts val="800"/>
              </a:spcAft>
            </a:pPr>
            <a:r>
              <a:rPr lang="en-GB" sz="1200" b="1" kern="100" dirty="0">
                <a:effectLst/>
                <a:latin typeface="+mn-lt"/>
                <a:ea typeface="Aptos" panose="020B0004020202020204" pitchFamily="34" charset="0"/>
                <a:cs typeface="Times New Roman" panose="02020603050405020304" pitchFamily="18" charset="0"/>
              </a:rPr>
              <a:t>Sublimate</a:t>
            </a:r>
            <a:r>
              <a:rPr lang="en-GB" sz="1200" kern="100" dirty="0">
                <a:effectLst/>
                <a:latin typeface="+mn-lt"/>
                <a:ea typeface="Aptos" panose="020B0004020202020204" pitchFamily="34" charset="0"/>
                <a:cs typeface="Times New Roman" panose="02020603050405020304" pitchFamily="18" charset="0"/>
              </a:rPr>
              <a:t> – a toxic chemical that would poison someone</a:t>
            </a:r>
          </a:p>
          <a:p>
            <a:pPr>
              <a:lnSpc>
                <a:spcPct val="115000"/>
              </a:lnSpc>
              <a:spcAft>
                <a:spcPts val="800"/>
              </a:spcAft>
            </a:pPr>
            <a:r>
              <a:rPr lang="en-GB" sz="1200" b="1" kern="100" dirty="0">
                <a:effectLst/>
                <a:latin typeface="+mn-lt"/>
                <a:ea typeface="Aptos" panose="020B0004020202020204" pitchFamily="34" charset="0"/>
                <a:cs typeface="Times New Roman" panose="02020603050405020304" pitchFamily="18" charset="0"/>
              </a:rPr>
              <a:t>Fabrication</a:t>
            </a:r>
            <a:r>
              <a:rPr lang="en-GB" sz="1200" kern="100" dirty="0">
                <a:effectLst/>
                <a:latin typeface="+mn-lt"/>
                <a:ea typeface="Aptos" panose="020B0004020202020204" pitchFamily="34" charset="0"/>
                <a:cs typeface="Times New Roman" panose="02020603050405020304" pitchFamily="18" charset="0"/>
              </a:rPr>
              <a:t> – a lie</a:t>
            </a:r>
          </a:p>
          <a:p>
            <a:pPr>
              <a:lnSpc>
                <a:spcPct val="115000"/>
              </a:lnSpc>
              <a:spcAft>
                <a:spcPts val="800"/>
              </a:spcAft>
            </a:pPr>
            <a:r>
              <a:rPr lang="en-GB" sz="1200" b="1" kern="100" dirty="0">
                <a:effectLst/>
                <a:latin typeface="+mn-lt"/>
                <a:ea typeface="Aptos" panose="020B0004020202020204" pitchFamily="34" charset="0"/>
                <a:cs typeface="Times New Roman" panose="02020603050405020304" pitchFamily="18" charset="0"/>
              </a:rPr>
              <a:t>Harden</a:t>
            </a:r>
            <a:r>
              <a:rPr lang="en-GB" sz="1200" kern="100" dirty="0">
                <a:effectLst/>
                <a:latin typeface="+mn-lt"/>
                <a:ea typeface="Aptos" panose="020B0004020202020204" pitchFamily="34" charset="0"/>
                <a:cs typeface="Times New Roman" panose="02020603050405020304" pitchFamily="18" charset="0"/>
              </a:rPr>
              <a:t> – pitiless or unfeeling </a:t>
            </a:r>
          </a:p>
        </p:txBody>
      </p:sp>
      <p:sp>
        <p:nvSpPr>
          <p:cNvPr id="3" name="Scroll: Vertical 2">
            <a:extLst>
              <a:ext uri="{FF2B5EF4-FFF2-40B4-BE49-F238E27FC236}">
                <a16:creationId xmlns:a16="http://schemas.microsoft.com/office/drawing/2014/main" id="{2B7168AA-8119-99C9-C3BB-B6665564E753}"/>
              </a:ext>
            </a:extLst>
          </p:cNvPr>
          <p:cNvSpPr/>
          <p:nvPr/>
        </p:nvSpPr>
        <p:spPr>
          <a:xfrm rot="16200000">
            <a:off x="3660746" y="633988"/>
            <a:ext cx="3946161" cy="8303238"/>
          </a:xfrm>
          <a:prstGeom prst="verticalScroll">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200000"/>
              </a:lnSpc>
              <a:spcAft>
                <a:spcPts val="800"/>
              </a:spcAft>
            </a:pPr>
            <a:r>
              <a:rPr lang="en-GB" sz="1200" kern="100" dirty="0">
                <a:solidFill>
                  <a:srgbClr val="000000"/>
                </a:solidFill>
                <a:effectLst/>
                <a:ea typeface="Aptos" panose="020B0004020202020204" pitchFamily="34" charset="0"/>
                <a:cs typeface="Times New Roman" panose="02020603050405020304" pitchFamily="18" charset="0"/>
              </a:rPr>
              <a:t>“She acknowledged [that she had] infused </a:t>
            </a:r>
            <a:r>
              <a:rPr lang="en-GB" sz="1200" b="1" kern="100" dirty="0">
                <a:solidFill>
                  <a:srgbClr val="000000"/>
                </a:solidFill>
                <a:effectLst/>
                <a:ea typeface="Aptos" panose="020B0004020202020204" pitchFamily="34" charset="0"/>
                <a:cs typeface="Times New Roman" panose="02020603050405020304" pitchFamily="18" charset="0"/>
              </a:rPr>
              <a:t>sublimate</a:t>
            </a:r>
            <a:r>
              <a:rPr lang="en-GB" sz="1200" kern="100" dirty="0">
                <a:solidFill>
                  <a:srgbClr val="000000"/>
                </a:solidFill>
                <a:effectLst/>
                <a:ea typeface="Aptos" panose="020B0004020202020204" pitchFamily="34" charset="0"/>
                <a:cs typeface="Times New Roman" panose="02020603050405020304" pitchFamily="18" charset="0"/>
              </a:rPr>
              <a:t> in some brandy and water but asserted that she had taken it from the medicine chest without knowing it to be poison and had given it to her master at her grandmother’s desire. This account was evidently a</a:t>
            </a:r>
            <a:r>
              <a:rPr lang="en-GB" sz="1200" b="1" kern="100" dirty="0">
                <a:solidFill>
                  <a:srgbClr val="000000"/>
                </a:solidFill>
                <a:effectLst/>
                <a:ea typeface="Aptos" panose="020B0004020202020204" pitchFamily="34" charset="0"/>
                <a:cs typeface="Times New Roman" panose="02020603050405020304" pitchFamily="18" charset="0"/>
              </a:rPr>
              <a:t> fabrication</a:t>
            </a:r>
            <a:r>
              <a:rPr lang="en-GB" sz="1200" kern="100" dirty="0">
                <a:solidFill>
                  <a:srgbClr val="000000"/>
                </a:solidFill>
                <a:effectLst/>
                <a:ea typeface="Aptos" panose="020B0004020202020204" pitchFamily="34" charset="0"/>
                <a:cs typeface="Times New Roman" panose="02020603050405020304" pitchFamily="18" charset="0"/>
              </a:rPr>
              <a:t>: there was no doubt of the grandmother’s innocence, although some suspicion attached to the mother’s influence; but as to the girl herself, nothing could be more </a:t>
            </a:r>
            <a:r>
              <a:rPr lang="en-GB" sz="1200" b="1" kern="100" dirty="0">
                <a:solidFill>
                  <a:srgbClr val="000000"/>
                </a:solidFill>
                <a:effectLst/>
                <a:ea typeface="Aptos" panose="020B0004020202020204" pitchFamily="34" charset="0"/>
                <a:cs typeface="Times New Roman" panose="02020603050405020304" pitchFamily="18" charset="0"/>
              </a:rPr>
              <a:t>harden </a:t>
            </a:r>
            <a:r>
              <a:rPr lang="en-GB" sz="1200" kern="100" dirty="0">
                <a:solidFill>
                  <a:srgbClr val="000000"/>
                </a:solidFill>
                <a:effectLst/>
                <a:ea typeface="Aptos" panose="020B0004020202020204" pitchFamily="34" charset="0"/>
                <a:cs typeface="Times New Roman" panose="02020603050405020304" pitchFamily="18" charset="0"/>
              </a:rPr>
              <a:t>to her conduct through the whole transaction. She stood by the bed to see her master drink the poison; witnessed his agonies without one expression of surprise or pity; and when she was ordered to leave the room, she pretended to be fast asleep, and not to hear what was said to her.”</a:t>
            </a:r>
            <a:endParaRPr lang="en-GB" sz="1200" kern="100" dirty="0">
              <a:effectLst/>
              <a:ea typeface="Aptos" panose="020B0004020202020204" pitchFamily="34" charset="0"/>
              <a:cs typeface="Times New Roman" panose="02020603050405020304" pitchFamily="18" charset="0"/>
            </a:endParaRPr>
          </a:p>
        </p:txBody>
      </p:sp>
      <p:sp>
        <p:nvSpPr>
          <p:cNvPr id="6" name="Title 1">
            <a:extLst>
              <a:ext uri="{FF2B5EF4-FFF2-40B4-BE49-F238E27FC236}">
                <a16:creationId xmlns:a16="http://schemas.microsoft.com/office/drawing/2014/main" id="{9FA17EDC-6A13-5148-7826-AE563F80EFA8}"/>
              </a:ext>
            </a:extLst>
          </p:cNvPr>
          <p:cNvSpPr>
            <a:spLocks noGrp="1"/>
          </p:cNvSpPr>
          <p:nvPr>
            <p:ph type="ctrTitle"/>
          </p:nvPr>
        </p:nvSpPr>
        <p:spPr>
          <a:xfrm rot="16200000">
            <a:off x="-1891178" y="2920814"/>
            <a:ext cx="5445949" cy="819798"/>
          </a:xfrm>
        </p:spPr>
        <p:txBody>
          <a:bodyPr>
            <a:normAutofit/>
          </a:bodyPr>
          <a:lstStyle/>
          <a:p>
            <a:r>
              <a:rPr lang="en-US" sz="1800" i="1" kern="100" dirty="0">
                <a:effectLst/>
                <a:latin typeface="Arial" panose="020B0604020202020204" pitchFamily="34" charset="0"/>
                <a:ea typeface="Aptos" panose="020B0004020202020204" pitchFamily="34" charset="0"/>
                <a:cs typeface="Times New Roman" panose="02020603050405020304" pitchFamily="18" charset="0"/>
              </a:rPr>
              <a:t>How did enslaved children resist in their daily lives on the plantations?</a:t>
            </a:r>
            <a:endParaRPr lang="en-GB" dirty="0"/>
          </a:p>
        </p:txBody>
      </p:sp>
      <p:sp>
        <p:nvSpPr>
          <p:cNvPr id="10" name="Subtitle 2">
            <a:extLst>
              <a:ext uri="{FF2B5EF4-FFF2-40B4-BE49-F238E27FC236}">
                <a16:creationId xmlns:a16="http://schemas.microsoft.com/office/drawing/2014/main" id="{331894B8-6F99-3C2B-7C09-3804B90B49E8}"/>
              </a:ext>
            </a:extLst>
          </p:cNvPr>
          <p:cNvSpPr>
            <a:spLocks noGrp="1"/>
          </p:cNvSpPr>
          <p:nvPr>
            <p:ph type="subTitle" idx="1"/>
          </p:nvPr>
        </p:nvSpPr>
        <p:spPr>
          <a:xfrm rot="16200000">
            <a:off x="-445958" y="5857406"/>
            <a:ext cx="1446551" cy="554636"/>
          </a:xfrm>
        </p:spPr>
        <p:txBody>
          <a:bodyPr>
            <a:normAutofit/>
          </a:bodyPr>
          <a:lstStyle/>
          <a:p>
            <a:r>
              <a:rPr lang="en-GB" sz="1400" dirty="0"/>
              <a:t>Worksheet 3</a:t>
            </a:r>
          </a:p>
        </p:txBody>
      </p:sp>
    </p:spTree>
    <p:extLst>
      <p:ext uri="{BB962C8B-B14F-4D97-AF65-F5344CB8AC3E}">
        <p14:creationId xmlns:p14="http://schemas.microsoft.com/office/powerpoint/2010/main" val="36885719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F40A6283-D6AB-6921-858E-B0304C0AC56E}"/>
            </a:ext>
          </a:extLst>
        </p:cNvPr>
        <p:cNvGrpSpPr/>
        <p:nvPr/>
      </p:nvGrpSpPr>
      <p:grpSpPr>
        <a:xfrm>
          <a:off x="0" y="0"/>
          <a:ext cx="0" cy="0"/>
          <a:chOff x="0" y="0"/>
          <a:chExt cx="0" cy="0"/>
        </a:xfrm>
      </p:grpSpPr>
      <p:pic>
        <p:nvPicPr>
          <p:cNvPr id="14" name="Graphic 13">
            <a:extLst>
              <a:ext uri="{FF2B5EF4-FFF2-40B4-BE49-F238E27FC236}">
                <a16:creationId xmlns:a16="http://schemas.microsoft.com/office/drawing/2014/main" id="{0DEE6FE5-9F0E-B165-3CAF-C8618D95C83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07409" y="8569061"/>
            <a:ext cx="3388229" cy="1205004"/>
          </a:xfrm>
          <a:prstGeom prst="rect">
            <a:avLst/>
          </a:prstGeom>
        </p:spPr>
      </p:pic>
      <p:pic>
        <p:nvPicPr>
          <p:cNvPr id="9" name="Graphic 8">
            <a:extLst>
              <a:ext uri="{FF2B5EF4-FFF2-40B4-BE49-F238E27FC236}">
                <a16:creationId xmlns:a16="http://schemas.microsoft.com/office/drawing/2014/main" id="{8A24F953-2F51-1DC5-3718-2D3394B0A25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5768629">
            <a:off x="1602243" y="-29163"/>
            <a:ext cx="1329012" cy="2062100"/>
          </a:xfrm>
          <a:prstGeom prst="rect">
            <a:avLst/>
          </a:prstGeom>
        </p:spPr>
      </p:pic>
      <p:pic>
        <p:nvPicPr>
          <p:cNvPr id="4" name="Google Shape;172;p11" descr="A close-up of a piece of paper&#10;&#10;Description automatically generated">
            <a:extLst>
              <a:ext uri="{FF2B5EF4-FFF2-40B4-BE49-F238E27FC236}">
                <a16:creationId xmlns:a16="http://schemas.microsoft.com/office/drawing/2014/main" id="{8C19B56A-3F26-28BE-7126-85F1EA8B4A06}"/>
              </a:ext>
            </a:extLst>
          </p:cNvPr>
          <p:cNvPicPr preferRelativeResize="0">
            <a:picLocks/>
          </p:cNvPicPr>
          <p:nvPr/>
        </p:nvPicPr>
        <p:blipFill rotWithShape="1">
          <a:blip r:embed="rId5">
            <a:alphaModFix/>
          </a:blip>
          <a:srcRect/>
          <a:stretch/>
        </p:blipFill>
        <p:spPr>
          <a:xfrm rot="21127633">
            <a:off x="-6846403" y="5863527"/>
            <a:ext cx="6228788" cy="3500444"/>
          </a:xfrm>
          <a:prstGeom prst="rect">
            <a:avLst/>
          </a:prstGeom>
          <a:ln w="25400" cap="sq">
            <a:solidFill>
              <a:srgbClr val="25283C"/>
            </a:solidFill>
            <a:prstDash val="solid"/>
            <a:miter lim="800000"/>
          </a:ln>
          <a:effectLst>
            <a:outerShdw blurRad="50800" dist="38100" dir="2700000" algn="tl" rotWithShape="0">
              <a:srgbClr val="000000">
                <a:alpha val="43000"/>
              </a:srgbClr>
            </a:outerShdw>
          </a:effectLst>
        </p:spPr>
      </p:pic>
      <p:sp>
        <p:nvSpPr>
          <p:cNvPr id="5" name="Google Shape;151;g2db7d6dfe87_0_6">
            <a:extLst>
              <a:ext uri="{FF2B5EF4-FFF2-40B4-BE49-F238E27FC236}">
                <a16:creationId xmlns:a16="http://schemas.microsoft.com/office/drawing/2014/main" id="{158453AA-ACBA-55D9-915B-8466AD510358}"/>
              </a:ext>
            </a:extLst>
          </p:cNvPr>
          <p:cNvSpPr txBox="1">
            <a:spLocks/>
          </p:cNvSpPr>
          <p:nvPr/>
        </p:nvSpPr>
        <p:spPr>
          <a:xfrm>
            <a:off x="-3892663" y="-3127719"/>
            <a:ext cx="10193977" cy="1325700"/>
          </a:xfrm>
          <a:prstGeom prst="rect">
            <a:avLst/>
          </a:prstGeom>
          <a:noFill/>
          <a:ln>
            <a:noFill/>
          </a:ln>
        </p:spPr>
        <p:txBody>
          <a:bodyPr spcFirstLastPara="1" wrap="square" lIns="91426" tIns="45700" rIns="91426"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6000"/>
              <a:buFont typeface="Arial"/>
              <a:buNone/>
              <a:defRPr sz="60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600" dirty="0"/>
              <a:t>Primary source</a:t>
            </a:r>
          </a:p>
        </p:txBody>
      </p:sp>
      <p:sp>
        <p:nvSpPr>
          <p:cNvPr id="13" name="TextBox 12">
            <a:extLst>
              <a:ext uri="{FF2B5EF4-FFF2-40B4-BE49-F238E27FC236}">
                <a16:creationId xmlns:a16="http://schemas.microsoft.com/office/drawing/2014/main" id="{559A10BE-2B73-AC11-369F-504C50789D08}"/>
              </a:ext>
            </a:extLst>
          </p:cNvPr>
          <p:cNvSpPr txBox="1"/>
          <p:nvPr/>
        </p:nvSpPr>
        <p:spPr>
          <a:xfrm>
            <a:off x="7516325" y="8825534"/>
            <a:ext cx="3218688" cy="605294"/>
          </a:xfrm>
          <a:prstGeom prst="rect">
            <a:avLst/>
          </a:prstGeom>
          <a:noFill/>
        </p:spPr>
        <p:txBody>
          <a:bodyPr wrap="square">
            <a:spAutoFit/>
          </a:bodyPr>
          <a:lstStyle/>
          <a:p>
            <a:pPr>
              <a:lnSpc>
                <a:spcPts val="2020"/>
              </a:lnSpc>
            </a:pPr>
            <a:r>
              <a:rPr lang="en-GB" sz="1801" b="1" dirty="0">
                <a:solidFill>
                  <a:srgbClr val="25283C"/>
                </a:solidFill>
              </a:rPr>
              <a:t>See Worksheet 2 and answer the questions…</a:t>
            </a:r>
            <a:endParaRPr lang="en-GB" sz="1801" dirty="0">
              <a:solidFill>
                <a:srgbClr val="25283C"/>
              </a:solidFill>
            </a:endParaRPr>
          </a:p>
        </p:txBody>
      </p:sp>
      <p:sp>
        <p:nvSpPr>
          <p:cNvPr id="3" name="Scroll: Vertical 2">
            <a:extLst>
              <a:ext uri="{FF2B5EF4-FFF2-40B4-BE49-F238E27FC236}">
                <a16:creationId xmlns:a16="http://schemas.microsoft.com/office/drawing/2014/main" id="{5F7EB131-8F2F-4DD6-ADF5-5B635811A62C}"/>
              </a:ext>
            </a:extLst>
          </p:cNvPr>
          <p:cNvSpPr/>
          <p:nvPr/>
        </p:nvSpPr>
        <p:spPr>
          <a:xfrm rot="16200000">
            <a:off x="1425717" y="36973"/>
            <a:ext cx="1711241" cy="1874737"/>
          </a:xfrm>
          <a:prstGeom prst="verticalScroll">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200000"/>
              </a:lnSpc>
              <a:spcAft>
                <a:spcPts val="800"/>
              </a:spcAft>
            </a:pPr>
            <a:r>
              <a:rPr lang="en-GB" sz="400" kern="100" dirty="0">
                <a:solidFill>
                  <a:srgbClr val="000000"/>
                </a:solidFill>
                <a:effectLst/>
                <a:ea typeface="Aptos" panose="020B0004020202020204" pitchFamily="34" charset="0"/>
                <a:cs typeface="Times New Roman" panose="02020603050405020304" pitchFamily="18" charset="0"/>
              </a:rPr>
              <a:t>“She acknowledged [that she had] infused </a:t>
            </a:r>
            <a:r>
              <a:rPr lang="en-GB" sz="400" b="1" kern="100" dirty="0">
                <a:solidFill>
                  <a:srgbClr val="000000"/>
                </a:solidFill>
                <a:effectLst/>
                <a:ea typeface="Aptos" panose="020B0004020202020204" pitchFamily="34" charset="0"/>
                <a:cs typeface="Times New Roman" panose="02020603050405020304" pitchFamily="18" charset="0"/>
              </a:rPr>
              <a:t>sublimate</a:t>
            </a:r>
            <a:r>
              <a:rPr lang="en-GB" sz="400" kern="100" dirty="0">
                <a:solidFill>
                  <a:srgbClr val="000000"/>
                </a:solidFill>
                <a:effectLst/>
                <a:ea typeface="Aptos" panose="020B0004020202020204" pitchFamily="34" charset="0"/>
                <a:cs typeface="Times New Roman" panose="02020603050405020304" pitchFamily="18" charset="0"/>
              </a:rPr>
              <a:t> in some brandy and water but asserted that she had taken it from the medicine chest without knowing it to be poison and had given it to her master at her grandmother’s desire. This account was evidently a</a:t>
            </a:r>
            <a:r>
              <a:rPr lang="en-GB" sz="400" b="1" kern="100" dirty="0">
                <a:solidFill>
                  <a:srgbClr val="000000"/>
                </a:solidFill>
                <a:effectLst/>
                <a:ea typeface="Aptos" panose="020B0004020202020204" pitchFamily="34" charset="0"/>
                <a:cs typeface="Times New Roman" panose="02020603050405020304" pitchFamily="18" charset="0"/>
              </a:rPr>
              <a:t> fabrication</a:t>
            </a:r>
            <a:r>
              <a:rPr lang="en-GB" sz="400" kern="100" dirty="0">
                <a:solidFill>
                  <a:srgbClr val="000000"/>
                </a:solidFill>
                <a:effectLst/>
                <a:ea typeface="Aptos" panose="020B0004020202020204" pitchFamily="34" charset="0"/>
                <a:cs typeface="Times New Roman" panose="02020603050405020304" pitchFamily="18" charset="0"/>
              </a:rPr>
              <a:t>: there was no doubt of the grandmother’s innocence, although some suspicion attached to the mother’s influence; but as to the girl herself, to hear what was said to her</a:t>
            </a:r>
            <a:r>
              <a:rPr lang="en-GB" sz="800" kern="100" dirty="0">
                <a:solidFill>
                  <a:srgbClr val="000000"/>
                </a:solidFill>
                <a:effectLst/>
                <a:ea typeface="Aptos" panose="020B0004020202020204" pitchFamily="34" charset="0"/>
                <a:cs typeface="Times New Roman" panose="02020603050405020304" pitchFamily="18" charset="0"/>
              </a:rPr>
              <a:t>.”</a:t>
            </a:r>
            <a:endParaRPr lang="en-GB" sz="800" kern="100" dirty="0">
              <a:effectLst/>
              <a:ea typeface="Aptos" panose="020B0004020202020204" pitchFamily="34" charset="0"/>
              <a:cs typeface="Times New Roman" panose="02020603050405020304" pitchFamily="18" charset="0"/>
            </a:endParaRPr>
          </a:p>
        </p:txBody>
      </p:sp>
      <p:sp>
        <p:nvSpPr>
          <p:cNvPr id="6" name="Title 1">
            <a:extLst>
              <a:ext uri="{FF2B5EF4-FFF2-40B4-BE49-F238E27FC236}">
                <a16:creationId xmlns:a16="http://schemas.microsoft.com/office/drawing/2014/main" id="{B86893CF-6340-1439-7288-EFA82AEA44D7}"/>
              </a:ext>
            </a:extLst>
          </p:cNvPr>
          <p:cNvSpPr>
            <a:spLocks noGrp="1"/>
          </p:cNvSpPr>
          <p:nvPr>
            <p:ph type="ctrTitle"/>
          </p:nvPr>
        </p:nvSpPr>
        <p:spPr>
          <a:xfrm rot="16200000">
            <a:off x="-1891178" y="2920814"/>
            <a:ext cx="5445949" cy="819798"/>
          </a:xfrm>
        </p:spPr>
        <p:txBody>
          <a:bodyPr>
            <a:normAutofit/>
          </a:bodyPr>
          <a:lstStyle/>
          <a:p>
            <a:r>
              <a:rPr lang="en-US" sz="1800" i="1" kern="100" dirty="0">
                <a:effectLst/>
                <a:latin typeface="Arial" panose="020B0604020202020204" pitchFamily="34" charset="0"/>
                <a:ea typeface="Aptos" panose="020B0004020202020204" pitchFamily="34" charset="0"/>
                <a:cs typeface="Times New Roman" panose="02020603050405020304" pitchFamily="18" charset="0"/>
              </a:rPr>
              <a:t>How did enslaved children resist in their daily lives on the plantations?</a:t>
            </a:r>
            <a:endParaRPr lang="en-GB" dirty="0"/>
          </a:p>
        </p:txBody>
      </p:sp>
      <p:sp>
        <p:nvSpPr>
          <p:cNvPr id="10" name="Subtitle 2">
            <a:extLst>
              <a:ext uri="{FF2B5EF4-FFF2-40B4-BE49-F238E27FC236}">
                <a16:creationId xmlns:a16="http://schemas.microsoft.com/office/drawing/2014/main" id="{0413B35C-AEEF-E0ED-C60F-0D479EA775C2}"/>
              </a:ext>
            </a:extLst>
          </p:cNvPr>
          <p:cNvSpPr>
            <a:spLocks noGrp="1"/>
          </p:cNvSpPr>
          <p:nvPr>
            <p:ph type="subTitle" idx="1"/>
          </p:nvPr>
        </p:nvSpPr>
        <p:spPr>
          <a:xfrm rot="16200000">
            <a:off x="-445958" y="5857406"/>
            <a:ext cx="1446551" cy="554636"/>
          </a:xfrm>
        </p:spPr>
        <p:txBody>
          <a:bodyPr>
            <a:normAutofit/>
          </a:bodyPr>
          <a:lstStyle/>
          <a:p>
            <a:r>
              <a:rPr lang="en-GB" sz="1400" dirty="0"/>
              <a:t>Worksheet 3</a:t>
            </a:r>
          </a:p>
        </p:txBody>
      </p:sp>
      <p:sp>
        <p:nvSpPr>
          <p:cNvPr id="7" name="TextBox 6">
            <a:extLst>
              <a:ext uri="{FF2B5EF4-FFF2-40B4-BE49-F238E27FC236}">
                <a16:creationId xmlns:a16="http://schemas.microsoft.com/office/drawing/2014/main" id="{E48316D0-87F7-65B8-6D57-013BD8B75949}"/>
              </a:ext>
            </a:extLst>
          </p:cNvPr>
          <p:cNvSpPr txBox="1"/>
          <p:nvPr/>
        </p:nvSpPr>
        <p:spPr>
          <a:xfrm rot="16200000">
            <a:off x="2474200" y="1030819"/>
            <a:ext cx="2193530" cy="369332"/>
          </a:xfrm>
          <a:prstGeom prst="rect">
            <a:avLst/>
          </a:prstGeom>
          <a:solidFill>
            <a:schemeClr val="accent3">
              <a:lumMod val="40000"/>
              <a:lumOff val="60000"/>
            </a:schemeClr>
          </a:solidFill>
        </p:spPr>
        <p:txBody>
          <a:bodyPr wrap="square">
            <a:spAutoFit/>
          </a:bodyPr>
          <a:lstStyle/>
          <a:p>
            <a:r>
              <a:rPr lang="en-GB" sz="900" b="1" dirty="0">
                <a:solidFill>
                  <a:schemeClr val="dk1"/>
                </a:solidFill>
              </a:rPr>
              <a:t>An entry from the diary of Matthew Lewis, a plantation owner in 1834</a:t>
            </a:r>
            <a:endParaRPr lang="en-GB" sz="900" b="1" dirty="0"/>
          </a:p>
        </p:txBody>
      </p:sp>
      <p:sp>
        <p:nvSpPr>
          <p:cNvPr id="15" name="TextBox 14">
            <a:extLst>
              <a:ext uri="{FF2B5EF4-FFF2-40B4-BE49-F238E27FC236}">
                <a16:creationId xmlns:a16="http://schemas.microsoft.com/office/drawing/2014/main" id="{8D1B25B0-419B-6168-0D32-C85FC87D2441}"/>
              </a:ext>
            </a:extLst>
          </p:cNvPr>
          <p:cNvSpPr txBox="1"/>
          <p:nvPr/>
        </p:nvSpPr>
        <p:spPr>
          <a:xfrm rot="16200000">
            <a:off x="3401302" y="-271723"/>
            <a:ext cx="4329567" cy="9431428"/>
          </a:xfrm>
          <a:prstGeom prst="rect">
            <a:avLst/>
          </a:prstGeom>
          <a:noFill/>
        </p:spPr>
        <p:txBody>
          <a:bodyPr wrap="square">
            <a:spAutoFit/>
          </a:bodyPr>
          <a:lstStyle/>
          <a:p>
            <a:pPr>
              <a:lnSpc>
                <a:spcPct val="115000"/>
              </a:lnSpc>
              <a:spcAft>
                <a:spcPts val="800"/>
              </a:spcAft>
            </a:pPr>
            <a:r>
              <a:rPr lang="en-GB" sz="1400" kern="100" dirty="0">
                <a:effectLst/>
                <a:latin typeface="+mj-lt"/>
                <a:ea typeface="Aptos" panose="020B0004020202020204" pitchFamily="34" charset="0"/>
                <a:cs typeface="Times New Roman" panose="02020603050405020304" pitchFamily="18" charset="0"/>
              </a:rPr>
              <a:t>Questions:</a:t>
            </a:r>
          </a:p>
          <a:p>
            <a:pPr marL="342900" lvl="0" indent="-342900">
              <a:lnSpc>
                <a:spcPct val="115000"/>
              </a:lnSpc>
              <a:buFont typeface="+mj-lt"/>
              <a:buAutoNum type="arabicPeriod"/>
            </a:pPr>
            <a:r>
              <a:rPr lang="en-GB" sz="1400" kern="100" dirty="0">
                <a:effectLst/>
                <a:latin typeface="+mj-lt"/>
                <a:ea typeface="Aptos" panose="020B0004020202020204" pitchFamily="34" charset="0"/>
                <a:cs typeface="Times New Roman" panose="02020603050405020304" pitchFamily="18" charset="0"/>
              </a:rPr>
              <a:t>What had the child done to the slave owner?</a:t>
            </a:r>
          </a:p>
          <a:p>
            <a:pPr marL="457200">
              <a:lnSpc>
                <a:spcPct val="115000"/>
              </a:lnSpc>
            </a:pPr>
            <a:r>
              <a:rPr lang="en-GB" sz="1400" kern="100" dirty="0">
                <a:effectLst/>
                <a:latin typeface="+mj-lt"/>
                <a:ea typeface="Aptos" panose="020B0004020202020204" pitchFamily="34" charset="0"/>
                <a:cs typeface="Times New Roman" panose="02020603050405020304" pitchFamily="18" charset="0"/>
              </a:rPr>
              <a:t> </a:t>
            </a:r>
          </a:p>
          <a:p>
            <a:pPr marL="457200">
              <a:lnSpc>
                <a:spcPct val="200000"/>
              </a:lnSpc>
            </a:pPr>
            <a:r>
              <a:rPr lang="en-GB" sz="1400" kern="100" dirty="0">
                <a:solidFill>
                  <a:schemeClr val="bg2">
                    <a:lumMod val="25000"/>
                    <a:lumOff val="75000"/>
                  </a:schemeClr>
                </a:solidFill>
                <a:effectLst/>
                <a:latin typeface="+mj-lt"/>
                <a:ea typeface="Aptos" panose="020B0004020202020204" pitchFamily="34" charset="0"/>
                <a:cs typeface="Times New Roman" panose="02020603050405020304" pitchFamily="18" charset="0"/>
              </a:rPr>
              <a:t>____________________________________________________________________________________________________________________________________</a:t>
            </a:r>
          </a:p>
          <a:p>
            <a:pPr marL="457200">
              <a:lnSpc>
                <a:spcPct val="115000"/>
              </a:lnSpc>
            </a:pPr>
            <a:r>
              <a:rPr lang="en-GB" sz="1400" kern="100" dirty="0">
                <a:effectLst/>
                <a:latin typeface="+mj-lt"/>
                <a:ea typeface="Aptos" panose="020B0004020202020204" pitchFamily="34" charset="0"/>
                <a:cs typeface="Times New Roman" panose="02020603050405020304" pitchFamily="18" charset="0"/>
              </a:rPr>
              <a:t> </a:t>
            </a:r>
          </a:p>
          <a:p>
            <a:pPr lvl="0">
              <a:lnSpc>
                <a:spcPct val="115000"/>
              </a:lnSpc>
              <a:spcAft>
                <a:spcPts val="800"/>
              </a:spcAft>
            </a:pPr>
            <a:r>
              <a:rPr lang="en-GB" sz="1400" kern="100" dirty="0">
                <a:effectLst/>
                <a:latin typeface="+mj-lt"/>
                <a:ea typeface="Aptos" panose="020B0004020202020204" pitchFamily="34" charset="0"/>
                <a:cs typeface="Times New Roman" panose="02020603050405020304" pitchFamily="18" charset="0"/>
              </a:rPr>
              <a:t>2. How do you think she had the opportunity to take the poison from the medicine chest?</a:t>
            </a:r>
          </a:p>
          <a:p>
            <a:pPr>
              <a:lnSpc>
                <a:spcPct val="200000"/>
              </a:lnSpc>
              <a:spcAft>
                <a:spcPts val="800"/>
              </a:spcAft>
            </a:pPr>
            <a:r>
              <a:rPr lang="en-GB" sz="1400" kern="100" dirty="0">
                <a:effectLst/>
                <a:latin typeface="+mj-lt"/>
                <a:ea typeface="Aptos" panose="020B0004020202020204" pitchFamily="34" charset="0"/>
                <a:cs typeface="Times New Roman" panose="02020603050405020304" pitchFamily="18" charset="0"/>
              </a:rPr>
              <a:t> </a:t>
            </a:r>
            <a:endParaRPr lang="en-GB" sz="1400" kern="100" dirty="0">
              <a:solidFill>
                <a:schemeClr val="bg2">
                  <a:lumMod val="25000"/>
                  <a:lumOff val="75000"/>
                </a:schemeClr>
              </a:solidFill>
              <a:effectLst/>
              <a:latin typeface="+mj-lt"/>
              <a:ea typeface="Aptos" panose="020B0004020202020204" pitchFamily="34" charset="0"/>
              <a:cs typeface="Times New Roman" panose="02020603050405020304" pitchFamily="18" charset="0"/>
            </a:endParaRPr>
          </a:p>
          <a:p>
            <a:pPr>
              <a:lnSpc>
                <a:spcPct val="200000"/>
              </a:lnSpc>
              <a:spcAft>
                <a:spcPts val="800"/>
              </a:spcAft>
            </a:pPr>
            <a:r>
              <a:rPr lang="en-GB" sz="1400" kern="100" dirty="0">
                <a:solidFill>
                  <a:schemeClr val="bg2">
                    <a:lumMod val="25000"/>
                    <a:lumOff val="75000"/>
                  </a:schemeClr>
                </a:solidFill>
                <a:effectLst/>
                <a:latin typeface="+mj-lt"/>
                <a:ea typeface="Aptos" panose="020B0004020202020204" pitchFamily="34" charset="0"/>
                <a:cs typeface="Times New Roman" panose="02020603050405020304" pitchFamily="18" charset="0"/>
              </a:rPr>
              <a:t>______________________________________________________________________________________________________________________________________________________</a:t>
            </a:r>
          </a:p>
          <a:p>
            <a:pPr lvl="0">
              <a:lnSpc>
                <a:spcPct val="115000"/>
              </a:lnSpc>
            </a:pPr>
            <a:r>
              <a:rPr lang="en-GB" sz="1400" kern="100" dirty="0">
                <a:effectLst/>
                <a:latin typeface="+mj-lt"/>
                <a:ea typeface="Aptos" panose="020B0004020202020204" pitchFamily="34" charset="0"/>
                <a:cs typeface="Times New Roman" panose="02020603050405020304" pitchFamily="18" charset="0"/>
              </a:rPr>
              <a:t>3. How does </a:t>
            </a:r>
            <a:r>
              <a:rPr lang="en-GB" sz="1400" kern="100" dirty="0" err="1">
                <a:effectLst/>
                <a:latin typeface="+mj-lt"/>
                <a:ea typeface="Aptos" panose="020B0004020202020204" pitchFamily="34" charset="0"/>
                <a:cs typeface="Times New Roman" panose="02020603050405020304" pitchFamily="18" charset="0"/>
              </a:rPr>
              <a:t>Mattew</a:t>
            </a:r>
            <a:r>
              <a:rPr lang="en-GB" sz="1400" kern="100" dirty="0">
                <a:effectLst/>
                <a:latin typeface="+mj-lt"/>
                <a:ea typeface="Aptos" panose="020B0004020202020204" pitchFamily="34" charset="0"/>
                <a:cs typeface="Times New Roman" panose="02020603050405020304" pitchFamily="18" charset="0"/>
              </a:rPr>
              <a:t> Gregory Lewis try to suggest that the girl was guilty of doing wrong? </a:t>
            </a:r>
          </a:p>
          <a:p>
            <a:pPr marL="457200">
              <a:lnSpc>
                <a:spcPct val="200000"/>
              </a:lnSpc>
            </a:pPr>
            <a:r>
              <a:rPr lang="en-GB" sz="1400" kern="100" dirty="0">
                <a:solidFill>
                  <a:schemeClr val="bg2">
                    <a:lumMod val="25000"/>
                    <a:lumOff val="75000"/>
                  </a:schemeClr>
                </a:solidFill>
                <a:effectLst/>
                <a:latin typeface="+mj-lt"/>
                <a:ea typeface="Aptos" panose="020B0004020202020204" pitchFamily="34" charset="0"/>
                <a:cs typeface="Times New Roman" panose="02020603050405020304" pitchFamily="18" charset="0"/>
              </a:rPr>
              <a:t>______________________________________________________________________________________________________________________________________________________________________________________________________________________________</a:t>
            </a:r>
          </a:p>
          <a:p>
            <a:pPr marL="457200">
              <a:lnSpc>
                <a:spcPct val="115000"/>
              </a:lnSpc>
            </a:pPr>
            <a:r>
              <a:rPr lang="en-GB" sz="1400" kern="100" dirty="0">
                <a:effectLst/>
                <a:latin typeface="+mj-lt"/>
                <a:ea typeface="Aptos" panose="020B0004020202020204" pitchFamily="34" charset="0"/>
                <a:cs typeface="Times New Roman" panose="02020603050405020304" pitchFamily="18" charset="0"/>
              </a:rPr>
              <a:t> </a:t>
            </a:r>
          </a:p>
          <a:p>
            <a:pPr marL="228600">
              <a:lnSpc>
                <a:spcPct val="115000"/>
              </a:lnSpc>
              <a:spcAft>
                <a:spcPts val="800"/>
              </a:spcAft>
            </a:pPr>
            <a:r>
              <a:rPr lang="en-GB" sz="1400" kern="100" dirty="0">
                <a:effectLst/>
                <a:latin typeface="Aptos" panose="020B0004020202020204" pitchFamily="34" charset="0"/>
                <a:ea typeface="Aptos" panose="020B0004020202020204" pitchFamily="34" charset="0"/>
                <a:cs typeface="Times New Roman" panose="02020603050405020304" pitchFamily="18" charset="0"/>
              </a:rPr>
              <a:t> </a:t>
            </a:r>
          </a:p>
        </p:txBody>
      </p:sp>
      <p:sp>
        <p:nvSpPr>
          <p:cNvPr id="18" name="TextBox 17">
            <a:extLst>
              <a:ext uri="{FF2B5EF4-FFF2-40B4-BE49-F238E27FC236}">
                <a16:creationId xmlns:a16="http://schemas.microsoft.com/office/drawing/2014/main" id="{BB7B83CB-5104-3AA2-E422-D3F7083A0E05}"/>
              </a:ext>
            </a:extLst>
          </p:cNvPr>
          <p:cNvSpPr txBox="1"/>
          <p:nvPr/>
        </p:nvSpPr>
        <p:spPr>
          <a:xfrm rot="16200000">
            <a:off x="7509874" y="2491756"/>
            <a:ext cx="6400800" cy="1874488"/>
          </a:xfrm>
          <a:prstGeom prst="rect">
            <a:avLst/>
          </a:prstGeom>
          <a:noFill/>
        </p:spPr>
        <p:txBody>
          <a:bodyPr wrap="square">
            <a:spAutoFit/>
          </a:bodyPr>
          <a:lstStyle/>
          <a:p>
            <a:pPr lvl="0">
              <a:lnSpc>
                <a:spcPct val="115000"/>
              </a:lnSpc>
              <a:spcAft>
                <a:spcPts val="800"/>
              </a:spcAft>
            </a:pPr>
            <a:r>
              <a:rPr lang="en-GB" sz="1400" kern="100" dirty="0">
                <a:effectLst/>
                <a:latin typeface="+mj-lt"/>
                <a:ea typeface="Aptos" panose="020B0004020202020204" pitchFamily="34" charset="0"/>
                <a:cs typeface="Times New Roman" panose="02020603050405020304" pitchFamily="18" charset="0"/>
              </a:rPr>
              <a:t>4. Look at the information we have about the writer of this text:</a:t>
            </a:r>
          </a:p>
          <a:p>
            <a:pPr marL="228600">
              <a:lnSpc>
                <a:spcPct val="115000"/>
              </a:lnSpc>
              <a:spcAft>
                <a:spcPts val="800"/>
              </a:spcAft>
            </a:pPr>
            <a:r>
              <a:rPr lang="en-GB" sz="1400" kern="100" dirty="0">
                <a:effectLst/>
                <a:latin typeface="+mj-lt"/>
                <a:ea typeface="Aptos" panose="020B0004020202020204" pitchFamily="34" charset="0"/>
                <a:cs typeface="Times New Roman" panose="02020603050405020304" pitchFamily="18" charset="0"/>
              </a:rPr>
              <a:t>“An entry from the diary of Matthew Lewis, a plantation owner in 1834”</a:t>
            </a:r>
          </a:p>
          <a:p>
            <a:pPr marL="228600">
              <a:lnSpc>
                <a:spcPct val="115000"/>
              </a:lnSpc>
              <a:spcAft>
                <a:spcPts val="800"/>
              </a:spcAft>
            </a:pPr>
            <a:r>
              <a:rPr lang="en-GB" sz="1400" kern="100" dirty="0">
                <a:effectLst/>
                <a:latin typeface="+mj-lt"/>
                <a:ea typeface="Aptos" panose="020B0004020202020204" pitchFamily="34" charset="0"/>
                <a:cs typeface="Times New Roman" panose="02020603050405020304" pitchFamily="18" charset="0"/>
              </a:rPr>
              <a:t>A </a:t>
            </a:r>
            <a:r>
              <a:rPr lang="en-GB" sz="1400" b="1" kern="100" dirty="0">
                <a:effectLst/>
                <a:latin typeface="+mj-lt"/>
                <a:ea typeface="Aptos" panose="020B0004020202020204" pitchFamily="34" charset="0"/>
                <a:cs typeface="Times New Roman" panose="02020603050405020304" pitchFamily="18" charset="0"/>
              </a:rPr>
              <a:t>plantation owner</a:t>
            </a:r>
            <a:r>
              <a:rPr lang="en-GB" sz="1400" kern="100" dirty="0">
                <a:effectLst/>
                <a:latin typeface="+mj-lt"/>
                <a:ea typeface="Aptos" panose="020B0004020202020204" pitchFamily="34" charset="0"/>
                <a:cs typeface="Times New Roman" panose="02020603050405020304" pitchFamily="18" charset="0"/>
              </a:rPr>
              <a:t> was a person who owned a plantation and its enslaved people, so he was an enslaver himself. </a:t>
            </a:r>
          </a:p>
          <a:p>
            <a:pPr marL="228600">
              <a:lnSpc>
                <a:spcPct val="115000"/>
              </a:lnSpc>
              <a:spcAft>
                <a:spcPts val="800"/>
              </a:spcAft>
            </a:pPr>
            <a:r>
              <a:rPr lang="en-GB" sz="1400" kern="100" dirty="0">
                <a:effectLst/>
                <a:latin typeface="+mj-lt"/>
                <a:ea typeface="Aptos" panose="020B0004020202020204" pitchFamily="34" charset="0"/>
                <a:cs typeface="Times New Roman" panose="02020603050405020304" pitchFamily="18" charset="0"/>
              </a:rPr>
              <a:t>How does this make you feel about the information in the text?</a:t>
            </a:r>
            <a:br>
              <a:rPr lang="en-GB" sz="1400" kern="100" dirty="0">
                <a:effectLst/>
                <a:latin typeface="+mj-lt"/>
                <a:ea typeface="Aptos" panose="020B0004020202020204" pitchFamily="34" charset="0"/>
                <a:cs typeface="Times New Roman" panose="02020603050405020304" pitchFamily="18" charset="0"/>
              </a:rPr>
            </a:br>
            <a:r>
              <a:rPr lang="en-GB" sz="1400" kern="100" dirty="0">
                <a:effectLst/>
                <a:latin typeface="+mj-lt"/>
                <a:ea typeface="Aptos" panose="020B0004020202020204" pitchFamily="34" charset="0"/>
                <a:cs typeface="Times New Roman" panose="02020603050405020304" pitchFamily="18" charset="0"/>
              </a:rPr>
              <a:t> Why do we need to treat this primary source with care? </a:t>
            </a:r>
          </a:p>
        </p:txBody>
      </p:sp>
    </p:spTree>
    <p:extLst>
      <p:ext uri="{BB962C8B-B14F-4D97-AF65-F5344CB8AC3E}">
        <p14:creationId xmlns:p14="http://schemas.microsoft.com/office/powerpoint/2010/main" val="22083416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C41B5611-87ED-FCEF-65F7-A72DEDEEA4B4}"/>
            </a:ext>
          </a:extLst>
        </p:cNvPr>
        <p:cNvGrpSpPr/>
        <p:nvPr/>
      </p:nvGrpSpPr>
      <p:grpSpPr>
        <a:xfrm>
          <a:off x="0" y="0"/>
          <a:ext cx="0" cy="0"/>
          <a:chOff x="0" y="0"/>
          <a:chExt cx="0" cy="0"/>
        </a:xfrm>
      </p:grpSpPr>
      <p:pic>
        <p:nvPicPr>
          <p:cNvPr id="14" name="Graphic 13">
            <a:extLst>
              <a:ext uri="{FF2B5EF4-FFF2-40B4-BE49-F238E27FC236}">
                <a16:creationId xmlns:a16="http://schemas.microsoft.com/office/drawing/2014/main" id="{A65EF796-90DA-4370-25B9-F673B93FC4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07409" y="8569061"/>
            <a:ext cx="3388229" cy="1205004"/>
          </a:xfrm>
          <a:prstGeom prst="rect">
            <a:avLst/>
          </a:prstGeom>
        </p:spPr>
      </p:pic>
      <p:pic>
        <p:nvPicPr>
          <p:cNvPr id="9" name="Graphic 8">
            <a:extLst>
              <a:ext uri="{FF2B5EF4-FFF2-40B4-BE49-F238E27FC236}">
                <a16:creationId xmlns:a16="http://schemas.microsoft.com/office/drawing/2014/main" id="{7143B4F2-37D5-9ECC-EAB1-0669B685B2B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5768629">
            <a:off x="3102040" y="2404936"/>
            <a:ext cx="4112683" cy="4801411"/>
          </a:xfrm>
          <a:prstGeom prst="rect">
            <a:avLst/>
          </a:prstGeom>
        </p:spPr>
      </p:pic>
      <p:pic>
        <p:nvPicPr>
          <p:cNvPr id="8" name="Graphic 7">
            <a:extLst>
              <a:ext uri="{FF2B5EF4-FFF2-40B4-BE49-F238E27FC236}">
                <a16:creationId xmlns:a16="http://schemas.microsoft.com/office/drawing/2014/main" id="{94772083-D68E-0A09-F65E-0BF02245D25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4606372" y="3465297"/>
            <a:ext cx="6471074" cy="387097"/>
          </a:xfrm>
          <a:prstGeom prst="rect">
            <a:avLst/>
          </a:prstGeom>
        </p:spPr>
      </p:pic>
      <p:pic>
        <p:nvPicPr>
          <p:cNvPr id="4" name="Google Shape;172;p11" descr="A close-up of a piece of paper&#10;&#10;Description automatically generated">
            <a:extLst>
              <a:ext uri="{FF2B5EF4-FFF2-40B4-BE49-F238E27FC236}">
                <a16:creationId xmlns:a16="http://schemas.microsoft.com/office/drawing/2014/main" id="{C4D75648-8971-289C-7FBD-DA49E9BC4C7E}"/>
              </a:ext>
            </a:extLst>
          </p:cNvPr>
          <p:cNvPicPr preferRelativeResize="0">
            <a:picLocks/>
          </p:cNvPicPr>
          <p:nvPr/>
        </p:nvPicPr>
        <p:blipFill rotWithShape="1">
          <a:blip r:embed="rId7">
            <a:alphaModFix/>
          </a:blip>
          <a:srcRect/>
          <a:stretch/>
        </p:blipFill>
        <p:spPr>
          <a:xfrm rot="21127633">
            <a:off x="-6846403" y="5863527"/>
            <a:ext cx="6228788" cy="3500444"/>
          </a:xfrm>
          <a:prstGeom prst="rect">
            <a:avLst/>
          </a:prstGeom>
          <a:ln w="25400" cap="sq">
            <a:solidFill>
              <a:srgbClr val="25283C"/>
            </a:solidFill>
            <a:prstDash val="solid"/>
            <a:miter lim="800000"/>
          </a:ln>
          <a:effectLst>
            <a:outerShdw blurRad="50800" dist="38100" dir="2700000" algn="tl" rotWithShape="0">
              <a:srgbClr val="000000">
                <a:alpha val="43000"/>
              </a:srgbClr>
            </a:outerShdw>
          </a:effectLst>
        </p:spPr>
      </p:pic>
      <p:sp>
        <p:nvSpPr>
          <p:cNvPr id="5" name="Google Shape;151;g2db7d6dfe87_0_6">
            <a:extLst>
              <a:ext uri="{FF2B5EF4-FFF2-40B4-BE49-F238E27FC236}">
                <a16:creationId xmlns:a16="http://schemas.microsoft.com/office/drawing/2014/main" id="{2586A0C8-175B-8189-D324-8CB0C1197BDF}"/>
              </a:ext>
            </a:extLst>
          </p:cNvPr>
          <p:cNvSpPr txBox="1">
            <a:spLocks/>
          </p:cNvSpPr>
          <p:nvPr/>
        </p:nvSpPr>
        <p:spPr>
          <a:xfrm>
            <a:off x="-3892663" y="-3127719"/>
            <a:ext cx="10193977" cy="1325700"/>
          </a:xfrm>
          <a:prstGeom prst="rect">
            <a:avLst/>
          </a:prstGeom>
          <a:noFill/>
          <a:ln>
            <a:noFill/>
          </a:ln>
        </p:spPr>
        <p:txBody>
          <a:bodyPr spcFirstLastPara="1" wrap="square" lIns="91426" tIns="45700" rIns="91426"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6000"/>
              <a:buFont typeface="Arial"/>
              <a:buNone/>
              <a:defRPr sz="60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600" dirty="0"/>
              <a:t>Primary source</a:t>
            </a:r>
          </a:p>
        </p:txBody>
      </p:sp>
      <p:sp>
        <p:nvSpPr>
          <p:cNvPr id="7" name="TextBox 6">
            <a:extLst>
              <a:ext uri="{FF2B5EF4-FFF2-40B4-BE49-F238E27FC236}">
                <a16:creationId xmlns:a16="http://schemas.microsoft.com/office/drawing/2014/main" id="{59F75D47-D229-B469-E1EB-8D035B1051EF}"/>
              </a:ext>
            </a:extLst>
          </p:cNvPr>
          <p:cNvSpPr txBox="1"/>
          <p:nvPr/>
        </p:nvSpPr>
        <p:spPr>
          <a:xfrm rot="16200000">
            <a:off x="4919514" y="3707344"/>
            <a:ext cx="5466724" cy="523477"/>
          </a:xfrm>
          <a:prstGeom prst="rect">
            <a:avLst/>
          </a:prstGeom>
          <a:solidFill>
            <a:schemeClr val="accent3">
              <a:lumMod val="40000"/>
              <a:lumOff val="60000"/>
            </a:schemeClr>
          </a:solidFill>
        </p:spPr>
        <p:txBody>
          <a:bodyPr wrap="square">
            <a:spAutoFit/>
          </a:bodyPr>
          <a:lstStyle/>
          <a:p>
            <a:r>
              <a:rPr lang="en-GB" sz="1401" b="1" dirty="0">
                <a:solidFill>
                  <a:schemeClr val="dk1"/>
                </a:solidFill>
              </a:rPr>
              <a:t>: Newspaper Runaway advertisement</a:t>
            </a:r>
          </a:p>
          <a:p>
            <a:r>
              <a:rPr lang="en-GB" sz="1401" b="1" dirty="0">
                <a:solidFill>
                  <a:schemeClr val="dk1"/>
                </a:solidFill>
              </a:rPr>
              <a:t>Cornwall Chronicle, Santa Cruz, St. Elizabeth, 4 February 1777</a:t>
            </a:r>
          </a:p>
        </p:txBody>
      </p:sp>
      <p:sp>
        <p:nvSpPr>
          <p:cNvPr id="11" name="TextBox 10">
            <a:extLst>
              <a:ext uri="{FF2B5EF4-FFF2-40B4-BE49-F238E27FC236}">
                <a16:creationId xmlns:a16="http://schemas.microsoft.com/office/drawing/2014/main" id="{12F9F94D-6E62-14B6-BFC3-F654C49AA703}"/>
              </a:ext>
            </a:extLst>
          </p:cNvPr>
          <p:cNvSpPr txBox="1"/>
          <p:nvPr/>
        </p:nvSpPr>
        <p:spPr>
          <a:xfrm rot="16200000">
            <a:off x="1824691" y="535549"/>
            <a:ext cx="2337362" cy="1675908"/>
          </a:xfrm>
          <a:prstGeom prst="rect">
            <a:avLst/>
          </a:prstGeom>
          <a:noFill/>
        </p:spPr>
        <p:txBody>
          <a:bodyPr wrap="square">
            <a:spAutoFit/>
          </a:bodyPr>
          <a:lstStyle/>
          <a:p>
            <a:pPr>
              <a:lnSpc>
                <a:spcPts val="2080"/>
              </a:lnSpc>
            </a:pPr>
            <a:r>
              <a:rPr lang="en-GB" sz="1200" dirty="0">
                <a:solidFill>
                  <a:schemeClr val="dk1"/>
                </a:solidFill>
              </a:rPr>
              <a:t>A </a:t>
            </a:r>
            <a:r>
              <a:rPr lang="en-GB" sz="1200" b="1" dirty="0">
                <a:solidFill>
                  <a:schemeClr val="dk1"/>
                </a:solidFill>
              </a:rPr>
              <a:t>Primary Source </a:t>
            </a:r>
            <a:r>
              <a:rPr lang="en-GB" sz="1200" dirty="0">
                <a:solidFill>
                  <a:schemeClr val="dk1"/>
                </a:solidFill>
              </a:rPr>
              <a:t>is a source of information that was written at the time the events happened by someone who was living through this point in history.</a:t>
            </a:r>
            <a:endParaRPr lang="en-GB" sz="1200" dirty="0"/>
          </a:p>
        </p:txBody>
      </p:sp>
      <p:sp>
        <p:nvSpPr>
          <p:cNvPr id="13" name="TextBox 12">
            <a:extLst>
              <a:ext uri="{FF2B5EF4-FFF2-40B4-BE49-F238E27FC236}">
                <a16:creationId xmlns:a16="http://schemas.microsoft.com/office/drawing/2014/main" id="{5A11E23B-B4F4-093C-7B66-A83C1AD3E4B1}"/>
              </a:ext>
            </a:extLst>
          </p:cNvPr>
          <p:cNvSpPr txBox="1"/>
          <p:nvPr/>
        </p:nvSpPr>
        <p:spPr>
          <a:xfrm>
            <a:off x="7516325" y="8825534"/>
            <a:ext cx="3218688" cy="605294"/>
          </a:xfrm>
          <a:prstGeom prst="rect">
            <a:avLst/>
          </a:prstGeom>
          <a:noFill/>
        </p:spPr>
        <p:txBody>
          <a:bodyPr wrap="square">
            <a:spAutoFit/>
          </a:bodyPr>
          <a:lstStyle/>
          <a:p>
            <a:pPr>
              <a:lnSpc>
                <a:spcPts val="2020"/>
              </a:lnSpc>
            </a:pPr>
            <a:r>
              <a:rPr lang="en-GB" sz="1801" b="1" dirty="0">
                <a:solidFill>
                  <a:srgbClr val="25283C"/>
                </a:solidFill>
              </a:rPr>
              <a:t>See Worksheet 2 and answer the questions…</a:t>
            </a:r>
            <a:endParaRPr lang="en-GB" sz="1801" dirty="0">
              <a:solidFill>
                <a:srgbClr val="25283C"/>
              </a:solidFill>
            </a:endParaRPr>
          </a:p>
        </p:txBody>
      </p:sp>
      <p:pic>
        <p:nvPicPr>
          <p:cNvPr id="16" name="Graphic 15">
            <a:extLst>
              <a:ext uri="{FF2B5EF4-FFF2-40B4-BE49-F238E27FC236}">
                <a16:creationId xmlns:a16="http://schemas.microsoft.com/office/drawing/2014/main" id="{B00CBA3F-535F-72E2-AD83-2DB4CB27153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434049">
            <a:off x="1751767" y="2413037"/>
            <a:ext cx="712905" cy="546560"/>
          </a:xfrm>
          <a:prstGeom prst="rect">
            <a:avLst/>
          </a:prstGeom>
        </p:spPr>
      </p:pic>
      <p:sp>
        <p:nvSpPr>
          <p:cNvPr id="2" name="Text Box 2">
            <a:extLst>
              <a:ext uri="{FF2B5EF4-FFF2-40B4-BE49-F238E27FC236}">
                <a16:creationId xmlns:a16="http://schemas.microsoft.com/office/drawing/2014/main" id="{F23E4D72-7BB3-66BF-7D07-37EEBF47B7E5}"/>
              </a:ext>
            </a:extLst>
          </p:cNvPr>
          <p:cNvSpPr txBox="1">
            <a:spLocks noChangeArrowheads="1"/>
          </p:cNvSpPr>
          <p:nvPr/>
        </p:nvSpPr>
        <p:spPr bwMode="auto">
          <a:xfrm rot="16200000">
            <a:off x="4494222" y="596654"/>
            <a:ext cx="1677185" cy="1553695"/>
          </a:xfrm>
          <a:prstGeom prst="rect">
            <a:avLst/>
          </a:prstGeom>
          <a:solidFill>
            <a:srgbClr val="FFFFFF"/>
          </a:solidFill>
          <a:ln w="9525">
            <a:solidFill>
              <a:schemeClr val="bg2">
                <a:lumMod val="25000"/>
                <a:lumOff val="75000"/>
              </a:schemeClr>
            </a:solidFill>
            <a:prstDash val="sysDash"/>
            <a:miter lim="800000"/>
            <a:headEnd/>
            <a:tailEnd/>
          </a:ln>
        </p:spPr>
        <p:txBody>
          <a:bodyPr rot="0" vert="horz" wrap="square" lIns="91440" tIns="45720" rIns="91440" bIns="45720" anchor="t" anchorCtr="0">
            <a:spAutoFit/>
          </a:bodyPr>
          <a:lstStyle/>
          <a:p>
            <a:pPr>
              <a:lnSpc>
                <a:spcPct val="115000"/>
              </a:lnSpc>
              <a:spcAft>
                <a:spcPts val="800"/>
              </a:spcAft>
            </a:pPr>
            <a:r>
              <a:rPr lang="en-GB" sz="1200" b="1" kern="100" dirty="0">
                <a:effectLst/>
                <a:latin typeface="+mn-lt"/>
                <a:ea typeface="Aptos" panose="020B0004020202020204" pitchFamily="34" charset="0"/>
                <a:cs typeface="Times New Roman" panose="02020603050405020304" pitchFamily="18" charset="0"/>
              </a:rPr>
              <a:t>creole – </a:t>
            </a:r>
            <a:r>
              <a:rPr lang="en-GB" sz="1200" kern="100" dirty="0">
                <a:effectLst/>
                <a:latin typeface="+mn-lt"/>
                <a:ea typeface="Aptos" panose="020B0004020202020204" pitchFamily="34" charset="0"/>
                <a:cs typeface="Times New Roman" panose="02020603050405020304" pitchFamily="18" charset="0"/>
              </a:rPr>
              <a:t>someone born in the British Caribbean</a:t>
            </a:r>
          </a:p>
          <a:p>
            <a:pPr>
              <a:lnSpc>
                <a:spcPct val="115000"/>
              </a:lnSpc>
              <a:spcAft>
                <a:spcPts val="800"/>
              </a:spcAft>
            </a:pPr>
            <a:r>
              <a:rPr lang="en-GB" sz="1200" b="1" kern="100" dirty="0">
                <a:effectLst/>
                <a:latin typeface="+mn-lt"/>
                <a:ea typeface="Aptos" panose="020B0004020202020204" pitchFamily="34" charset="0"/>
                <a:cs typeface="Times New Roman" panose="02020603050405020304" pitchFamily="18" charset="0"/>
              </a:rPr>
              <a:t>incited – </a:t>
            </a:r>
            <a:r>
              <a:rPr lang="en-GB" sz="1200" kern="100" dirty="0">
                <a:effectLst/>
                <a:latin typeface="+mn-lt"/>
                <a:ea typeface="Aptos" panose="020B0004020202020204" pitchFamily="34" charset="0"/>
                <a:cs typeface="Times New Roman" panose="02020603050405020304" pitchFamily="18" charset="0"/>
              </a:rPr>
              <a:t>persuaded or encouraged</a:t>
            </a:r>
          </a:p>
          <a:p>
            <a:pPr>
              <a:lnSpc>
                <a:spcPct val="115000"/>
              </a:lnSpc>
              <a:spcAft>
                <a:spcPts val="800"/>
              </a:spcAft>
            </a:pPr>
            <a:r>
              <a:rPr lang="en-GB" sz="1200" b="1" kern="100" dirty="0">
                <a:effectLst/>
                <a:latin typeface="+mn-lt"/>
                <a:ea typeface="Aptos" panose="020B0004020202020204" pitchFamily="34" charset="0"/>
                <a:cs typeface="Times New Roman" panose="02020603050405020304" pitchFamily="18" charset="0"/>
              </a:rPr>
              <a:t>breeches – </a:t>
            </a:r>
            <a:r>
              <a:rPr lang="en-GB" sz="1200" kern="100" dirty="0">
                <a:effectLst/>
                <a:latin typeface="+mn-lt"/>
                <a:ea typeface="Aptos" panose="020B0004020202020204" pitchFamily="34" charset="0"/>
                <a:cs typeface="Times New Roman" panose="02020603050405020304" pitchFamily="18" charset="0"/>
              </a:rPr>
              <a:t>trousers </a:t>
            </a:r>
          </a:p>
        </p:txBody>
      </p:sp>
      <p:sp>
        <p:nvSpPr>
          <p:cNvPr id="6" name="Title 1">
            <a:extLst>
              <a:ext uri="{FF2B5EF4-FFF2-40B4-BE49-F238E27FC236}">
                <a16:creationId xmlns:a16="http://schemas.microsoft.com/office/drawing/2014/main" id="{6F3441A6-B34F-C867-5146-D8604F387737}"/>
              </a:ext>
            </a:extLst>
          </p:cNvPr>
          <p:cNvSpPr>
            <a:spLocks noGrp="1"/>
          </p:cNvSpPr>
          <p:nvPr>
            <p:ph type="ctrTitle"/>
          </p:nvPr>
        </p:nvSpPr>
        <p:spPr>
          <a:xfrm rot="16200000">
            <a:off x="-1891178" y="2920814"/>
            <a:ext cx="5445949" cy="819798"/>
          </a:xfrm>
        </p:spPr>
        <p:txBody>
          <a:bodyPr>
            <a:normAutofit/>
          </a:bodyPr>
          <a:lstStyle/>
          <a:p>
            <a:r>
              <a:rPr lang="en-US" sz="1800" i="1" kern="100" dirty="0">
                <a:effectLst/>
                <a:latin typeface="Arial" panose="020B0604020202020204" pitchFamily="34" charset="0"/>
                <a:ea typeface="Aptos" panose="020B0004020202020204" pitchFamily="34" charset="0"/>
                <a:cs typeface="Times New Roman" panose="02020603050405020304" pitchFamily="18" charset="0"/>
              </a:rPr>
              <a:t>How did enslaved children resist in their daily lives on the plantations?</a:t>
            </a:r>
            <a:endParaRPr lang="en-GB" dirty="0"/>
          </a:p>
        </p:txBody>
      </p:sp>
      <p:sp>
        <p:nvSpPr>
          <p:cNvPr id="10" name="Subtitle 2">
            <a:extLst>
              <a:ext uri="{FF2B5EF4-FFF2-40B4-BE49-F238E27FC236}">
                <a16:creationId xmlns:a16="http://schemas.microsoft.com/office/drawing/2014/main" id="{7DDD7CA6-4221-19B7-E110-56EE3D83365F}"/>
              </a:ext>
            </a:extLst>
          </p:cNvPr>
          <p:cNvSpPr>
            <a:spLocks noGrp="1"/>
          </p:cNvSpPr>
          <p:nvPr>
            <p:ph type="subTitle" idx="1"/>
          </p:nvPr>
        </p:nvSpPr>
        <p:spPr>
          <a:xfrm rot="16200000">
            <a:off x="-445958" y="5857406"/>
            <a:ext cx="1446551" cy="554636"/>
          </a:xfrm>
        </p:spPr>
        <p:txBody>
          <a:bodyPr>
            <a:normAutofit/>
          </a:bodyPr>
          <a:lstStyle/>
          <a:p>
            <a:r>
              <a:rPr lang="en-GB" sz="1400" dirty="0"/>
              <a:t>Worksheet 3</a:t>
            </a:r>
          </a:p>
        </p:txBody>
      </p:sp>
      <p:sp>
        <p:nvSpPr>
          <p:cNvPr id="15" name="TextBox 14">
            <a:extLst>
              <a:ext uri="{FF2B5EF4-FFF2-40B4-BE49-F238E27FC236}">
                <a16:creationId xmlns:a16="http://schemas.microsoft.com/office/drawing/2014/main" id="{949B9AED-F50F-FC14-4F3A-A87AB55E257B}"/>
              </a:ext>
            </a:extLst>
          </p:cNvPr>
          <p:cNvSpPr txBox="1"/>
          <p:nvPr/>
        </p:nvSpPr>
        <p:spPr>
          <a:xfrm rot="16200000">
            <a:off x="2879648" y="2463564"/>
            <a:ext cx="3962094" cy="4585101"/>
          </a:xfrm>
          <a:prstGeom prst="rect">
            <a:avLst/>
          </a:prstGeom>
          <a:solidFill>
            <a:schemeClr val="bg1"/>
          </a:solidFill>
          <a:ln>
            <a:solidFill>
              <a:schemeClr val="bg1">
                <a:lumMod val="25000"/>
              </a:schemeClr>
            </a:solidFill>
          </a:ln>
          <a:scene3d>
            <a:camera prst="orthographicFront"/>
            <a:lightRig rig="threePt" dir="t"/>
          </a:scene3d>
          <a:sp3d>
            <a:bevelT/>
          </a:sp3d>
        </p:spPr>
        <p:txBody>
          <a:bodyPr wrap="square">
            <a:spAutoFit/>
          </a:bodyPr>
          <a:lstStyle/>
          <a:p>
            <a:pPr>
              <a:lnSpc>
                <a:spcPct val="150000"/>
              </a:lnSpc>
              <a:spcAft>
                <a:spcPts val="800"/>
              </a:spcAft>
            </a:pPr>
            <a:r>
              <a:rPr lang="en-GB" sz="1400" kern="100" dirty="0">
                <a:effectLst/>
                <a:latin typeface="Calibri" panose="020F0502020204030204" pitchFamily="34" charset="0"/>
                <a:ea typeface="Aptos" panose="020B0004020202020204" pitchFamily="34" charset="0"/>
                <a:cs typeface="Times New Roman" panose="02020603050405020304" pitchFamily="18" charset="0"/>
              </a:rPr>
              <a:t>Ran away, from ISAAC RODOGUES PENHA on Thursday the 30</a:t>
            </a:r>
            <a:r>
              <a:rPr lang="en-GB" sz="1400" kern="100" baseline="30000" dirty="0">
                <a:effectLst/>
                <a:latin typeface="Calibri" panose="020F0502020204030204" pitchFamily="34" charset="0"/>
                <a:ea typeface="Aptos" panose="020B0004020202020204" pitchFamily="34" charset="0"/>
                <a:cs typeface="Times New Roman" panose="02020603050405020304" pitchFamily="18" charset="0"/>
              </a:rPr>
              <a:t>th</a:t>
            </a:r>
            <a:r>
              <a:rPr lang="en-GB" sz="1400" kern="100" dirty="0">
                <a:effectLst/>
                <a:latin typeface="Calibri" panose="020F0502020204030204" pitchFamily="34" charset="0"/>
                <a:ea typeface="Aptos" panose="020B0004020202020204" pitchFamily="34" charset="0"/>
                <a:cs typeface="Times New Roman" panose="02020603050405020304" pitchFamily="18" charset="0"/>
              </a:rPr>
              <a:t> of January last, a small creole boy named MONDAY, the two middle fingers of his right hand are contracted, occasioned by being burnt, has large navel, had on when he went away a check shirt, without any breeches, as he could not wear them on account of a whipping, he had a few days before. He took with him a large Spanish grey horse and went through knock Patrick in company with a Spanish … fellow who calls himself MARTIN who is a known rogue for stealing horses. It is supposed he has incited the boy to go with him, that he may sell him and the horse; … The said Martin has changed the boy’s name to TOM.”</a:t>
            </a:r>
            <a:endParaRPr lang="en-GB" sz="14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212238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8F128-1316-2852-45F2-D7235E66B461}"/>
              </a:ext>
            </a:extLst>
          </p:cNvPr>
          <p:cNvSpPr>
            <a:spLocks noGrp="1"/>
          </p:cNvSpPr>
          <p:nvPr>
            <p:ph type="ctrTitle"/>
          </p:nvPr>
        </p:nvSpPr>
        <p:spPr>
          <a:xfrm>
            <a:off x="1524000" y="2258568"/>
            <a:ext cx="9144000" cy="2340864"/>
          </a:xfrm>
        </p:spPr>
        <p:txBody>
          <a:bodyPr>
            <a:normAutofit/>
          </a:bodyPr>
          <a:lstStyle/>
          <a:p>
            <a:r>
              <a:rPr lang="en-US" sz="3600" dirty="0"/>
              <a:t>In many ways, children can make their own choices about their lives and can help create change for themselves and others…</a:t>
            </a:r>
          </a:p>
        </p:txBody>
      </p:sp>
    </p:spTree>
    <p:extLst>
      <p:ext uri="{BB962C8B-B14F-4D97-AF65-F5344CB8AC3E}">
        <p14:creationId xmlns:p14="http://schemas.microsoft.com/office/powerpoint/2010/main" val="37495243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3725F971-B402-00A3-6110-C2E19AC50C62}"/>
            </a:ext>
          </a:extLst>
        </p:cNvPr>
        <p:cNvGrpSpPr/>
        <p:nvPr/>
      </p:nvGrpSpPr>
      <p:grpSpPr>
        <a:xfrm>
          <a:off x="0" y="0"/>
          <a:ext cx="0" cy="0"/>
          <a:chOff x="0" y="0"/>
          <a:chExt cx="0" cy="0"/>
        </a:xfrm>
      </p:grpSpPr>
      <p:pic>
        <p:nvPicPr>
          <p:cNvPr id="9" name="Graphic 8">
            <a:extLst>
              <a:ext uri="{FF2B5EF4-FFF2-40B4-BE49-F238E27FC236}">
                <a16:creationId xmlns:a16="http://schemas.microsoft.com/office/drawing/2014/main" id="{B9540099-78D3-FE97-D08C-28F4A7BBF3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5768629">
            <a:off x="1509887" y="149956"/>
            <a:ext cx="1329012" cy="2062100"/>
          </a:xfrm>
          <a:prstGeom prst="rect">
            <a:avLst/>
          </a:prstGeom>
        </p:spPr>
      </p:pic>
      <p:pic>
        <p:nvPicPr>
          <p:cNvPr id="4" name="Google Shape;172;p11" descr="A close-up of a piece of paper&#10;&#10;Description automatically generated">
            <a:extLst>
              <a:ext uri="{FF2B5EF4-FFF2-40B4-BE49-F238E27FC236}">
                <a16:creationId xmlns:a16="http://schemas.microsoft.com/office/drawing/2014/main" id="{46350842-4738-EA52-47E0-D97440A7FBB4}"/>
              </a:ext>
            </a:extLst>
          </p:cNvPr>
          <p:cNvPicPr preferRelativeResize="0">
            <a:picLocks/>
          </p:cNvPicPr>
          <p:nvPr/>
        </p:nvPicPr>
        <p:blipFill rotWithShape="1">
          <a:blip r:embed="rId5">
            <a:alphaModFix/>
            <a:extLst>
              <a:ext uri="{BEBA8EAE-BF5A-486C-A8C5-ECC9F3942E4B}">
                <a14:imgProps xmlns:a14="http://schemas.microsoft.com/office/drawing/2010/main">
                  <a14:imgLayer r:embed="rId6">
                    <a14:imgEffect>
                      <a14:brightnessContrast contrast="20000"/>
                    </a14:imgEffect>
                  </a14:imgLayer>
                </a14:imgProps>
              </a:ext>
            </a:extLst>
          </a:blip>
          <a:srcRect/>
          <a:stretch/>
        </p:blipFill>
        <p:spPr>
          <a:xfrm rot="16200000">
            <a:off x="1220970" y="488481"/>
            <a:ext cx="1906846" cy="1543843"/>
          </a:xfrm>
          <a:prstGeom prst="rect">
            <a:avLst/>
          </a:prstGeom>
          <a:ln w="25400" cap="sq">
            <a:solidFill>
              <a:srgbClr val="25283C"/>
            </a:solidFill>
            <a:prstDash val="solid"/>
            <a:miter lim="800000"/>
          </a:ln>
          <a:effectLst>
            <a:outerShdw blurRad="50800" dist="38100" dir="2700000" algn="tl" rotWithShape="0">
              <a:srgbClr val="000000">
                <a:alpha val="43000"/>
              </a:srgbClr>
            </a:outerShdw>
          </a:effectLst>
        </p:spPr>
      </p:pic>
      <p:sp>
        <p:nvSpPr>
          <p:cNvPr id="5" name="Google Shape;151;g2db7d6dfe87_0_6">
            <a:extLst>
              <a:ext uri="{FF2B5EF4-FFF2-40B4-BE49-F238E27FC236}">
                <a16:creationId xmlns:a16="http://schemas.microsoft.com/office/drawing/2014/main" id="{CFDB98AC-18A8-67B9-A066-C6B660D26CA9}"/>
              </a:ext>
            </a:extLst>
          </p:cNvPr>
          <p:cNvSpPr txBox="1">
            <a:spLocks/>
          </p:cNvSpPr>
          <p:nvPr/>
        </p:nvSpPr>
        <p:spPr>
          <a:xfrm>
            <a:off x="-3892663" y="-3127719"/>
            <a:ext cx="10193977" cy="1325700"/>
          </a:xfrm>
          <a:prstGeom prst="rect">
            <a:avLst/>
          </a:prstGeom>
          <a:noFill/>
          <a:ln>
            <a:noFill/>
          </a:ln>
        </p:spPr>
        <p:txBody>
          <a:bodyPr spcFirstLastPara="1" wrap="square" lIns="91426" tIns="45700" rIns="91426"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6000"/>
              <a:buFont typeface="Arial"/>
              <a:buNone/>
              <a:defRPr sz="60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600" dirty="0"/>
              <a:t>Primary source</a:t>
            </a:r>
          </a:p>
        </p:txBody>
      </p:sp>
      <p:sp>
        <p:nvSpPr>
          <p:cNvPr id="6" name="Title 1">
            <a:extLst>
              <a:ext uri="{FF2B5EF4-FFF2-40B4-BE49-F238E27FC236}">
                <a16:creationId xmlns:a16="http://schemas.microsoft.com/office/drawing/2014/main" id="{52674A2F-93F0-8D2F-2F61-6AA8EB29120B}"/>
              </a:ext>
            </a:extLst>
          </p:cNvPr>
          <p:cNvSpPr>
            <a:spLocks noGrp="1"/>
          </p:cNvSpPr>
          <p:nvPr>
            <p:ph type="ctrTitle"/>
          </p:nvPr>
        </p:nvSpPr>
        <p:spPr>
          <a:xfrm rot="16200000">
            <a:off x="-1891178" y="2920814"/>
            <a:ext cx="5445949" cy="819798"/>
          </a:xfrm>
        </p:spPr>
        <p:txBody>
          <a:bodyPr>
            <a:normAutofit/>
          </a:bodyPr>
          <a:lstStyle/>
          <a:p>
            <a:r>
              <a:rPr lang="en-US" sz="1800" i="1" kern="100" dirty="0">
                <a:effectLst/>
                <a:latin typeface="Arial" panose="020B0604020202020204" pitchFamily="34" charset="0"/>
                <a:ea typeface="Aptos" panose="020B0004020202020204" pitchFamily="34" charset="0"/>
                <a:cs typeface="Times New Roman" panose="02020603050405020304" pitchFamily="18" charset="0"/>
              </a:rPr>
              <a:t>How did enslaved children resist in their daily lives on the plantations?</a:t>
            </a:r>
            <a:endParaRPr lang="en-GB" dirty="0"/>
          </a:p>
        </p:txBody>
      </p:sp>
      <p:sp>
        <p:nvSpPr>
          <p:cNvPr id="10" name="Subtitle 2">
            <a:extLst>
              <a:ext uri="{FF2B5EF4-FFF2-40B4-BE49-F238E27FC236}">
                <a16:creationId xmlns:a16="http://schemas.microsoft.com/office/drawing/2014/main" id="{041053EB-DC47-AA21-B282-98BA2B5C7F54}"/>
              </a:ext>
            </a:extLst>
          </p:cNvPr>
          <p:cNvSpPr>
            <a:spLocks noGrp="1"/>
          </p:cNvSpPr>
          <p:nvPr>
            <p:ph type="subTitle" idx="1"/>
          </p:nvPr>
        </p:nvSpPr>
        <p:spPr>
          <a:xfrm rot="16200000">
            <a:off x="-445958" y="5857406"/>
            <a:ext cx="1446551" cy="554636"/>
          </a:xfrm>
        </p:spPr>
        <p:txBody>
          <a:bodyPr>
            <a:normAutofit/>
          </a:bodyPr>
          <a:lstStyle/>
          <a:p>
            <a:r>
              <a:rPr lang="en-GB" sz="1400" dirty="0"/>
              <a:t>Worksheet 4</a:t>
            </a:r>
          </a:p>
        </p:txBody>
      </p:sp>
      <p:sp>
        <p:nvSpPr>
          <p:cNvPr id="15" name="TextBox 14">
            <a:extLst>
              <a:ext uri="{FF2B5EF4-FFF2-40B4-BE49-F238E27FC236}">
                <a16:creationId xmlns:a16="http://schemas.microsoft.com/office/drawing/2014/main" id="{BF887CB7-F863-A199-D2B1-26ED88407709}"/>
              </a:ext>
            </a:extLst>
          </p:cNvPr>
          <p:cNvSpPr txBox="1"/>
          <p:nvPr/>
        </p:nvSpPr>
        <p:spPr>
          <a:xfrm rot="16200000">
            <a:off x="5593222" y="57771"/>
            <a:ext cx="4451818" cy="8650189"/>
          </a:xfrm>
          <a:prstGeom prst="rect">
            <a:avLst/>
          </a:prstGeom>
          <a:noFill/>
        </p:spPr>
        <p:txBody>
          <a:bodyPr wrap="square">
            <a:spAutoFit/>
          </a:bodyPr>
          <a:lstStyle/>
          <a:p>
            <a:pPr>
              <a:lnSpc>
                <a:spcPct val="115000"/>
              </a:lnSpc>
              <a:spcAft>
                <a:spcPts val="800"/>
              </a:spcAft>
            </a:pPr>
            <a:r>
              <a:rPr lang="en-GB" sz="1400" kern="100" dirty="0">
                <a:effectLst/>
                <a:latin typeface="+mj-lt"/>
                <a:ea typeface="Aptos" panose="020B0004020202020204" pitchFamily="34" charset="0"/>
                <a:cs typeface="Times New Roman" panose="02020603050405020304" pitchFamily="18" charset="0"/>
              </a:rPr>
              <a:t>Questions:</a:t>
            </a:r>
          </a:p>
          <a:p>
            <a:pPr marL="342900" lvl="0" indent="-342900">
              <a:lnSpc>
                <a:spcPct val="115000"/>
              </a:lnSpc>
              <a:buFont typeface="+mj-lt"/>
              <a:buAutoNum type="arabicPeriod"/>
            </a:pPr>
            <a:r>
              <a:rPr lang="en-GB" sz="1400" kern="100" dirty="0">
                <a:effectLst/>
                <a:latin typeface="+mj-lt"/>
                <a:ea typeface="Aptos" panose="020B0004020202020204" pitchFamily="34" charset="0"/>
                <a:cs typeface="Times New Roman" panose="02020603050405020304" pitchFamily="18" charset="0"/>
              </a:rPr>
              <a:t>Why do you think Monday/Tom ran away?  </a:t>
            </a:r>
          </a:p>
          <a:p>
            <a:pPr marL="457200">
              <a:lnSpc>
                <a:spcPct val="200000"/>
              </a:lnSpc>
            </a:pPr>
            <a:r>
              <a:rPr lang="en-GB" sz="1400" kern="100" dirty="0">
                <a:solidFill>
                  <a:schemeClr val="bg2">
                    <a:lumMod val="25000"/>
                    <a:lumOff val="75000"/>
                  </a:schemeClr>
                </a:solidFill>
                <a:effectLst/>
                <a:latin typeface="+mj-lt"/>
                <a:ea typeface="Aptos" panose="020B0004020202020204" pitchFamily="34" charset="0"/>
                <a:cs typeface="Times New Roman" panose="02020603050405020304" pitchFamily="18" charset="0"/>
              </a:rPr>
              <a:t>____________________________________________________________________________________________________________________________________</a:t>
            </a:r>
          </a:p>
          <a:p>
            <a:pPr marL="457200">
              <a:lnSpc>
                <a:spcPct val="115000"/>
              </a:lnSpc>
            </a:pPr>
            <a:r>
              <a:rPr lang="en-GB" sz="1400" kern="100" dirty="0">
                <a:effectLst/>
                <a:latin typeface="+mj-lt"/>
                <a:ea typeface="Aptos" panose="020B0004020202020204" pitchFamily="34" charset="0"/>
                <a:cs typeface="Times New Roman" panose="02020603050405020304" pitchFamily="18" charset="0"/>
              </a:rPr>
              <a:t> </a:t>
            </a:r>
          </a:p>
          <a:p>
            <a:pPr lvl="0">
              <a:lnSpc>
                <a:spcPct val="115000"/>
              </a:lnSpc>
              <a:spcAft>
                <a:spcPts val="800"/>
              </a:spcAft>
            </a:pPr>
            <a:r>
              <a:rPr lang="en-GB" sz="1400" kern="100" dirty="0">
                <a:effectLst/>
                <a:latin typeface="+mj-lt"/>
                <a:ea typeface="Aptos" panose="020B0004020202020204" pitchFamily="34" charset="0"/>
                <a:cs typeface="Times New Roman" panose="02020603050405020304" pitchFamily="18" charset="0"/>
              </a:rPr>
              <a:t>2. </a:t>
            </a:r>
            <a:r>
              <a:rPr lang="en-GB" kern="100" dirty="0">
                <a:latin typeface="+mj-lt"/>
                <a:ea typeface="Aptos" panose="020B0004020202020204" pitchFamily="34" charset="0"/>
                <a:cs typeface="Times New Roman" panose="02020603050405020304" pitchFamily="18" charset="0"/>
              </a:rPr>
              <a:t> </a:t>
            </a:r>
            <a:r>
              <a:rPr lang="en-GB" sz="1400" kern="100" dirty="0">
                <a:effectLst/>
                <a:latin typeface="+mj-lt"/>
                <a:ea typeface="Aptos" panose="020B0004020202020204" pitchFamily="34" charset="0"/>
                <a:cs typeface="Times New Roman" panose="02020603050405020304" pitchFamily="18" charset="0"/>
              </a:rPr>
              <a:t>Why </a:t>
            </a:r>
            <a:r>
              <a:rPr lang="en-GB" kern="100" dirty="0">
                <a:latin typeface="+mj-lt"/>
                <a:ea typeface="Aptos" panose="020B0004020202020204" pitchFamily="34" charset="0"/>
                <a:cs typeface="Times New Roman" panose="02020603050405020304" pitchFamily="18" charset="0"/>
              </a:rPr>
              <a:t>might </a:t>
            </a:r>
            <a:r>
              <a:rPr lang="en-GB" sz="1400" kern="100" dirty="0">
                <a:effectLst/>
                <a:latin typeface="+mj-lt"/>
                <a:ea typeface="Aptos" panose="020B0004020202020204" pitchFamily="34" charset="0"/>
                <a:cs typeface="Times New Roman" panose="02020603050405020304" pitchFamily="18" charset="0"/>
              </a:rPr>
              <a:t>Martin have changed th</a:t>
            </a:r>
            <a:r>
              <a:rPr lang="en-GB" kern="100" dirty="0">
                <a:latin typeface="+mj-lt"/>
                <a:ea typeface="Aptos" panose="020B0004020202020204" pitchFamily="34" charset="0"/>
                <a:cs typeface="Times New Roman" panose="02020603050405020304" pitchFamily="18" charset="0"/>
              </a:rPr>
              <a:t>e boy’s</a:t>
            </a:r>
            <a:r>
              <a:rPr lang="en-GB" sz="1400" kern="100" dirty="0">
                <a:effectLst/>
                <a:latin typeface="+mj-lt"/>
                <a:ea typeface="Aptos" panose="020B0004020202020204" pitchFamily="34" charset="0"/>
                <a:cs typeface="Times New Roman" panose="02020603050405020304" pitchFamily="18" charset="0"/>
              </a:rPr>
              <a:t> name? </a:t>
            </a:r>
            <a:endParaRPr lang="en-GB" sz="1400" kern="100" dirty="0">
              <a:solidFill>
                <a:schemeClr val="bg2">
                  <a:lumMod val="25000"/>
                  <a:lumOff val="75000"/>
                </a:schemeClr>
              </a:solidFill>
              <a:effectLst/>
              <a:latin typeface="+mj-lt"/>
              <a:ea typeface="Aptos" panose="020B0004020202020204" pitchFamily="34" charset="0"/>
              <a:cs typeface="Times New Roman" panose="02020603050405020304" pitchFamily="18" charset="0"/>
            </a:endParaRPr>
          </a:p>
          <a:p>
            <a:pPr>
              <a:lnSpc>
                <a:spcPct val="200000"/>
              </a:lnSpc>
              <a:spcAft>
                <a:spcPts val="800"/>
              </a:spcAft>
            </a:pPr>
            <a:r>
              <a:rPr lang="en-GB" kern="100" dirty="0">
                <a:solidFill>
                  <a:schemeClr val="bg2">
                    <a:lumMod val="25000"/>
                    <a:lumOff val="75000"/>
                  </a:schemeClr>
                </a:solidFill>
                <a:effectLst/>
                <a:latin typeface="+mj-lt"/>
                <a:ea typeface="Aptos" panose="020B0004020202020204" pitchFamily="34" charset="0"/>
                <a:cs typeface="Times New Roman" panose="02020603050405020304" pitchFamily="18" charset="0"/>
              </a:rPr>
              <a:t>______________________________________________________________________________________________________________________________________________________</a:t>
            </a:r>
          </a:p>
          <a:p>
            <a:pPr>
              <a:lnSpc>
                <a:spcPct val="115000"/>
              </a:lnSpc>
            </a:pPr>
            <a:r>
              <a:rPr lang="en-GB" kern="100" dirty="0">
                <a:effectLst/>
                <a:latin typeface="+mj-lt"/>
                <a:ea typeface="Aptos" panose="020B0004020202020204" pitchFamily="34" charset="0"/>
                <a:cs typeface="Times New Roman" panose="02020603050405020304" pitchFamily="18" charset="0"/>
              </a:rPr>
              <a:t>3. Think about life for an enslaved boy on a Caribbean island - w</a:t>
            </a:r>
            <a:r>
              <a:rPr lang="en-GB" kern="100" dirty="0">
                <a:effectLst/>
                <a:latin typeface="Aptos" panose="020B0004020202020204" pitchFamily="34" charset="0"/>
                <a:ea typeface="Aptos" panose="020B0004020202020204" pitchFamily="34" charset="0"/>
                <a:cs typeface="Times New Roman" panose="02020603050405020304" pitchFamily="18" charset="0"/>
              </a:rPr>
              <a:t>hat risks did the boy face? </a:t>
            </a:r>
          </a:p>
          <a:p>
            <a:pPr lvl="0">
              <a:lnSpc>
                <a:spcPct val="115000"/>
              </a:lnSpc>
            </a:pPr>
            <a:endParaRPr lang="en-GB" sz="1400" kern="100" dirty="0">
              <a:effectLst/>
              <a:latin typeface="+mj-lt"/>
              <a:ea typeface="Aptos" panose="020B0004020202020204" pitchFamily="34" charset="0"/>
              <a:cs typeface="Times New Roman" panose="02020603050405020304" pitchFamily="18" charset="0"/>
            </a:endParaRPr>
          </a:p>
          <a:p>
            <a:pPr marL="457200">
              <a:lnSpc>
                <a:spcPct val="200000"/>
              </a:lnSpc>
            </a:pPr>
            <a:r>
              <a:rPr lang="en-GB" sz="1400" kern="100" dirty="0">
                <a:solidFill>
                  <a:schemeClr val="bg2">
                    <a:lumMod val="25000"/>
                    <a:lumOff val="75000"/>
                  </a:schemeClr>
                </a:solidFill>
                <a:effectLst/>
                <a:latin typeface="+mj-lt"/>
                <a:ea typeface="Aptos" panose="020B0004020202020204" pitchFamily="34" charset="0"/>
                <a:cs typeface="Times New Roman" panose="02020603050405020304" pitchFamily="18" charset="0"/>
              </a:rPr>
              <a:t>____________________________________________________________________________________________________________________________________________________________________________________________________________________________________</a:t>
            </a:r>
          </a:p>
          <a:p>
            <a:pPr marL="457200">
              <a:lnSpc>
                <a:spcPct val="115000"/>
              </a:lnSpc>
            </a:pPr>
            <a:r>
              <a:rPr lang="en-GB" sz="1400" kern="100" dirty="0">
                <a:effectLst/>
                <a:latin typeface="Aptos" panose="020B0004020202020204" pitchFamily="34" charset="0"/>
                <a:ea typeface="Aptos" panose="020B0004020202020204" pitchFamily="34" charset="0"/>
                <a:cs typeface="Times New Roman" panose="02020603050405020304" pitchFamily="18" charset="0"/>
              </a:rPr>
              <a:t> </a:t>
            </a:r>
          </a:p>
          <a:p>
            <a:pPr marL="228600">
              <a:lnSpc>
                <a:spcPct val="115000"/>
              </a:lnSpc>
              <a:spcAft>
                <a:spcPts val="800"/>
              </a:spcAft>
            </a:pPr>
            <a:r>
              <a:rPr lang="en-GB" sz="1400" kern="100" dirty="0">
                <a:effectLst/>
                <a:latin typeface="Aptos" panose="020B0004020202020204" pitchFamily="34" charset="0"/>
                <a:ea typeface="Aptos" panose="020B0004020202020204" pitchFamily="34" charset="0"/>
                <a:cs typeface="Times New Roman" panose="02020603050405020304" pitchFamily="18" charset="0"/>
              </a:rPr>
              <a:t> </a:t>
            </a:r>
          </a:p>
        </p:txBody>
      </p:sp>
      <p:sp>
        <p:nvSpPr>
          <p:cNvPr id="2" name="TextBox 1">
            <a:extLst>
              <a:ext uri="{FF2B5EF4-FFF2-40B4-BE49-F238E27FC236}">
                <a16:creationId xmlns:a16="http://schemas.microsoft.com/office/drawing/2014/main" id="{E9E547C1-38AE-66FC-721F-9F755BE2FAB8}"/>
              </a:ext>
            </a:extLst>
          </p:cNvPr>
          <p:cNvSpPr txBox="1"/>
          <p:nvPr/>
        </p:nvSpPr>
        <p:spPr>
          <a:xfrm rot="16200000">
            <a:off x="2336283" y="1049848"/>
            <a:ext cx="2156957" cy="415498"/>
          </a:xfrm>
          <a:prstGeom prst="rect">
            <a:avLst/>
          </a:prstGeom>
          <a:solidFill>
            <a:schemeClr val="accent3">
              <a:lumMod val="40000"/>
              <a:lumOff val="60000"/>
            </a:schemeClr>
          </a:solidFill>
        </p:spPr>
        <p:txBody>
          <a:bodyPr wrap="square">
            <a:spAutoFit/>
          </a:bodyPr>
          <a:lstStyle/>
          <a:p>
            <a:r>
              <a:rPr lang="en-GB" sz="1050" b="1" dirty="0"/>
              <a:t>Newspaper: </a:t>
            </a:r>
            <a:r>
              <a:rPr lang="en-GB" sz="1050" dirty="0"/>
              <a:t>Jamaica Mercury, </a:t>
            </a:r>
            <a:br>
              <a:rPr lang="en-GB" sz="1050" b="1" dirty="0"/>
            </a:br>
            <a:r>
              <a:rPr lang="en-GB" sz="1050" b="1" dirty="0"/>
              <a:t>Date: </a:t>
            </a:r>
            <a:r>
              <a:rPr lang="en-GB" sz="1050" dirty="0"/>
              <a:t>2 July 1779 </a:t>
            </a:r>
            <a:endParaRPr lang="en-US" sz="1050" dirty="0"/>
          </a:p>
        </p:txBody>
      </p:sp>
    </p:spTree>
    <p:extLst>
      <p:ext uri="{BB962C8B-B14F-4D97-AF65-F5344CB8AC3E}">
        <p14:creationId xmlns:p14="http://schemas.microsoft.com/office/powerpoint/2010/main" val="42536333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19B8B2C7-082E-F680-7FD4-984A7C3D52A4}"/>
            </a:ext>
          </a:extLst>
        </p:cNvPr>
        <p:cNvGrpSpPr/>
        <p:nvPr/>
      </p:nvGrpSpPr>
      <p:grpSpPr>
        <a:xfrm>
          <a:off x="0" y="0"/>
          <a:ext cx="0" cy="0"/>
          <a:chOff x="0" y="0"/>
          <a:chExt cx="0" cy="0"/>
        </a:xfrm>
      </p:grpSpPr>
      <p:pic>
        <p:nvPicPr>
          <p:cNvPr id="3" name="Graphic 2">
            <a:extLst>
              <a:ext uri="{FF2B5EF4-FFF2-40B4-BE49-F238E27FC236}">
                <a16:creationId xmlns:a16="http://schemas.microsoft.com/office/drawing/2014/main" id="{2214C142-966F-C627-77E1-D6B3C830B3D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428464">
            <a:off x="6822958" y="2424179"/>
            <a:ext cx="4281052" cy="3427797"/>
          </a:xfrm>
          <a:prstGeom prst="rect">
            <a:avLst/>
          </a:prstGeom>
        </p:spPr>
      </p:pic>
      <p:sp>
        <p:nvSpPr>
          <p:cNvPr id="5" name="TextBox 4">
            <a:extLst>
              <a:ext uri="{FF2B5EF4-FFF2-40B4-BE49-F238E27FC236}">
                <a16:creationId xmlns:a16="http://schemas.microsoft.com/office/drawing/2014/main" id="{CF7A31F8-609F-1BAF-5768-F538F6F7D130}"/>
              </a:ext>
            </a:extLst>
          </p:cNvPr>
          <p:cNvSpPr txBox="1"/>
          <p:nvPr/>
        </p:nvSpPr>
        <p:spPr>
          <a:xfrm>
            <a:off x="792577" y="853389"/>
            <a:ext cx="10606846" cy="956031"/>
          </a:xfrm>
          <a:prstGeom prst="rect">
            <a:avLst/>
          </a:prstGeom>
          <a:noFill/>
        </p:spPr>
        <p:txBody>
          <a:bodyPr wrap="square">
            <a:spAutoFit/>
          </a:bodyPr>
          <a:lstStyle/>
          <a:p>
            <a:pPr>
              <a:lnSpc>
                <a:spcPts val="2260"/>
              </a:lnSpc>
              <a:buClr>
                <a:schemeClr val="dk1"/>
              </a:buClr>
              <a:buSzPct val="100000"/>
            </a:pPr>
            <a:r>
              <a:rPr lang="en-GB" sz="1801" dirty="0"/>
              <a:t>Design a memorial that commemorates the courage and efforts of enslaved children who resisted their enslavement. It should be respectful and centre the lives of children like those we have learned about, whose voices have for so long been forgotten or ignored. </a:t>
            </a:r>
          </a:p>
        </p:txBody>
      </p:sp>
      <p:sp>
        <p:nvSpPr>
          <p:cNvPr id="6" name="Google Shape;151;g2db7d6dfe87_0_6">
            <a:extLst>
              <a:ext uri="{FF2B5EF4-FFF2-40B4-BE49-F238E27FC236}">
                <a16:creationId xmlns:a16="http://schemas.microsoft.com/office/drawing/2014/main" id="{0EAA697F-C1F3-711C-2AFE-B01C6993622F}"/>
              </a:ext>
            </a:extLst>
          </p:cNvPr>
          <p:cNvSpPr txBox="1">
            <a:spLocks/>
          </p:cNvSpPr>
          <p:nvPr/>
        </p:nvSpPr>
        <p:spPr>
          <a:xfrm>
            <a:off x="241588" y="-207844"/>
            <a:ext cx="10193977" cy="1325700"/>
          </a:xfrm>
          <a:prstGeom prst="rect">
            <a:avLst/>
          </a:prstGeom>
          <a:noFill/>
          <a:ln>
            <a:noFill/>
          </a:ln>
        </p:spPr>
        <p:txBody>
          <a:bodyPr spcFirstLastPara="1" wrap="square" lIns="91426" tIns="45700" rIns="91426"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6000"/>
              <a:buFont typeface="Arial"/>
              <a:buNone/>
              <a:defRPr sz="60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600" dirty="0"/>
              <a:t>Challenge: Memorial design</a:t>
            </a:r>
          </a:p>
        </p:txBody>
      </p:sp>
      <p:grpSp>
        <p:nvGrpSpPr>
          <p:cNvPr id="14" name="Group 13">
            <a:extLst>
              <a:ext uri="{FF2B5EF4-FFF2-40B4-BE49-F238E27FC236}">
                <a16:creationId xmlns:a16="http://schemas.microsoft.com/office/drawing/2014/main" id="{653DEAA6-1F6B-7498-9A86-F21EE6203F0F}"/>
              </a:ext>
            </a:extLst>
          </p:cNvPr>
          <p:cNvGrpSpPr/>
          <p:nvPr/>
        </p:nvGrpSpPr>
        <p:grpSpPr>
          <a:xfrm rot="20791353">
            <a:off x="2763463" y="2997040"/>
            <a:ext cx="1401342" cy="579355"/>
            <a:chOff x="1808602" y="3570371"/>
            <a:chExt cx="1401343" cy="579354"/>
          </a:xfrm>
        </p:grpSpPr>
        <p:pic>
          <p:nvPicPr>
            <p:cNvPr id="7" name="Graphic 6">
              <a:extLst>
                <a:ext uri="{FF2B5EF4-FFF2-40B4-BE49-F238E27FC236}">
                  <a16:creationId xmlns:a16="http://schemas.microsoft.com/office/drawing/2014/main" id="{19FE6DDF-85A8-91CD-802F-801384F1548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08602" y="3570371"/>
              <a:ext cx="1401343" cy="579354"/>
            </a:xfrm>
            <a:prstGeom prst="rect">
              <a:avLst/>
            </a:prstGeom>
          </p:spPr>
        </p:pic>
        <p:sp>
          <p:nvSpPr>
            <p:cNvPr id="8" name="TextBox 7">
              <a:extLst>
                <a:ext uri="{FF2B5EF4-FFF2-40B4-BE49-F238E27FC236}">
                  <a16:creationId xmlns:a16="http://schemas.microsoft.com/office/drawing/2014/main" id="{AF0D2997-6CA0-4845-C634-079CADC6D495}"/>
                </a:ext>
              </a:extLst>
            </p:cNvPr>
            <p:cNvSpPr txBox="1"/>
            <p:nvPr/>
          </p:nvSpPr>
          <p:spPr>
            <a:xfrm>
              <a:off x="1913429" y="3675319"/>
              <a:ext cx="1191690" cy="369460"/>
            </a:xfrm>
            <a:prstGeom prst="rect">
              <a:avLst/>
            </a:prstGeom>
            <a:noFill/>
          </p:spPr>
          <p:txBody>
            <a:bodyPr wrap="square" rtlCol="0">
              <a:spAutoFit/>
            </a:bodyPr>
            <a:lstStyle/>
            <a:p>
              <a:r>
                <a:rPr lang="en-US" sz="1801" b="1" dirty="0">
                  <a:solidFill>
                    <a:schemeClr val="bg1"/>
                  </a:solidFill>
                </a:rPr>
                <a:t>WORDS</a:t>
              </a:r>
            </a:p>
          </p:txBody>
        </p:sp>
      </p:grpSp>
      <p:grpSp>
        <p:nvGrpSpPr>
          <p:cNvPr id="21" name="Group 20">
            <a:extLst>
              <a:ext uri="{FF2B5EF4-FFF2-40B4-BE49-F238E27FC236}">
                <a16:creationId xmlns:a16="http://schemas.microsoft.com/office/drawing/2014/main" id="{6B8DE1E9-080F-D775-095C-CAA5FAA07329}"/>
              </a:ext>
            </a:extLst>
          </p:cNvPr>
          <p:cNvGrpSpPr/>
          <p:nvPr/>
        </p:nvGrpSpPr>
        <p:grpSpPr>
          <a:xfrm rot="636738">
            <a:off x="4476268" y="2958106"/>
            <a:ext cx="1703225" cy="704160"/>
            <a:chOff x="4285338" y="3982311"/>
            <a:chExt cx="1703224" cy="704160"/>
          </a:xfrm>
        </p:grpSpPr>
        <p:pic>
          <p:nvPicPr>
            <p:cNvPr id="9" name="Graphic 8">
              <a:extLst>
                <a:ext uri="{FF2B5EF4-FFF2-40B4-BE49-F238E27FC236}">
                  <a16:creationId xmlns:a16="http://schemas.microsoft.com/office/drawing/2014/main" id="{504BF1A9-C7B5-EF7E-A765-5929812ECAA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285338" y="3982311"/>
              <a:ext cx="1703224" cy="704160"/>
            </a:xfrm>
            <a:prstGeom prst="rect">
              <a:avLst/>
            </a:prstGeom>
          </p:spPr>
        </p:pic>
        <p:sp>
          <p:nvSpPr>
            <p:cNvPr id="10" name="TextBox 9">
              <a:extLst>
                <a:ext uri="{FF2B5EF4-FFF2-40B4-BE49-F238E27FC236}">
                  <a16:creationId xmlns:a16="http://schemas.microsoft.com/office/drawing/2014/main" id="{D8EF6760-C2C5-1009-6294-117DDEDC5966}"/>
                </a:ext>
              </a:extLst>
            </p:cNvPr>
            <p:cNvSpPr txBox="1"/>
            <p:nvPr/>
          </p:nvSpPr>
          <p:spPr>
            <a:xfrm>
              <a:off x="4480967" y="4149662"/>
              <a:ext cx="1311966" cy="369460"/>
            </a:xfrm>
            <a:prstGeom prst="rect">
              <a:avLst/>
            </a:prstGeom>
            <a:noFill/>
          </p:spPr>
          <p:txBody>
            <a:bodyPr wrap="square" rtlCol="0">
              <a:spAutoFit/>
            </a:bodyPr>
            <a:lstStyle/>
            <a:p>
              <a:pPr algn="ctr"/>
              <a:r>
                <a:rPr lang="en-US" sz="1801" b="1" dirty="0">
                  <a:solidFill>
                    <a:schemeClr val="bg1"/>
                  </a:solidFill>
                </a:rPr>
                <a:t>IMAGES</a:t>
              </a:r>
            </a:p>
          </p:txBody>
        </p:sp>
      </p:grpSp>
      <p:grpSp>
        <p:nvGrpSpPr>
          <p:cNvPr id="24" name="Group 23">
            <a:extLst>
              <a:ext uri="{FF2B5EF4-FFF2-40B4-BE49-F238E27FC236}">
                <a16:creationId xmlns:a16="http://schemas.microsoft.com/office/drawing/2014/main" id="{F22C7947-8680-69F5-DED2-2B967A8A76B8}"/>
              </a:ext>
            </a:extLst>
          </p:cNvPr>
          <p:cNvGrpSpPr/>
          <p:nvPr/>
        </p:nvGrpSpPr>
        <p:grpSpPr>
          <a:xfrm>
            <a:off x="1599889" y="3884098"/>
            <a:ext cx="2643108" cy="714767"/>
            <a:chOff x="1610587" y="4302109"/>
            <a:chExt cx="2643108" cy="714767"/>
          </a:xfrm>
        </p:grpSpPr>
        <p:pic>
          <p:nvPicPr>
            <p:cNvPr id="11" name="Graphic 10">
              <a:extLst>
                <a:ext uri="{FF2B5EF4-FFF2-40B4-BE49-F238E27FC236}">
                  <a16:creationId xmlns:a16="http://schemas.microsoft.com/office/drawing/2014/main" id="{0DAC79B8-873B-7A19-1FD5-80B77A68DAE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610587" y="4302109"/>
              <a:ext cx="2643108" cy="704160"/>
            </a:xfrm>
            <a:prstGeom prst="rect">
              <a:avLst/>
            </a:prstGeom>
          </p:spPr>
        </p:pic>
        <p:sp>
          <p:nvSpPr>
            <p:cNvPr id="12" name="TextBox 11">
              <a:extLst>
                <a:ext uri="{FF2B5EF4-FFF2-40B4-BE49-F238E27FC236}">
                  <a16:creationId xmlns:a16="http://schemas.microsoft.com/office/drawing/2014/main" id="{6ADC126F-A0AB-1D4A-9F17-E6A3C933E351}"/>
                </a:ext>
              </a:extLst>
            </p:cNvPr>
            <p:cNvSpPr txBox="1"/>
            <p:nvPr/>
          </p:nvSpPr>
          <p:spPr>
            <a:xfrm>
              <a:off x="1632512" y="4370289"/>
              <a:ext cx="2552959" cy="646587"/>
            </a:xfrm>
            <a:prstGeom prst="rect">
              <a:avLst/>
            </a:prstGeom>
            <a:noFill/>
          </p:spPr>
          <p:txBody>
            <a:bodyPr wrap="square" rtlCol="0">
              <a:spAutoFit/>
            </a:bodyPr>
            <a:lstStyle/>
            <a:p>
              <a:pPr algn="ctr"/>
              <a:r>
                <a:rPr lang="en-US" sz="1801" b="1" dirty="0">
                  <a:solidFill>
                    <a:schemeClr val="bg1"/>
                  </a:solidFill>
                </a:rPr>
                <a:t>WHAT KIND OF MEMORIAL?</a:t>
              </a:r>
            </a:p>
          </p:txBody>
        </p:sp>
      </p:grpSp>
      <p:sp>
        <p:nvSpPr>
          <p:cNvPr id="13" name="TextBox 12">
            <a:extLst>
              <a:ext uri="{FF2B5EF4-FFF2-40B4-BE49-F238E27FC236}">
                <a16:creationId xmlns:a16="http://schemas.microsoft.com/office/drawing/2014/main" id="{D2DF13D8-2333-6395-48A5-D9CEFE3223F2}"/>
              </a:ext>
            </a:extLst>
          </p:cNvPr>
          <p:cNvSpPr txBox="1"/>
          <p:nvPr/>
        </p:nvSpPr>
        <p:spPr>
          <a:xfrm>
            <a:off x="792577" y="2744394"/>
            <a:ext cx="1886916" cy="369460"/>
          </a:xfrm>
          <a:prstGeom prst="rect">
            <a:avLst/>
          </a:prstGeom>
          <a:noFill/>
        </p:spPr>
        <p:txBody>
          <a:bodyPr wrap="square" rtlCol="0">
            <a:spAutoFit/>
          </a:bodyPr>
          <a:lstStyle/>
          <a:p>
            <a:r>
              <a:rPr lang="en-US" sz="1801" dirty="0"/>
              <a:t>Think about:</a:t>
            </a:r>
          </a:p>
        </p:txBody>
      </p:sp>
      <p:grpSp>
        <p:nvGrpSpPr>
          <p:cNvPr id="25" name="Group 24">
            <a:extLst>
              <a:ext uri="{FF2B5EF4-FFF2-40B4-BE49-F238E27FC236}">
                <a16:creationId xmlns:a16="http://schemas.microsoft.com/office/drawing/2014/main" id="{368673BA-43F7-57AD-9EDD-9A902564C87F}"/>
              </a:ext>
            </a:extLst>
          </p:cNvPr>
          <p:cNvGrpSpPr/>
          <p:nvPr/>
        </p:nvGrpSpPr>
        <p:grpSpPr>
          <a:xfrm>
            <a:off x="1922277" y="4844291"/>
            <a:ext cx="2189324" cy="1013338"/>
            <a:chOff x="1932971" y="5262305"/>
            <a:chExt cx="2189325" cy="1013339"/>
          </a:xfrm>
        </p:grpSpPr>
        <p:pic>
          <p:nvPicPr>
            <p:cNvPr id="23" name="Graphic 22">
              <a:extLst>
                <a:ext uri="{FF2B5EF4-FFF2-40B4-BE49-F238E27FC236}">
                  <a16:creationId xmlns:a16="http://schemas.microsoft.com/office/drawing/2014/main" id="{B1A29AD1-20B6-5FE4-C7BA-A6B77446D94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932971" y="5262305"/>
              <a:ext cx="2189325" cy="1013339"/>
            </a:xfrm>
            <a:prstGeom prst="rect">
              <a:avLst/>
            </a:prstGeom>
          </p:spPr>
        </p:pic>
        <p:sp>
          <p:nvSpPr>
            <p:cNvPr id="22" name="TextBox 21">
              <a:extLst>
                <a:ext uri="{FF2B5EF4-FFF2-40B4-BE49-F238E27FC236}">
                  <a16:creationId xmlns:a16="http://schemas.microsoft.com/office/drawing/2014/main" id="{067D3970-4A8C-79E2-DB1E-FF588CC53679}"/>
                </a:ext>
              </a:extLst>
            </p:cNvPr>
            <p:cNvSpPr txBox="1"/>
            <p:nvPr/>
          </p:nvSpPr>
          <p:spPr>
            <a:xfrm>
              <a:off x="2159533" y="5353477"/>
              <a:ext cx="1736203" cy="830997"/>
            </a:xfrm>
            <a:prstGeom prst="rect">
              <a:avLst/>
            </a:prstGeom>
            <a:noFill/>
          </p:spPr>
          <p:txBody>
            <a:bodyPr wrap="square" rtlCol="0">
              <a:spAutoFit/>
            </a:bodyPr>
            <a:lstStyle/>
            <a:p>
              <a:r>
                <a:rPr lang="en-US" sz="1600" dirty="0"/>
                <a:t>Plaque?</a:t>
              </a:r>
            </a:p>
            <a:p>
              <a:r>
                <a:rPr lang="en-US" sz="1600" dirty="0"/>
                <a:t>Statue?</a:t>
              </a:r>
            </a:p>
            <a:p>
              <a:r>
                <a:rPr lang="en-US" sz="1600" dirty="0"/>
                <a:t>Something else?</a:t>
              </a:r>
            </a:p>
          </p:txBody>
        </p:sp>
      </p:grpSp>
      <p:pic>
        <p:nvPicPr>
          <p:cNvPr id="27" name="Graphic 26">
            <a:extLst>
              <a:ext uri="{FF2B5EF4-FFF2-40B4-BE49-F238E27FC236}">
                <a16:creationId xmlns:a16="http://schemas.microsoft.com/office/drawing/2014/main" id="{E7F12004-8FA0-73A0-76FB-780DCEEEAAB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21239839">
            <a:off x="3458171" y="4159777"/>
            <a:ext cx="570697" cy="1027253"/>
          </a:xfrm>
          <a:prstGeom prst="rect">
            <a:avLst/>
          </a:prstGeom>
        </p:spPr>
      </p:pic>
      <p:pic>
        <p:nvPicPr>
          <p:cNvPr id="31" name="Graphic 30">
            <a:extLst>
              <a:ext uri="{FF2B5EF4-FFF2-40B4-BE49-F238E27FC236}">
                <a16:creationId xmlns:a16="http://schemas.microsoft.com/office/drawing/2014/main" id="{4B7EFA0F-693A-C24E-AC71-00881CCFAC5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28642" y="2542679"/>
            <a:ext cx="1849218" cy="721122"/>
          </a:xfrm>
          <a:prstGeom prst="rect">
            <a:avLst/>
          </a:prstGeom>
        </p:spPr>
      </p:pic>
      <p:pic>
        <p:nvPicPr>
          <p:cNvPr id="33" name="Graphic 32">
            <a:extLst>
              <a:ext uri="{FF2B5EF4-FFF2-40B4-BE49-F238E27FC236}">
                <a16:creationId xmlns:a16="http://schemas.microsoft.com/office/drawing/2014/main" id="{7FE0E118-1B1E-9C1D-85FA-0A7EC3BE3DD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rot="15587297">
            <a:off x="2374144" y="2686953"/>
            <a:ext cx="345120" cy="621216"/>
          </a:xfrm>
          <a:prstGeom prst="rect">
            <a:avLst/>
          </a:prstGeom>
        </p:spPr>
      </p:pic>
      <p:pic>
        <p:nvPicPr>
          <p:cNvPr id="34" name="Graphic 33">
            <a:extLst>
              <a:ext uri="{FF2B5EF4-FFF2-40B4-BE49-F238E27FC236}">
                <a16:creationId xmlns:a16="http://schemas.microsoft.com/office/drawing/2014/main" id="{1E35BFAB-CE4D-DFE6-89A2-1A05CFF60EAE}"/>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rot="14039682">
            <a:off x="4181381" y="2850706"/>
            <a:ext cx="345120" cy="621216"/>
          </a:xfrm>
          <a:prstGeom prst="rect">
            <a:avLst/>
          </a:prstGeom>
        </p:spPr>
      </p:pic>
      <p:pic>
        <p:nvPicPr>
          <p:cNvPr id="35" name="Graphic 34">
            <a:extLst>
              <a:ext uri="{FF2B5EF4-FFF2-40B4-BE49-F238E27FC236}">
                <a16:creationId xmlns:a16="http://schemas.microsoft.com/office/drawing/2014/main" id="{26452380-09DF-B0E1-2ED4-846951A54B2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rot="17623021">
            <a:off x="1183269" y="3161593"/>
            <a:ext cx="573561" cy="1032409"/>
          </a:xfrm>
          <a:prstGeom prst="rect">
            <a:avLst/>
          </a:prstGeom>
        </p:spPr>
      </p:pic>
      <p:sp>
        <p:nvSpPr>
          <p:cNvPr id="4" name="Rectangle 3">
            <a:extLst>
              <a:ext uri="{FF2B5EF4-FFF2-40B4-BE49-F238E27FC236}">
                <a16:creationId xmlns:a16="http://schemas.microsoft.com/office/drawing/2014/main" id="{EE9C5498-6642-F764-40EC-541300AC6732}"/>
              </a:ext>
            </a:extLst>
          </p:cNvPr>
          <p:cNvSpPr/>
          <p:nvPr/>
        </p:nvSpPr>
        <p:spPr>
          <a:xfrm rot="293219">
            <a:off x="6873429" y="2542679"/>
            <a:ext cx="3924834" cy="3314950"/>
          </a:xfrm>
          <a:prstGeom prst="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B572DB32-7846-60F2-D513-2BCBB0552F87}"/>
              </a:ext>
            </a:extLst>
          </p:cNvPr>
          <p:cNvSpPr/>
          <p:nvPr/>
        </p:nvSpPr>
        <p:spPr>
          <a:xfrm rot="248999">
            <a:off x="7298893" y="2748859"/>
            <a:ext cx="3073906" cy="2798253"/>
          </a:xfrm>
          <a:prstGeom prst="ellipse">
            <a:avLst/>
          </a:prstGeom>
          <a:solidFill>
            <a:srgbClr val="FFFFFF"/>
          </a:solidFill>
          <a:effectLst>
            <a:innerShdw blurRad="63500" dist="508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484367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F150B5A5-1280-DE41-4BF6-43DE3F37B1B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65979">
            <a:off x="9283324" y="2495760"/>
            <a:ext cx="2197116" cy="3331624"/>
          </a:xfrm>
          <a:prstGeom prst="rect">
            <a:avLst/>
          </a:prstGeom>
        </p:spPr>
      </p:pic>
      <p:pic>
        <p:nvPicPr>
          <p:cNvPr id="3" name="Graphic 2">
            <a:extLst>
              <a:ext uri="{FF2B5EF4-FFF2-40B4-BE49-F238E27FC236}">
                <a16:creationId xmlns:a16="http://schemas.microsoft.com/office/drawing/2014/main" id="{E53F96FF-5F73-CA76-CA4F-6EA620B843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0027" y="4393870"/>
            <a:ext cx="1699426" cy="2042556"/>
          </a:xfrm>
          <a:prstGeom prst="rect">
            <a:avLst/>
          </a:prstGeom>
        </p:spPr>
      </p:pic>
      <p:pic>
        <p:nvPicPr>
          <p:cNvPr id="2" name="Graphic 1">
            <a:extLst>
              <a:ext uri="{FF2B5EF4-FFF2-40B4-BE49-F238E27FC236}">
                <a16:creationId xmlns:a16="http://schemas.microsoft.com/office/drawing/2014/main" id="{FEFF8E93-C5FC-6D53-EC4B-635F5581413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0930294">
            <a:off x="803051" y="1654644"/>
            <a:ext cx="2651577" cy="2161138"/>
          </a:xfrm>
          <a:prstGeom prst="rect">
            <a:avLst/>
          </a:prstGeom>
        </p:spPr>
      </p:pic>
      <p:sp>
        <p:nvSpPr>
          <p:cNvPr id="5" name="Google Shape;151;g2db7d6dfe87_0_6">
            <a:extLst>
              <a:ext uri="{FF2B5EF4-FFF2-40B4-BE49-F238E27FC236}">
                <a16:creationId xmlns:a16="http://schemas.microsoft.com/office/drawing/2014/main" id="{71A1EBA0-3411-BBAF-B21F-D18D6C61E75C}"/>
              </a:ext>
            </a:extLst>
          </p:cNvPr>
          <p:cNvSpPr txBox="1">
            <a:spLocks noGrp="1"/>
          </p:cNvSpPr>
          <p:nvPr>
            <p:ph type="title"/>
          </p:nvPr>
        </p:nvSpPr>
        <p:spPr>
          <a:xfrm>
            <a:off x="816528" y="401538"/>
            <a:ext cx="10193977" cy="1325700"/>
          </a:xfrm>
          <a:prstGeom prst="rect">
            <a:avLst/>
          </a:prstGeom>
        </p:spPr>
        <p:txBody>
          <a:bodyPr spcFirstLastPara="1" wrap="square" lIns="91426" tIns="45700" rIns="91426" bIns="45700" anchor="ctr" anchorCtr="0">
            <a:normAutofit/>
          </a:bodyPr>
          <a:lstStyle/>
          <a:p>
            <a:r>
              <a:rPr lang="en-US" sz="3600" dirty="0"/>
              <a:t>Children as change makers</a:t>
            </a:r>
            <a:endParaRPr sz="3600" dirty="0"/>
          </a:p>
        </p:txBody>
      </p:sp>
      <p:pic>
        <p:nvPicPr>
          <p:cNvPr id="12" name="Graphic 11">
            <a:extLst>
              <a:ext uri="{FF2B5EF4-FFF2-40B4-BE49-F238E27FC236}">
                <a16:creationId xmlns:a16="http://schemas.microsoft.com/office/drawing/2014/main" id="{9461DDBB-817D-9242-E76A-ADBABCEFB84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5400000" flipH="1">
            <a:off x="4602176" y="2299307"/>
            <a:ext cx="2345566" cy="5685746"/>
          </a:xfrm>
          <a:prstGeom prst="rect">
            <a:avLst/>
          </a:prstGeom>
        </p:spPr>
      </p:pic>
      <p:sp>
        <p:nvSpPr>
          <p:cNvPr id="13" name="TextBox 12">
            <a:extLst>
              <a:ext uri="{FF2B5EF4-FFF2-40B4-BE49-F238E27FC236}">
                <a16:creationId xmlns:a16="http://schemas.microsoft.com/office/drawing/2014/main" id="{FAC0A6A8-233F-270C-7A14-B781B4D4F544}"/>
              </a:ext>
            </a:extLst>
          </p:cNvPr>
          <p:cNvSpPr txBox="1"/>
          <p:nvPr/>
        </p:nvSpPr>
        <p:spPr>
          <a:xfrm rot="173312">
            <a:off x="3738626" y="4086293"/>
            <a:ext cx="4701483" cy="2462341"/>
          </a:xfrm>
          <a:prstGeom prst="rect">
            <a:avLst/>
          </a:prstGeom>
          <a:noFill/>
        </p:spPr>
        <p:txBody>
          <a:bodyPr wrap="square" rtlCol="0">
            <a:spAutoFit/>
          </a:bodyPr>
          <a:lstStyle/>
          <a:p>
            <a:pPr algn="ctr"/>
            <a:r>
              <a:rPr lang="en-GB" sz="1801" b="1" dirty="0">
                <a:solidFill>
                  <a:schemeClr val="bg1"/>
                </a:solidFill>
              </a:rPr>
              <a:t>“</a:t>
            </a:r>
            <a:r>
              <a:rPr lang="en-GB" sz="2000" b="1" dirty="0">
                <a:solidFill>
                  <a:schemeClr val="bg1"/>
                </a:solidFill>
              </a:rPr>
              <a:t>We children </a:t>
            </a:r>
            <a:r>
              <a:rPr lang="en-GB" sz="2000" dirty="0">
                <a:solidFill>
                  <a:schemeClr val="bg1"/>
                </a:solidFill>
              </a:rPr>
              <a:t>are doing this to wake the adults up. </a:t>
            </a:r>
            <a:r>
              <a:rPr lang="en-GB" sz="2000" b="1" dirty="0">
                <a:solidFill>
                  <a:schemeClr val="bg1"/>
                </a:solidFill>
              </a:rPr>
              <a:t>We children </a:t>
            </a:r>
            <a:r>
              <a:rPr lang="en-GB" sz="2000" dirty="0">
                <a:solidFill>
                  <a:schemeClr val="bg1"/>
                </a:solidFill>
              </a:rPr>
              <a:t>are doing this for you to put your differences aside and start acting as you would in a crisis. </a:t>
            </a:r>
            <a:r>
              <a:rPr lang="en-GB" sz="2000" b="1" dirty="0">
                <a:solidFill>
                  <a:schemeClr val="bg1"/>
                </a:solidFill>
              </a:rPr>
              <a:t>We children </a:t>
            </a:r>
            <a:r>
              <a:rPr lang="en-GB" sz="2000" dirty="0">
                <a:solidFill>
                  <a:schemeClr val="bg1"/>
                </a:solidFill>
              </a:rPr>
              <a:t>are doing this because we want our hopes and dreams back.” </a:t>
            </a:r>
          </a:p>
          <a:p>
            <a:pPr algn="ctr"/>
            <a:r>
              <a:rPr lang="en-GB" sz="1801" b="1" dirty="0">
                <a:solidFill>
                  <a:schemeClr val="bg1"/>
                </a:solidFill>
              </a:rPr>
              <a:t>Greta Thunberg</a:t>
            </a:r>
          </a:p>
          <a:p>
            <a:pPr algn="ctr"/>
            <a:r>
              <a:rPr lang="en-US" sz="1600" dirty="0">
                <a:solidFill>
                  <a:schemeClr val="bg1"/>
                </a:solidFill>
              </a:rPr>
              <a:t> </a:t>
            </a:r>
          </a:p>
        </p:txBody>
      </p:sp>
      <p:pic>
        <p:nvPicPr>
          <p:cNvPr id="17" name="Google Shape;98;p2" descr="BBC World Service - Witness History, Ruby Bridges Attends an all-White  School">
            <a:extLst>
              <a:ext uri="{FF2B5EF4-FFF2-40B4-BE49-F238E27FC236}">
                <a16:creationId xmlns:a16="http://schemas.microsoft.com/office/drawing/2014/main" id="{73CFD0D6-7F41-FFD3-5BB2-F4105643990E}"/>
              </a:ext>
            </a:extLst>
          </p:cNvPr>
          <p:cNvPicPr preferRelativeResize="0"/>
          <p:nvPr/>
        </p:nvPicPr>
        <p:blipFill rotWithShape="1">
          <a:blip r:embed="rId11">
            <a:alphaModFix/>
          </a:blip>
          <a:srcRect l="5625" r="15624"/>
          <a:stretch/>
        </p:blipFill>
        <p:spPr>
          <a:xfrm rot="20833881">
            <a:off x="541598" y="1886908"/>
            <a:ext cx="2623388" cy="1871072"/>
          </a:xfrm>
          <a:prstGeom prst="rect">
            <a:avLst/>
          </a:prstGeom>
          <a:ln>
            <a:noFill/>
          </a:ln>
          <a:effectLst>
            <a:outerShdw blurRad="190500" algn="tl" rotWithShape="0">
              <a:srgbClr val="000000">
                <a:alpha val="70000"/>
              </a:srgbClr>
            </a:outerShdw>
          </a:effectLst>
        </p:spPr>
      </p:pic>
      <p:pic>
        <p:nvPicPr>
          <p:cNvPr id="9" name="Content Placeholder 7">
            <a:extLst>
              <a:ext uri="{FF2B5EF4-FFF2-40B4-BE49-F238E27FC236}">
                <a16:creationId xmlns:a16="http://schemas.microsoft.com/office/drawing/2014/main" id="{78015958-C678-21D0-99EA-90B960B178A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5400000">
            <a:off x="4451081" y="433606"/>
            <a:ext cx="1553842" cy="5166626"/>
          </a:xfrm>
          <a:prstGeom prst="rect">
            <a:avLst/>
          </a:prstGeom>
          <a:noFill/>
          <a:ln>
            <a:noFill/>
          </a:ln>
        </p:spPr>
      </p:pic>
      <p:sp>
        <p:nvSpPr>
          <p:cNvPr id="8" name="TextBox 7">
            <a:extLst>
              <a:ext uri="{FF2B5EF4-FFF2-40B4-BE49-F238E27FC236}">
                <a16:creationId xmlns:a16="http://schemas.microsoft.com/office/drawing/2014/main" id="{2DD36D2D-9D1E-8275-AE74-9638F02B90EA}"/>
              </a:ext>
            </a:extLst>
          </p:cNvPr>
          <p:cNvSpPr txBox="1"/>
          <p:nvPr/>
        </p:nvSpPr>
        <p:spPr>
          <a:xfrm rot="150119">
            <a:off x="3029199" y="2524598"/>
            <a:ext cx="4488873" cy="1323439"/>
          </a:xfrm>
          <a:prstGeom prst="rect">
            <a:avLst/>
          </a:prstGeom>
          <a:noFill/>
        </p:spPr>
        <p:txBody>
          <a:bodyPr wrap="square" rtlCol="0">
            <a:spAutoFit/>
          </a:bodyPr>
          <a:lstStyle/>
          <a:p>
            <a:pPr algn="ctr"/>
            <a:r>
              <a:rPr lang="en-US" sz="2000" dirty="0">
                <a:solidFill>
                  <a:srgbClr val="25283C"/>
                </a:solidFill>
              </a:rPr>
              <a:t>In 1960 </a:t>
            </a:r>
            <a:r>
              <a:rPr lang="en-US" sz="2000" b="1" dirty="0">
                <a:solidFill>
                  <a:srgbClr val="25283C"/>
                </a:solidFill>
              </a:rPr>
              <a:t>Ruby Bridges </a:t>
            </a:r>
            <a:r>
              <a:rPr lang="en-US" sz="2000" dirty="0">
                <a:solidFill>
                  <a:srgbClr val="25283C"/>
                </a:solidFill>
              </a:rPr>
              <a:t>became one of the first black children to attend a formerly all-white school, </a:t>
            </a:r>
            <a:r>
              <a:rPr lang="en-US" sz="2000" b="1" dirty="0">
                <a:solidFill>
                  <a:srgbClr val="25283C"/>
                </a:solidFill>
              </a:rPr>
              <a:t>aged just 6 years old</a:t>
            </a:r>
            <a:r>
              <a:rPr lang="en-US" sz="2000" dirty="0">
                <a:solidFill>
                  <a:srgbClr val="25283C"/>
                </a:solidFill>
              </a:rPr>
              <a:t>.</a:t>
            </a:r>
          </a:p>
        </p:txBody>
      </p:sp>
      <p:pic>
        <p:nvPicPr>
          <p:cNvPr id="18" name="Google Shape;100;p2" descr="Malala Yousafzai Turns 18: What Comes Next for the World's Most Famous  Teenager? | Vogue">
            <a:extLst>
              <a:ext uri="{FF2B5EF4-FFF2-40B4-BE49-F238E27FC236}">
                <a16:creationId xmlns:a16="http://schemas.microsoft.com/office/drawing/2014/main" id="{AF9FFC07-5D4D-E6E9-F1B5-7F74491EABE7}"/>
              </a:ext>
            </a:extLst>
          </p:cNvPr>
          <p:cNvPicPr preferRelativeResize="0"/>
          <p:nvPr/>
        </p:nvPicPr>
        <p:blipFill rotWithShape="1">
          <a:blip r:embed="rId14">
            <a:alphaModFix/>
          </a:blip>
          <a:srcRect l="12193" t="10256" r="47941"/>
          <a:stretch/>
        </p:blipFill>
        <p:spPr>
          <a:xfrm rot="1018915">
            <a:off x="9045090" y="2563146"/>
            <a:ext cx="2241108" cy="2974328"/>
          </a:xfrm>
          <a:prstGeom prst="rect">
            <a:avLst/>
          </a:prstGeom>
          <a:ln>
            <a:noFill/>
          </a:ln>
          <a:effectLst>
            <a:outerShdw blurRad="190500" algn="tl" rotWithShape="0">
              <a:srgbClr val="000000">
                <a:alpha val="70000"/>
              </a:srgbClr>
            </a:outerShdw>
          </a:effectLst>
        </p:spPr>
      </p:pic>
      <p:pic>
        <p:nvPicPr>
          <p:cNvPr id="7" name="Graphic 6">
            <a:extLst>
              <a:ext uri="{FF2B5EF4-FFF2-40B4-BE49-F238E27FC236}">
                <a16:creationId xmlns:a16="http://schemas.microsoft.com/office/drawing/2014/main" id="{918A2D0F-F0A1-DA29-7D5B-7FF63164D1E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887027" y="1064388"/>
            <a:ext cx="4635531" cy="1581111"/>
          </a:xfrm>
          <a:prstGeom prst="rect">
            <a:avLst/>
          </a:prstGeom>
        </p:spPr>
      </p:pic>
      <p:sp>
        <p:nvSpPr>
          <p:cNvPr id="10" name="TextBox 9">
            <a:extLst>
              <a:ext uri="{FF2B5EF4-FFF2-40B4-BE49-F238E27FC236}">
                <a16:creationId xmlns:a16="http://schemas.microsoft.com/office/drawing/2014/main" id="{9A131AED-D254-3C21-10CF-9D7BEA99E2FC}"/>
              </a:ext>
            </a:extLst>
          </p:cNvPr>
          <p:cNvSpPr txBox="1"/>
          <p:nvPr/>
        </p:nvSpPr>
        <p:spPr>
          <a:xfrm rot="21456874">
            <a:off x="6979812" y="1288252"/>
            <a:ext cx="4488873" cy="1015663"/>
          </a:xfrm>
          <a:prstGeom prst="rect">
            <a:avLst/>
          </a:prstGeom>
          <a:noFill/>
        </p:spPr>
        <p:txBody>
          <a:bodyPr wrap="square" rtlCol="0">
            <a:spAutoFit/>
          </a:bodyPr>
          <a:lstStyle/>
          <a:p>
            <a:pPr algn="ctr"/>
            <a:r>
              <a:rPr lang="en-US" sz="2000" dirty="0">
                <a:solidFill>
                  <a:schemeClr val="bg1"/>
                </a:solidFill>
              </a:rPr>
              <a:t>“One child, one teacher, one book and one pen can change the world” </a:t>
            </a:r>
            <a:r>
              <a:rPr lang="en-US" sz="2000" b="1" dirty="0">
                <a:solidFill>
                  <a:schemeClr val="bg1"/>
                </a:solidFill>
              </a:rPr>
              <a:t>Malala</a:t>
            </a:r>
          </a:p>
        </p:txBody>
      </p:sp>
      <p:pic>
        <p:nvPicPr>
          <p:cNvPr id="4" name="Google Shape;97;p2" descr="Greta Thunberg addresses the UK parliament’s climate change group in April.">
            <a:extLst>
              <a:ext uri="{FF2B5EF4-FFF2-40B4-BE49-F238E27FC236}">
                <a16:creationId xmlns:a16="http://schemas.microsoft.com/office/drawing/2014/main" id="{4ABCF50C-A290-B5AF-CB69-FD4F71FB24B0}"/>
              </a:ext>
            </a:extLst>
          </p:cNvPr>
          <p:cNvPicPr preferRelativeResize="0">
            <a:picLocks noGrp="1"/>
          </p:cNvPicPr>
          <p:nvPr>
            <p:ph type="body" idx="1"/>
          </p:nvPr>
        </p:nvPicPr>
        <p:blipFill rotWithShape="1">
          <a:blip r:embed="rId17">
            <a:alphaModFix/>
          </a:blip>
          <a:srcRect l="18333" r="19582"/>
          <a:stretch/>
        </p:blipFill>
        <p:spPr>
          <a:xfrm>
            <a:off x="1232660" y="4493150"/>
            <a:ext cx="1885070" cy="1821813"/>
          </a:xfrm>
          <a:prstGeom prst="rect">
            <a:avLst/>
          </a:prstGeom>
          <a:ln w="25400" cap="sq">
            <a:solidFill>
              <a:srgbClr val="25283C"/>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724237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EF8E2A2-C955-27EF-C846-683ABCBC1335}"/>
              </a:ext>
            </a:extLst>
          </p:cNvPr>
          <p:cNvSpPr txBox="1"/>
          <p:nvPr/>
        </p:nvSpPr>
        <p:spPr>
          <a:xfrm rot="21426459">
            <a:off x="2219925" y="1631858"/>
            <a:ext cx="6509099" cy="400110"/>
          </a:xfrm>
          <a:prstGeom prst="rect">
            <a:avLst/>
          </a:prstGeom>
          <a:noFill/>
        </p:spPr>
        <p:txBody>
          <a:bodyPr wrap="square" rtlCol="0">
            <a:spAutoFit/>
          </a:bodyPr>
          <a:lstStyle/>
          <a:p>
            <a:r>
              <a:rPr lang="en-GB" sz="2000" dirty="0">
                <a:solidFill>
                  <a:schemeClr val="bg1"/>
                </a:solidFill>
              </a:rPr>
              <a:t>and there’s </a:t>
            </a:r>
            <a:r>
              <a:rPr lang="en-GB" sz="2000" b="1" dirty="0">
                <a:solidFill>
                  <a:schemeClr val="bg1"/>
                </a:solidFill>
              </a:rPr>
              <a:t>NOTHING</a:t>
            </a:r>
          </a:p>
        </p:txBody>
      </p:sp>
      <p:sp>
        <p:nvSpPr>
          <p:cNvPr id="5" name="TextBox 4">
            <a:extLst>
              <a:ext uri="{FF2B5EF4-FFF2-40B4-BE49-F238E27FC236}">
                <a16:creationId xmlns:a16="http://schemas.microsoft.com/office/drawing/2014/main" id="{07AF295E-7B02-FE85-56E9-45FB933EF06C}"/>
              </a:ext>
            </a:extLst>
          </p:cNvPr>
          <p:cNvSpPr txBox="1"/>
          <p:nvPr/>
        </p:nvSpPr>
        <p:spPr>
          <a:xfrm rot="21388260">
            <a:off x="-532790" y="333046"/>
            <a:ext cx="6155472" cy="369460"/>
          </a:xfrm>
          <a:prstGeom prst="rect">
            <a:avLst/>
          </a:prstGeom>
          <a:noFill/>
        </p:spPr>
        <p:txBody>
          <a:bodyPr wrap="square">
            <a:spAutoFit/>
          </a:bodyPr>
          <a:lstStyle/>
          <a:p>
            <a:pPr algn="ctr"/>
            <a:r>
              <a:rPr lang="en-GB" sz="1801" b="1" dirty="0">
                <a:solidFill>
                  <a:schemeClr val="bg1"/>
                </a:solidFill>
              </a:rPr>
              <a:t>“Listen, you little … </a:t>
            </a:r>
          </a:p>
        </p:txBody>
      </p:sp>
      <p:sp>
        <p:nvSpPr>
          <p:cNvPr id="6" name="TextBox 5">
            <a:extLst>
              <a:ext uri="{FF2B5EF4-FFF2-40B4-BE49-F238E27FC236}">
                <a16:creationId xmlns:a16="http://schemas.microsoft.com/office/drawing/2014/main" id="{0E02DCF9-60F6-636A-0DE7-7BA4154F4ED5}"/>
              </a:ext>
            </a:extLst>
          </p:cNvPr>
          <p:cNvSpPr txBox="1"/>
          <p:nvPr/>
        </p:nvSpPr>
        <p:spPr>
          <a:xfrm>
            <a:off x="678612" y="813671"/>
            <a:ext cx="2430965" cy="707886"/>
          </a:xfrm>
          <a:prstGeom prst="rect">
            <a:avLst/>
          </a:prstGeom>
          <a:noFill/>
        </p:spPr>
        <p:txBody>
          <a:bodyPr wrap="square">
            <a:spAutoFit/>
          </a:bodyPr>
          <a:lstStyle/>
          <a:p>
            <a:r>
              <a:rPr lang="en-GB" sz="4000" dirty="0">
                <a:solidFill>
                  <a:schemeClr val="bg1"/>
                </a:solidFill>
              </a:rPr>
              <a:t>I’m </a:t>
            </a:r>
            <a:r>
              <a:rPr lang="en-GB" sz="4000" b="1" dirty="0">
                <a:solidFill>
                  <a:schemeClr val="bg1"/>
                </a:solidFill>
              </a:rPr>
              <a:t>BIG</a:t>
            </a:r>
            <a:r>
              <a:rPr lang="en-GB" sz="4000" dirty="0">
                <a:solidFill>
                  <a:schemeClr val="bg1"/>
                </a:solidFill>
              </a:rPr>
              <a:t>, </a:t>
            </a:r>
            <a:endParaRPr lang="en-US" sz="4000" dirty="0">
              <a:solidFill>
                <a:schemeClr val="bg1"/>
              </a:solidFill>
            </a:endParaRPr>
          </a:p>
        </p:txBody>
      </p:sp>
      <p:sp>
        <p:nvSpPr>
          <p:cNvPr id="7" name="TextBox 6">
            <a:extLst>
              <a:ext uri="{FF2B5EF4-FFF2-40B4-BE49-F238E27FC236}">
                <a16:creationId xmlns:a16="http://schemas.microsoft.com/office/drawing/2014/main" id="{D09A2A1F-2FC9-44B0-9432-4044432F8E7C}"/>
              </a:ext>
            </a:extLst>
          </p:cNvPr>
          <p:cNvSpPr txBox="1"/>
          <p:nvPr/>
        </p:nvSpPr>
        <p:spPr>
          <a:xfrm>
            <a:off x="2842634" y="1027699"/>
            <a:ext cx="6506736" cy="338554"/>
          </a:xfrm>
          <a:prstGeom prst="rect">
            <a:avLst/>
          </a:prstGeom>
          <a:noFill/>
        </p:spPr>
        <p:txBody>
          <a:bodyPr wrap="square">
            <a:spAutoFit/>
          </a:bodyPr>
          <a:lstStyle/>
          <a:p>
            <a:r>
              <a:rPr lang="en-GB" sz="1600" dirty="0">
                <a:solidFill>
                  <a:schemeClr val="bg1"/>
                </a:solidFill>
              </a:rPr>
              <a:t>YOU’RE </a:t>
            </a:r>
            <a:r>
              <a:rPr lang="en-GB" sz="1200" dirty="0">
                <a:solidFill>
                  <a:schemeClr val="bg1"/>
                </a:solidFill>
              </a:rPr>
              <a:t>LITTLE</a:t>
            </a:r>
            <a:r>
              <a:rPr lang="en-GB" sz="1600" dirty="0">
                <a:solidFill>
                  <a:schemeClr val="bg1"/>
                </a:solidFill>
              </a:rPr>
              <a:t>; </a:t>
            </a:r>
            <a:endParaRPr lang="en-US" sz="1600" dirty="0">
              <a:solidFill>
                <a:schemeClr val="bg1"/>
              </a:solidFill>
            </a:endParaRPr>
          </a:p>
        </p:txBody>
      </p:sp>
      <p:sp>
        <p:nvSpPr>
          <p:cNvPr id="8" name="TextBox 7">
            <a:extLst>
              <a:ext uri="{FF2B5EF4-FFF2-40B4-BE49-F238E27FC236}">
                <a16:creationId xmlns:a16="http://schemas.microsoft.com/office/drawing/2014/main" id="{73850BB4-D017-C836-B81D-768A3C8ACF95}"/>
              </a:ext>
            </a:extLst>
          </p:cNvPr>
          <p:cNvSpPr txBox="1"/>
          <p:nvPr/>
        </p:nvSpPr>
        <p:spPr>
          <a:xfrm rot="21269717">
            <a:off x="637022" y="1232947"/>
            <a:ext cx="7476892" cy="461665"/>
          </a:xfrm>
          <a:prstGeom prst="rect">
            <a:avLst/>
          </a:prstGeom>
          <a:noFill/>
        </p:spPr>
        <p:txBody>
          <a:bodyPr wrap="square">
            <a:spAutoFit/>
          </a:bodyPr>
          <a:lstStyle/>
          <a:p>
            <a:r>
              <a:rPr lang="en-GB" sz="2000" b="1" dirty="0">
                <a:solidFill>
                  <a:schemeClr val="bg1"/>
                </a:solidFill>
              </a:rPr>
              <a:t>I’M RIGHT</a:t>
            </a:r>
            <a:r>
              <a:rPr lang="en-GB" sz="2000" dirty="0">
                <a:solidFill>
                  <a:schemeClr val="bg1"/>
                </a:solidFill>
              </a:rPr>
              <a:t>, you’re wrong</a:t>
            </a:r>
            <a:r>
              <a:rPr lang="en-GB" sz="2400" dirty="0">
                <a:solidFill>
                  <a:schemeClr val="bg1"/>
                </a:solidFill>
              </a:rPr>
              <a:t>,</a:t>
            </a:r>
            <a:endParaRPr lang="en-US" sz="2400" dirty="0">
              <a:solidFill>
                <a:schemeClr val="bg1"/>
              </a:solidFill>
            </a:endParaRPr>
          </a:p>
        </p:txBody>
      </p:sp>
      <p:pic>
        <p:nvPicPr>
          <p:cNvPr id="10" name="Graphic 9">
            <a:extLst>
              <a:ext uri="{FF2B5EF4-FFF2-40B4-BE49-F238E27FC236}">
                <a16:creationId xmlns:a16="http://schemas.microsoft.com/office/drawing/2014/main" id="{88B49F95-A9F7-13EC-26B5-5722D407463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42833" y="750079"/>
            <a:ext cx="1335995" cy="771897"/>
          </a:xfrm>
          <a:prstGeom prst="rect">
            <a:avLst/>
          </a:prstGeom>
        </p:spPr>
      </p:pic>
      <p:sp>
        <p:nvSpPr>
          <p:cNvPr id="14" name="TextBox 13">
            <a:extLst>
              <a:ext uri="{FF2B5EF4-FFF2-40B4-BE49-F238E27FC236}">
                <a16:creationId xmlns:a16="http://schemas.microsoft.com/office/drawing/2014/main" id="{D60B2872-6FA2-B2D6-C39B-339C0E439062}"/>
              </a:ext>
            </a:extLst>
          </p:cNvPr>
          <p:cNvSpPr txBox="1"/>
          <p:nvPr/>
        </p:nvSpPr>
        <p:spPr>
          <a:xfrm>
            <a:off x="-581529" y="2106207"/>
            <a:ext cx="6216732" cy="369460"/>
          </a:xfrm>
          <a:prstGeom prst="rect">
            <a:avLst/>
          </a:prstGeom>
          <a:noFill/>
        </p:spPr>
        <p:txBody>
          <a:bodyPr wrap="square">
            <a:spAutoFit/>
          </a:bodyPr>
          <a:lstStyle/>
          <a:p>
            <a:pPr algn="ctr"/>
            <a:r>
              <a:rPr lang="en-GB" sz="1801" dirty="0">
                <a:solidFill>
                  <a:srgbClr val="25283C"/>
                </a:solidFill>
              </a:rPr>
              <a:t> </a:t>
            </a:r>
            <a:r>
              <a:rPr lang="en-GB" sz="1801" dirty="0">
                <a:solidFill>
                  <a:schemeClr val="bg1"/>
                </a:solidFill>
              </a:rPr>
              <a:t>you can do about it.”</a:t>
            </a:r>
          </a:p>
        </p:txBody>
      </p:sp>
      <p:pic>
        <p:nvPicPr>
          <p:cNvPr id="16" name="Graphic 15">
            <a:extLst>
              <a:ext uri="{FF2B5EF4-FFF2-40B4-BE49-F238E27FC236}">
                <a16:creationId xmlns:a16="http://schemas.microsoft.com/office/drawing/2014/main" id="{7E4E7B56-0638-6DCE-700E-D4556D0C0DE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941612">
            <a:off x="4601707" y="333765"/>
            <a:ext cx="226261" cy="628507"/>
          </a:xfrm>
          <a:prstGeom prst="rect">
            <a:avLst/>
          </a:prstGeom>
        </p:spPr>
      </p:pic>
      <p:pic>
        <p:nvPicPr>
          <p:cNvPr id="17" name="Graphic 16">
            <a:extLst>
              <a:ext uri="{FF2B5EF4-FFF2-40B4-BE49-F238E27FC236}">
                <a16:creationId xmlns:a16="http://schemas.microsoft.com/office/drawing/2014/main" id="{786E8F47-4775-9008-CD4C-45EF9AA3824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9153278">
            <a:off x="690144" y="2070172"/>
            <a:ext cx="226261" cy="628507"/>
          </a:xfrm>
          <a:prstGeom prst="rect">
            <a:avLst/>
          </a:prstGeom>
        </p:spPr>
      </p:pic>
      <p:pic>
        <p:nvPicPr>
          <p:cNvPr id="20" name="Graphic 19">
            <a:extLst>
              <a:ext uri="{FF2B5EF4-FFF2-40B4-BE49-F238E27FC236}">
                <a16:creationId xmlns:a16="http://schemas.microsoft.com/office/drawing/2014/main" id="{D5F38B6B-3C86-2C14-0902-DDB2511D419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3400118">
            <a:off x="3845549" y="1208789"/>
            <a:ext cx="370716" cy="350121"/>
          </a:xfrm>
          <a:prstGeom prst="rect">
            <a:avLst/>
          </a:prstGeom>
        </p:spPr>
      </p:pic>
      <p:pic>
        <p:nvPicPr>
          <p:cNvPr id="23" name="Graphic 22">
            <a:extLst>
              <a:ext uri="{FF2B5EF4-FFF2-40B4-BE49-F238E27FC236}">
                <a16:creationId xmlns:a16="http://schemas.microsoft.com/office/drawing/2014/main" id="{2FE9B0C1-616F-3370-3969-BC7B10AFB79B}"/>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t="51068"/>
          <a:stretch/>
        </p:blipFill>
        <p:spPr>
          <a:xfrm>
            <a:off x="3531773" y="1940315"/>
            <a:ext cx="1254580" cy="234174"/>
          </a:xfrm>
          <a:prstGeom prst="rect">
            <a:avLst/>
          </a:prstGeom>
        </p:spPr>
      </p:pic>
      <p:sp>
        <p:nvSpPr>
          <p:cNvPr id="26" name="TextBox 25">
            <a:extLst>
              <a:ext uri="{FF2B5EF4-FFF2-40B4-BE49-F238E27FC236}">
                <a16:creationId xmlns:a16="http://schemas.microsoft.com/office/drawing/2014/main" id="{51FC4F74-DF19-1E36-156A-502D6182600A}"/>
              </a:ext>
            </a:extLst>
          </p:cNvPr>
          <p:cNvSpPr txBox="1"/>
          <p:nvPr/>
        </p:nvSpPr>
        <p:spPr>
          <a:xfrm>
            <a:off x="939494" y="4171003"/>
            <a:ext cx="3822078" cy="1077218"/>
          </a:xfrm>
          <a:prstGeom prst="rect">
            <a:avLst/>
          </a:prstGeom>
          <a:noFill/>
        </p:spPr>
        <p:txBody>
          <a:bodyPr wrap="square">
            <a:spAutoFit/>
          </a:bodyPr>
          <a:lstStyle/>
          <a:p>
            <a:pPr algn="ctr"/>
            <a:r>
              <a:rPr lang="en-GB" sz="3200" dirty="0">
                <a:solidFill>
                  <a:schemeClr val="bg1"/>
                </a:solidFill>
              </a:rPr>
              <a:t>“Though she be but </a:t>
            </a:r>
            <a:r>
              <a:rPr lang="en-GB" sz="3200" b="1" dirty="0">
                <a:solidFill>
                  <a:schemeClr val="bg1"/>
                </a:solidFill>
              </a:rPr>
              <a:t>little</a:t>
            </a:r>
            <a:r>
              <a:rPr lang="en-GB" sz="3200" dirty="0">
                <a:solidFill>
                  <a:schemeClr val="bg1"/>
                </a:solidFill>
              </a:rPr>
              <a:t>, she is </a:t>
            </a:r>
            <a:r>
              <a:rPr lang="en-GB" sz="3200" b="1" dirty="0">
                <a:solidFill>
                  <a:schemeClr val="bg1"/>
                </a:solidFill>
              </a:rPr>
              <a:t>fierce</a:t>
            </a:r>
            <a:r>
              <a:rPr lang="en-GB" sz="3200" dirty="0">
                <a:solidFill>
                  <a:schemeClr val="bg1"/>
                </a:solidFill>
              </a:rPr>
              <a:t>.”</a:t>
            </a:r>
          </a:p>
        </p:txBody>
      </p:sp>
      <p:sp>
        <p:nvSpPr>
          <p:cNvPr id="27" name="Google Shape;151;g2eca6a7081a_0_5">
            <a:extLst>
              <a:ext uri="{FF2B5EF4-FFF2-40B4-BE49-F238E27FC236}">
                <a16:creationId xmlns:a16="http://schemas.microsoft.com/office/drawing/2014/main" id="{EA5BC294-AC2C-BD4E-B34B-155964B934DE}"/>
              </a:ext>
            </a:extLst>
          </p:cNvPr>
          <p:cNvSpPr txBox="1">
            <a:spLocks/>
          </p:cNvSpPr>
          <p:nvPr/>
        </p:nvSpPr>
        <p:spPr>
          <a:xfrm>
            <a:off x="6240463" y="393252"/>
            <a:ext cx="10515600" cy="1325700"/>
          </a:xfrm>
          <a:prstGeom prst="rect">
            <a:avLst/>
          </a:prstGeom>
          <a:noFill/>
          <a:ln>
            <a:noFill/>
          </a:ln>
        </p:spPr>
        <p:txBody>
          <a:bodyPr spcFirstLastPara="1" wrap="square" lIns="91426" tIns="45700" rIns="91426"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5400"/>
              <a:buFont typeface="Arial"/>
              <a:buNone/>
              <a:defRPr sz="5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600" b="1" dirty="0"/>
              <a:t>Think     Pair     Share</a:t>
            </a:r>
          </a:p>
        </p:txBody>
      </p:sp>
      <p:pic>
        <p:nvPicPr>
          <p:cNvPr id="28" name="Graphic 27">
            <a:extLst>
              <a:ext uri="{FF2B5EF4-FFF2-40B4-BE49-F238E27FC236}">
                <a16:creationId xmlns:a16="http://schemas.microsoft.com/office/drawing/2014/main" id="{BBCD2DBD-9013-2C70-4260-1B653966866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1700000">
            <a:off x="7605885" y="882004"/>
            <a:ext cx="356571" cy="345417"/>
          </a:xfrm>
          <a:prstGeom prst="rect">
            <a:avLst/>
          </a:prstGeom>
        </p:spPr>
      </p:pic>
      <p:pic>
        <p:nvPicPr>
          <p:cNvPr id="29" name="Graphic 28">
            <a:extLst>
              <a:ext uri="{FF2B5EF4-FFF2-40B4-BE49-F238E27FC236}">
                <a16:creationId xmlns:a16="http://schemas.microsoft.com/office/drawing/2014/main" id="{5097674E-2483-7C21-EB89-CB1C03A09FB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1700000">
            <a:off x="9158024" y="917520"/>
            <a:ext cx="356571" cy="345417"/>
          </a:xfrm>
          <a:prstGeom prst="rect">
            <a:avLst/>
          </a:prstGeom>
        </p:spPr>
      </p:pic>
      <p:pic>
        <p:nvPicPr>
          <p:cNvPr id="30" name="Graphic 29">
            <a:extLst>
              <a:ext uri="{FF2B5EF4-FFF2-40B4-BE49-F238E27FC236}">
                <a16:creationId xmlns:a16="http://schemas.microsoft.com/office/drawing/2014/main" id="{7E9A9A2B-8E20-9A75-BA8C-A002DF31866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122342" y="2810106"/>
            <a:ext cx="2553630" cy="442482"/>
          </a:xfrm>
          <a:prstGeom prst="rect">
            <a:avLst/>
          </a:prstGeom>
        </p:spPr>
      </p:pic>
      <p:sp>
        <p:nvSpPr>
          <p:cNvPr id="32" name="TextBox 31">
            <a:extLst>
              <a:ext uri="{FF2B5EF4-FFF2-40B4-BE49-F238E27FC236}">
                <a16:creationId xmlns:a16="http://schemas.microsoft.com/office/drawing/2014/main" id="{F7CB6B61-781A-3760-0CED-1EB984B9F7A1}"/>
              </a:ext>
            </a:extLst>
          </p:cNvPr>
          <p:cNvSpPr txBox="1"/>
          <p:nvPr/>
        </p:nvSpPr>
        <p:spPr>
          <a:xfrm>
            <a:off x="3185531" y="2900245"/>
            <a:ext cx="3278459" cy="276999"/>
          </a:xfrm>
          <a:prstGeom prst="rect">
            <a:avLst/>
          </a:prstGeom>
          <a:noFill/>
        </p:spPr>
        <p:txBody>
          <a:bodyPr wrap="square" rtlCol="0">
            <a:spAutoFit/>
          </a:bodyPr>
          <a:lstStyle/>
          <a:p>
            <a:r>
              <a:rPr lang="en-US" sz="1200" b="1" dirty="0" err="1">
                <a:solidFill>
                  <a:schemeClr val="bg1"/>
                </a:solidFill>
              </a:rPr>
              <a:t>Mr</a:t>
            </a:r>
            <a:r>
              <a:rPr lang="en-US" sz="1200" b="1" dirty="0">
                <a:solidFill>
                  <a:schemeClr val="bg1"/>
                </a:solidFill>
              </a:rPr>
              <a:t> Wormwood (Matilda’s Dad)</a:t>
            </a:r>
          </a:p>
        </p:txBody>
      </p:sp>
      <p:pic>
        <p:nvPicPr>
          <p:cNvPr id="33" name="Graphic 32">
            <a:extLst>
              <a:ext uri="{FF2B5EF4-FFF2-40B4-BE49-F238E27FC236}">
                <a16:creationId xmlns:a16="http://schemas.microsoft.com/office/drawing/2014/main" id="{5C49BEC3-0A7A-5658-7EEE-D4EBF72DAA8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30511" y="6284787"/>
            <a:ext cx="2553630" cy="442482"/>
          </a:xfrm>
          <a:prstGeom prst="rect">
            <a:avLst/>
          </a:prstGeom>
        </p:spPr>
      </p:pic>
      <p:sp>
        <p:nvSpPr>
          <p:cNvPr id="34" name="TextBox 33">
            <a:extLst>
              <a:ext uri="{FF2B5EF4-FFF2-40B4-BE49-F238E27FC236}">
                <a16:creationId xmlns:a16="http://schemas.microsoft.com/office/drawing/2014/main" id="{31373ED3-86CC-7DFF-E513-8B2B6E484BFA}"/>
              </a:ext>
            </a:extLst>
          </p:cNvPr>
          <p:cNvSpPr txBox="1"/>
          <p:nvPr/>
        </p:nvSpPr>
        <p:spPr>
          <a:xfrm>
            <a:off x="439027" y="6374926"/>
            <a:ext cx="3278459" cy="276999"/>
          </a:xfrm>
          <a:prstGeom prst="rect">
            <a:avLst/>
          </a:prstGeom>
          <a:noFill/>
        </p:spPr>
        <p:txBody>
          <a:bodyPr wrap="square" rtlCol="0">
            <a:spAutoFit/>
          </a:bodyPr>
          <a:lstStyle/>
          <a:p>
            <a:r>
              <a:rPr lang="en-US" sz="1200" b="1" dirty="0">
                <a:solidFill>
                  <a:schemeClr val="bg1"/>
                </a:solidFill>
              </a:rPr>
              <a:t>William Shakespeare</a:t>
            </a:r>
          </a:p>
        </p:txBody>
      </p:sp>
      <p:sp>
        <p:nvSpPr>
          <p:cNvPr id="36" name="TextBox 35">
            <a:extLst>
              <a:ext uri="{FF2B5EF4-FFF2-40B4-BE49-F238E27FC236}">
                <a16:creationId xmlns:a16="http://schemas.microsoft.com/office/drawing/2014/main" id="{D02735CE-72BA-98A7-B661-5C1ADEF30E97}"/>
              </a:ext>
            </a:extLst>
          </p:cNvPr>
          <p:cNvSpPr txBox="1"/>
          <p:nvPr/>
        </p:nvSpPr>
        <p:spPr>
          <a:xfrm>
            <a:off x="6959600" y="2384427"/>
            <a:ext cx="4509312" cy="1813445"/>
          </a:xfrm>
          <a:prstGeom prst="rect">
            <a:avLst/>
          </a:prstGeom>
          <a:noFill/>
        </p:spPr>
        <p:txBody>
          <a:bodyPr wrap="square">
            <a:spAutoFit/>
          </a:bodyPr>
          <a:lstStyle/>
          <a:p>
            <a:pPr>
              <a:lnSpc>
                <a:spcPts val="2880"/>
              </a:lnSpc>
              <a:spcBef>
                <a:spcPts val="1001"/>
              </a:spcBef>
              <a:buClr>
                <a:schemeClr val="dk1"/>
              </a:buClr>
              <a:buSzPts val="4000"/>
            </a:pPr>
            <a:r>
              <a:rPr lang="en-GB" sz="2400" dirty="0"/>
              <a:t>What choices can you, as a child, make in your own life?</a:t>
            </a:r>
          </a:p>
          <a:p>
            <a:pPr>
              <a:lnSpc>
                <a:spcPts val="2880"/>
              </a:lnSpc>
              <a:spcBef>
                <a:spcPts val="1001"/>
              </a:spcBef>
              <a:buClr>
                <a:schemeClr val="dk1"/>
              </a:buClr>
              <a:buSzPts val="4000"/>
            </a:pPr>
            <a:endParaRPr lang="en-GB" sz="2400" dirty="0"/>
          </a:p>
          <a:p>
            <a:pPr>
              <a:lnSpc>
                <a:spcPts val="2880"/>
              </a:lnSpc>
              <a:spcBef>
                <a:spcPts val="1001"/>
              </a:spcBef>
              <a:buClr>
                <a:schemeClr val="dk1"/>
              </a:buClr>
              <a:buSzPts val="4000"/>
            </a:pPr>
            <a:r>
              <a:rPr lang="en-GB" sz="2400" dirty="0"/>
              <a:t>What things are not up to you? </a:t>
            </a:r>
          </a:p>
        </p:txBody>
      </p:sp>
      <p:pic>
        <p:nvPicPr>
          <p:cNvPr id="38" name="Graphic 37">
            <a:extLst>
              <a:ext uri="{FF2B5EF4-FFF2-40B4-BE49-F238E27FC236}">
                <a16:creationId xmlns:a16="http://schemas.microsoft.com/office/drawing/2014/main" id="{ACFE4B16-37B0-5005-1E7A-AADAFB1BAEB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240465" y="1899352"/>
            <a:ext cx="683941" cy="794254"/>
          </a:xfrm>
          <a:prstGeom prst="rect">
            <a:avLst/>
          </a:prstGeom>
        </p:spPr>
      </p:pic>
      <p:pic>
        <p:nvPicPr>
          <p:cNvPr id="39" name="Graphic 38">
            <a:extLst>
              <a:ext uri="{FF2B5EF4-FFF2-40B4-BE49-F238E27FC236}">
                <a16:creationId xmlns:a16="http://schemas.microsoft.com/office/drawing/2014/main" id="{40C43848-E9F0-F8A4-9812-E37DF4DE722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240465" y="3284984"/>
            <a:ext cx="683941" cy="794254"/>
          </a:xfrm>
          <a:prstGeom prst="rect">
            <a:avLst/>
          </a:prstGeom>
        </p:spPr>
      </p:pic>
      <p:pic>
        <p:nvPicPr>
          <p:cNvPr id="3" name="Graphic 2">
            <a:extLst>
              <a:ext uri="{FF2B5EF4-FFF2-40B4-BE49-F238E27FC236}">
                <a16:creationId xmlns:a16="http://schemas.microsoft.com/office/drawing/2014/main" id="{08555542-0075-0C93-1503-C17AC36A1AD7}"/>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rot="13256151">
            <a:off x="9229279" y="3942322"/>
            <a:ext cx="513164" cy="484656"/>
          </a:xfrm>
          <a:prstGeom prst="rect">
            <a:avLst/>
          </a:prstGeom>
        </p:spPr>
      </p:pic>
    </p:spTree>
    <p:extLst>
      <p:ext uri="{BB962C8B-B14F-4D97-AF65-F5344CB8AC3E}">
        <p14:creationId xmlns:p14="http://schemas.microsoft.com/office/powerpoint/2010/main" val="17197720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7">
            <a:extLst>
              <a:ext uri="{FF2B5EF4-FFF2-40B4-BE49-F238E27FC236}">
                <a16:creationId xmlns:a16="http://schemas.microsoft.com/office/drawing/2014/main" id="{77D9F8FA-1A74-F151-7F86-0E4AF078364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8441818" y="1739008"/>
            <a:ext cx="1242889" cy="5166626"/>
          </a:xfrm>
          <a:prstGeom prst="rect">
            <a:avLst/>
          </a:prstGeom>
          <a:noFill/>
          <a:ln>
            <a:noFill/>
          </a:ln>
        </p:spPr>
      </p:pic>
      <p:pic>
        <p:nvPicPr>
          <p:cNvPr id="5" name="Google Shape;117;p4" descr="https://images.collections.yale.edu/iiif/2/ycba:14c3dd45-3a06-4da2-ab40-56bf35626a0f/full/,1024/0/default.jpg">
            <a:extLst>
              <a:ext uri="{FF2B5EF4-FFF2-40B4-BE49-F238E27FC236}">
                <a16:creationId xmlns:a16="http://schemas.microsoft.com/office/drawing/2014/main" id="{FCF5CFF7-89F7-A468-30B3-DD642D464B24}"/>
              </a:ext>
            </a:extLst>
          </p:cNvPr>
          <p:cNvPicPr preferRelativeResize="0">
            <a:picLocks noGrp="1"/>
          </p:cNvPicPr>
          <p:nvPr>
            <p:ph type="pic" idx="2"/>
          </p:nvPr>
        </p:nvPicPr>
        <p:blipFill rotWithShape="1">
          <a:blip r:embed="rId5">
            <a:alphaModFix/>
            <a:extLst>
              <a:ext uri="{BEBA8EAE-BF5A-486C-A8C5-ECC9F3942E4B}">
                <a14:imgProps xmlns:a14="http://schemas.microsoft.com/office/drawing/2010/main">
                  <a14:imgLayer r:embed="rId6">
                    <a14:imgEffect>
                      <a14:brightnessContrast bright="20000" contrast="-20000"/>
                    </a14:imgEffect>
                  </a14:imgLayer>
                </a14:imgProps>
              </a:ext>
            </a:extLst>
          </a:blip>
          <a:srcRect l="3815" r="3815"/>
          <a:stretch/>
        </p:blipFill>
        <p:spPr>
          <a:prstGeom prst="rect">
            <a:avLst/>
          </a:prstGeom>
          <a:noFill/>
          <a:ln>
            <a:noFill/>
          </a:ln>
        </p:spPr>
      </p:pic>
      <p:sp>
        <p:nvSpPr>
          <p:cNvPr id="7" name="TextBox 6">
            <a:extLst>
              <a:ext uri="{FF2B5EF4-FFF2-40B4-BE49-F238E27FC236}">
                <a16:creationId xmlns:a16="http://schemas.microsoft.com/office/drawing/2014/main" id="{4ABB6970-D55B-9F6E-BF88-18E7040391F1}"/>
              </a:ext>
            </a:extLst>
          </p:cNvPr>
          <p:cNvSpPr txBox="1"/>
          <p:nvPr/>
        </p:nvSpPr>
        <p:spPr>
          <a:xfrm>
            <a:off x="6822751" y="1582002"/>
            <a:ext cx="4797652" cy="1556965"/>
          </a:xfrm>
          <a:prstGeom prst="rect">
            <a:avLst/>
          </a:prstGeom>
          <a:noFill/>
        </p:spPr>
        <p:txBody>
          <a:bodyPr wrap="square">
            <a:spAutoFit/>
          </a:bodyPr>
          <a:lstStyle/>
          <a:p>
            <a:pPr algn="ctr">
              <a:lnSpc>
                <a:spcPts val="2880"/>
              </a:lnSpc>
              <a:buClr>
                <a:schemeClr val="dk1"/>
              </a:buClr>
              <a:buSzPts val="2800"/>
            </a:pPr>
            <a:r>
              <a:rPr lang="en-GB" sz="2400" dirty="0"/>
              <a:t>As a child enslaved on a plantation in the Caribbean, </a:t>
            </a:r>
            <a:br>
              <a:rPr lang="en-GB" sz="2400" dirty="0"/>
            </a:br>
            <a:r>
              <a:rPr lang="en-GB" sz="2400" dirty="0"/>
              <a:t>your power to make decisions would have been very different.</a:t>
            </a:r>
          </a:p>
        </p:txBody>
      </p:sp>
      <p:sp>
        <p:nvSpPr>
          <p:cNvPr id="9" name="TextBox 8">
            <a:extLst>
              <a:ext uri="{FF2B5EF4-FFF2-40B4-BE49-F238E27FC236}">
                <a16:creationId xmlns:a16="http://schemas.microsoft.com/office/drawing/2014/main" id="{5319AE3D-08AD-ED83-89F6-A360EC514AA8}"/>
              </a:ext>
            </a:extLst>
          </p:cNvPr>
          <p:cNvSpPr txBox="1"/>
          <p:nvPr/>
        </p:nvSpPr>
        <p:spPr>
          <a:xfrm>
            <a:off x="7019700" y="4028494"/>
            <a:ext cx="6096000" cy="441275"/>
          </a:xfrm>
          <a:prstGeom prst="rect">
            <a:avLst/>
          </a:prstGeom>
          <a:noFill/>
        </p:spPr>
        <p:txBody>
          <a:bodyPr wrap="square">
            <a:spAutoFit/>
          </a:bodyPr>
          <a:lstStyle/>
          <a:p>
            <a:pPr>
              <a:lnSpc>
                <a:spcPts val="2880"/>
              </a:lnSpc>
              <a:spcBef>
                <a:spcPts val="1001"/>
              </a:spcBef>
              <a:buClr>
                <a:schemeClr val="dk1"/>
              </a:buClr>
              <a:buSzPts val="2800"/>
            </a:pPr>
            <a:r>
              <a:rPr lang="en-GB" sz="2400" dirty="0">
                <a:solidFill>
                  <a:schemeClr val="bg1"/>
                </a:solidFill>
              </a:rPr>
              <a:t>In what ways do you think? </a:t>
            </a:r>
          </a:p>
        </p:txBody>
      </p:sp>
      <p:pic>
        <p:nvPicPr>
          <p:cNvPr id="11" name="Graphic 10">
            <a:extLst>
              <a:ext uri="{FF2B5EF4-FFF2-40B4-BE49-F238E27FC236}">
                <a16:creationId xmlns:a16="http://schemas.microsoft.com/office/drawing/2014/main" id="{8514BB29-BA24-928A-5070-893EB3302C6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49863" y="2634300"/>
            <a:ext cx="1546716" cy="1796187"/>
          </a:xfrm>
          <a:prstGeom prst="rect">
            <a:avLst/>
          </a:prstGeom>
        </p:spPr>
      </p:pic>
      <p:pic>
        <p:nvPicPr>
          <p:cNvPr id="2" name="Content Placeholder 7">
            <a:extLst>
              <a:ext uri="{FF2B5EF4-FFF2-40B4-BE49-F238E27FC236}">
                <a16:creationId xmlns:a16="http://schemas.microsoft.com/office/drawing/2014/main" id="{A2DFFA53-B6FD-5581-F957-E3C8DCCA4FC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7216102" y="4242021"/>
            <a:ext cx="564540" cy="2346768"/>
          </a:xfrm>
          <a:prstGeom prst="rect">
            <a:avLst/>
          </a:prstGeom>
          <a:noFill/>
          <a:ln>
            <a:noFill/>
          </a:ln>
        </p:spPr>
      </p:pic>
      <p:pic>
        <p:nvPicPr>
          <p:cNvPr id="3" name="Content Placeholder 7">
            <a:extLst>
              <a:ext uri="{FF2B5EF4-FFF2-40B4-BE49-F238E27FC236}">
                <a16:creationId xmlns:a16="http://schemas.microsoft.com/office/drawing/2014/main" id="{A8551D7B-4683-0B03-81DD-9741F4C348E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10383168" y="4242021"/>
            <a:ext cx="564540" cy="2346768"/>
          </a:xfrm>
          <a:prstGeom prst="rect">
            <a:avLst/>
          </a:prstGeom>
          <a:noFill/>
          <a:ln>
            <a:noFill/>
          </a:ln>
        </p:spPr>
      </p:pic>
      <p:sp>
        <p:nvSpPr>
          <p:cNvPr id="4" name="TextBox 3">
            <a:extLst>
              <a:ext uri="{FF2B5EF4-FFF2-40B4-BE49-F238E27FC236}">
                <a16:creationId xmlns:a16="http://schemas.microsoft.com/office/drawing/2014/main" id="{EC57284B-1B80-1F14-E9B6-623940C46225}"/>
              </a:ext>
            </a:extLst>
          </p:cNvPr>
          <p:cNvSpPr txBox="1"/>
          <p:nvPr/>
        </p:nvSpPr>
        <p:spPr>
          <a:xfrm>
            <a:off x="6444053" y="5165855"/>
            <a:ext cx="2346770" cy="441275"/>
          </a:xfrm>
          <a:prstGeom prst="rect">
            <a:avLst/>
          </a:prstGeom>
          <a:noFill/>
        </p:spPr>
        <p:txBody>
          <a:bodyPr wrap="square">
            <a:spAutoFit/>
          </a:bodyPr>
          <a:lstStyle/>
          <a:p>
            <a:pPr>
              <a:lnSpc>
                <a:spcPts val="2880"/>
              </a:lnSpc>
              <a:spcBef>
                <a:spcPts val="1001"/>
              </a:spcBef>
              <a:buClr>
                <a:schemeClr val="dk1"/>
              </a:buClr>
              <a:buSzPts val="2800"/>
            </a:pPr>
            <a:r>
              <a:rPr lang="en-GB" sz="2400" dirty="0">
                <a:solidFill>
                  <a:schemeClr val="bg1"/>
                </a:solidFill>
              </a:rPr>
              <a:t>Little decisions</a:t>
            </a:r>
          </a:p>
        </p:txBody>
      </p:sp>
      <p:sp>
        <p:nvSpPr>
          <p:cNvPr id="6" name="TextBox 5">
            <a:extLst>
              <a:ext uri="{FF2B5EF4-FFF2-40B4-BE49-F238E27FC236}">
                <a16:creationId xmlns:a16="http://schemas.microsoft.com/office/drawing/2014/main" id="{FCD39BE3-55F9-A4FF-AEF4-433BD8C75816}"/>
              </a:ext>
            </a:extLst>
          </p:cNvPr>
          <p:cNvSpPr txBox="1"/>
          <p:nvPr/>
        </p:nvSpPr>
        <p:spPr>
          <a:xfrm>
            <a:off x="9611122" y="5165855"/>
            <a:ext cx="2346770" cy="441275"/>
          </a:xfrm>
          <a:prstGeom prst="rect">
            <a:avLst/>
          </a:prstGeom>
          <a:noFill/>
        </p:spPr>
        <p:txBody>
          <a:bodyPr wrap="square">
            <a:spAutoFit/>
          </a:bodyPr>
          <a:lstStyle/>
          <a:p>
            <a:pPr>
              <a:lnSpc>
                <a:spcPts val="2880"/>
              </a:lnSpc>
              <a:spcBef>
                <a:spcPts val="1001"/>
              </a:spcBef>
              <a:buClr>
                <a:schemeClr val="dk1"/>
              </a:buClr>
              <a:buSzPts val="2800"/>
            </a:pPr>
            <a:r>
              <a:rPr lang="en-GB" sz="2400" dirty="0">
                <a:solidFill>
                  <a:schemeClr val="bg1"/>
                </a:solidFill>
              </a:rPr>
              <a:t>Big decisions</a:t>
            </a:r>
          </a:p>
        </p:txBody>
      </p:sp>
    </p:spTree>
    <p:extLst>
      <p:ext uri="{BB962C8B-B14F-4D97-AF65-F5344CB8AC3E}">
        <p14:creationId xmlns:p14="http://schemas.microsoft.com/office/powerpoint/2010/main" val="16184797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6D6560E-1FDC-E879-83B5-588A34DAD95D}"/>
              </a:ext>
            </a:extLst>
          </p:cNvPr>
          <p:cNvSpPr txBox="1"/>
          <p:nvPr/>
        </p:nvSpPr>
        <p:spPr>
          <a:xfrm>
            <a:off x="803275" y="1504372"/>
            <a:ext cx="10147755" cy="4602029"/>
          </a:xfrm>
          <a:prstGeom prst="rect">
            <a:avLst/>
          </a:prstGeom>
          <a:noFill/>
        </p:spPr>
        <p:txBody>
          <a:bodyPr wrap="square">
            <a:spAutoFit/>
          </a:bodyPr>
          <a:lstStyle/>
          <a:p>
            <a:pPr>
              <a:lnSpc>
                <a:spcPts val="2060"/>
              </a:lnSpc>
              <a:buClr>
                <a:schemeClr val="dk1"/>
              </a:buClr>
              <a:buSzPts val="2400"/>
            </a:pPr>
            <a:r>
              <a:rPr lang="en-GB" sz="1801" dirty="0"/>
              <a:t>Enslaved children, like enslaved adults, were legally considered the property of their enslavers and were not treated like people free to make their own choices. Children were made to work on the plantation for long hours doing work that was tiring and dangerous and they could be punished if the enslavers were not satisfied with their work.    </a:t>
            </a:r>
          </a:p>
          <a:p>
            <a:pPr algn="ctr">
              <a:lnSpc>
                <a:spcPct val="90000"/>
              </a:lnSpc>
              <a:spcBef>
                <a:spcPts val="1001"/>
              </a:spcBef>
              <a:buClr>
                <a:schemeClr val="dk1"/>
              </a:buClr>
              <a:buSzPts val="2400"/>
            </a:pPr>
            <a:r>
              <a:rPr lang="en-GB" sz="1600" b="1" dirty="0"/>
              <a:t>Here are some of the jobs children would have done indoors or outdoors on the plantation: </a:t>
            </a:r>
          </a:p>
          <a:p>
            <a:pPr>
              <a:lnSpc>
                <a:spcPct val="90000"/>
              </a:lnSpc>
              <a:spcBef>
                <a:spcPts val="1001"/>
              </a:spcBef>
              <a:buClr>
                <a:schemeClr val="dk1"/>
              </a:buClr>
              <a:buSzPts val="2400"/>
            </a:pPr>
            <a:endParaRPr lang="en-GB" sz="1401" dirty="0"/>
          </a:p>
          <a:p>
            <a:pPr>
              <a:lnSpc>
                <a:spcPct val="90000"/>
              </a:lnSpc>
              <a:spcBef>
                <a:spcPts val="1001"/>
              </a:spcBef>
              <a:buClr>
                <a:schemeClr val="dk1"/>
              </a:buClr>
              <a:buSzPts val="2400"/>
            </a:pPr>
            <a:endParaRPr lang="en-GB" sz="1401" dirty="0"/>
          </a:p>
          <a:p>
            <a:pPr>
              <a:lnSpc>
                <a:spcPct val="90000"/>
              </a:lnSpc>
              <a:spcBef>
                <a:spcPts val="1001"/>
              </a:spcBef>
              <a:buClr>
                <a:schemeClr val="dk1"/>
              </a:buClr>
              <a:buSzPts val="2400"/>
            </a:pPr>
            <a:endParaRPr lang="en-GB" sz="1401" dirty="0"/>
          </a:p>
          <a:p>
            <a:pPr>
              <a:lnSpc>
                <a:spcPct val="90000"/>
              </a:lnSpc>
              <a:spcBef>
                <a:spcPts val="1001"/>
              </a:spcBef>
              <a:buClr>
                <a:schemeClr val="dk1"/>
              </a:buClr>
              <a:buSzPts val="2400"/>
            </a:pPr>
            <a:endParaRPr lang="en-GB" sz="1401" dirty="0"/>
          </a:p>
          <a:p>
            <a:pPr>
              <a:lnSpc>
                <a:spcPct val="90000"/>
              </a:lnSpc>
              <a:spcBef>
                <a:spcPts val="1001"/>
              </a:spcBef>
              <a:buClr>
                <a:schemeClr val="dk1"/>
              </a:buClr>
              <a:buSzPts val="2400"/>
            </a:pPr>
            <a:endParaRPr lang="en-GB" sz="1401" dirty="0"/>
          </a:p>
          <a:p>
            <a:pPr>
              <a:lnSpc>
                <a:spcPct val="90000"/>
              </a:lnSpc>
              <a:spcBef>
                <a:spcPts val="1001"/>
              </a:spcBef>
              <a:buClr>
                <a:schemeClr val="dk1"/>
              </a:buClr>
              <a:buSzPts val="2400"/>
            </a:pPr>
            <a:endParaRPr lang="en-GB" sz="1401" dirty="0"/>
          </a:p>
          <a:p>
            <a:pPr algn="ctr">
              <a:lnSpc>
                <a:spcPct val="90000"/>
              </a:lnSpc>
              <a:spcBef>
                <a:spcPts val="1001"/>
              </a:spcBef>
              <a:buClr>
                <a:schemeClr val="dk1"/>
              </a:buClr>
              <a:buSzPts val="2400"/>
            </a:pPr>
            <a:r>
              <a:rPr lang="en-GB" sz="2000" dirty="0"/>
              <a:t>What do you think these jobs might have involved? </a:t>
            </a:r>
          </a:p>
          <a:p>
            <a:pPr algn="ctr">
              <a:lnSpc>
                <a:spcPts val="2400"/>
              </a:lnSpc>
              <a:spcBef>
                <a:spcPts val="1001"/>
              </a:spcBef>
              <a:buClr>
                <a:schemeClr val="dk1"/>
              </a:buClr>
              <a:buSzPts val="2400"/>
            </a:pPr>
            <a:r>
              <a:rPr lang="en-GB" sz="2000" b="1" dirty="0"/>
              <a:t>TASK: </a:t>
            </a:r>
            <a:r>
              <a:rPr lang="en-GB" sz="2000" dirty="0"/>
              <a:t>With a partner, create some </a:t>
            </a:r>
            <a:r>
              <a:rPr lang="en-GB" sz="2000" b="1" u="sng" dirty="0">
                <a:solidFill>
                  <a:srgbClr val="F1A828"/>
                </a:solidFill>
              </a:rPr>
              <a:t>interview questions</a:t>
            </a:r>
            <a:r>
              <a:rPr lang="en-GB" sz="2000" b="1" dirty="0">
                <a:solidFill>
                  <a:srgbClr val="F1A828"/>
                </a:solidFill>
              </a:rPr>
              <a:t> </a:t>
            </a:r>
            <a:r>
              <a:rPr lang="en-GB" sz="2000" dirty="0"/>
              <a:t>you would ask an enslaved child about their work. </a:t>
            </a:r>
          </a:p>
        </p:txBody>
      </p:sp>
      <p:pic>
        <p:nvPicPr>
          <p:cNvPr id="15" name="Graphic 14">
            <a:extLst>
              <a:ext uri="{FF2B5EF4-FFF2-40B4-BE49-F238E27FC236}">
                <a16:creationId xmlns:a16="http://schemas.microsoft.com/office/drawing/2014/main" id="{EFDEA5A1-B5B4-88DC-42FD-61476E102D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33969" y="3170711"/>
            <a:ext cx="2766949" cy="904332"/>
          </a:xfrm>
          <a:prstGeom prst="rect">
            <a:avLst/>
          </a:prstGeom>
        </p:spPr>
      </p:pic>
      <p:pic>
        <p:nvPicPr>
          <p:cNvPr id="16" name="Graphic 15">
            <a:extLst>
              <a:ext uri="{FF2B5EF4-FFF2-40B4-BE49-F238E27FC236}">
                <a16:creationId xmlns:a16="http://schemas.microsoft.com/office/drawing/2014/main" id="{3525F481-9A25-1875-D82F-E069206903E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57769" y="4203865"/>
            <a:ext cx="1450660" cy="368137"/>
          </a:xfrm>
          <a:prstGeom prst="rect">
            <a:avLst/>
          </a:prstGeom>
        </p:spPr>
      </p:pic>
      <p:pic>
        <p:nvPicPr>
          <p:cNvPr id="17" name="Graphic 16">
            <a:extLst>
              <a:ext uri="{FF2B5EF4-FFF2-40B4-BE49-F238E27FC236}">
                <a16:creationId xmlns:a16="http://schemas.microsoft.com/office/drawing/2014/main" id="{5BCB7330-1005-6240-98DC-4A5E0B02497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379570" y="3314572"/>
            <a:ext cx="2329074" cy="472610"/>
          </a:xfrm>
          <a:prstGeom prst="rect">
            <a:avLst/>
          </a:prstGeom>
        </p:spPr>
      </p:pic>
      <p:sp>
        <p:nvSpPr>
          <p:cNvPr id="7" name="Google Shape;151;g2db7d6dfe87_0_6">
            <a:extLst>
              <a:ext uri="{FF2B5EF4-FFF2-40B4-BE49-F238E27FC236}">
                <a16:creationId xmlns:a16="http://schemas.microsoft.com/office/drawing/2014/main" id="{2247D6E2-3C86-5A4A-8B04-35793FEA88A1}"/>
              </a:ext>
            </a:extLst>
          </p:cNvPr>
          <p:cNvSpPr txBox="1">
            <a:spLocks noGrp="1"/>
          </p:cNvSpPr>
          <p:nvPr>
            <p:ph type="title"/>
          </p:nvPr>
        </p:nvSpPr>
        <p:spPr>
          <a:xfrm>
            <a:off x="816528" y="401538"/>
            <a:ext cx="10193977" cy="1325700"/>
          </a:xfrm>
          <a:prstGeom prst="rect">
            <a:avLst/>
          </a:prstGeom>
        </p:spPr>
        <p:txBody>
          <a:bodyPr spcFirstLastPara="1" wrap="square" lIns="91426" tIns="45700" rIns="91426" bIns="45700" anchor="ctr" anchorCtr="0">
            <a:normAutofit/>
          </a:bodyPr>
          <a:lstStyle/>
          <a:p>
            <a:r>
              <a:rPr lang="en-US" sz="3600" dirty="0"/>
              <a:t>Child Labour</a:t>
            </a:r>
            <a:endParaRPr sz="3600" dirty="0"/>
          </a:p>
        </p:txBody>
      </p:sp>
      <p:pic>
        <p:nvPicPr>
          <p:cNvPr id="8" name="Graphic 7">
            <a:extLst>
              <a:ext uri="{FF2B5EF4-FFF2-40B4-BE49-F238E27FC236}">
                <a16:creationId xmlns:a16="http://schemas.microsoft.com/office/drawing/2014/main" id="{9B6FAFE4-CA83-880E-1F43-6C704D97835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14400" y="3265714"/>
            <a:ext cx="1030571" cy="578786"/>
          </a:xfrm>
          <a:prstGeom prst="rect">
            <a:avLst/>
          </a:prstGeom>
        </p:spPr>
      </p:pic>
      <p:sp>
        <p:nvSpPr>
          <p:cNvPr id="9" name="TextBox 8">
            <a:extLst>
              <a:ext uri="{FF2B5EF4-FFF2-40B4-BE49-F238E27FC236}">
                <a16:creationId xmlns:a16="http://schemas.microsoft.com/office/drawing/2014/main" id="{D1AC3FBD-6B54-D664-6FA1-027CE8FA3E66}"/>
              </a:ext>
            </a:extLst>
          </p:cNvPr>
          <p:cNvSpPr txBox="1"/>
          <p:nvPr/>
        </p:nvSpPr>
        <p:spPr>
          <a:xfrm>
            <a:off x="968828" y="3374572"/>
            <a:ext cx="928132" cy="369460"/>
          </a:xfrm>
          <a:prstGeom prst="rect">
            <a:avLst/>
          </a:prstGeom>
          <a:noFill/>
        </p:spPr>
        <p:txBody>
          <a:bodyPr wrap="square" rtlCol="0">
            <a:spAutoFit/>
          </a:bodyPr>
          <a:lstStyle/>
          <a:p>
            <a:pPr algn="ctr"/>
            <a:r>
              <a:rPr lang="en-US" sz="1801" b="1" dirty="0">
                <a:solidFill>
                  <a:schemeClr val="bg1"/>
                </a:solidFill>
              </a:rPr>
              <a:t>MAIDS</a:t>
            </a:r>
          </a:p>
        </p:txBody>
      </p:sp>
      <p:pic>
        <p:nvPicPr>
          <p:cNvPr id="2" name="Graphic 1">
            <a:extLst>
              <a:ext uri="{FF2B5EF4-FFF2-40B4-BE49-F238E27FC236}">
                <a16:creationId xmlns:a16="http://schemas.microsoft.com/office/drawing/2014/main" id="{D28893E7-510C-A912-51D3-0E830EE1484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92533" y="3999016"/>
            <a:ext cx="2766949" cy="537358"/>
          </a:xfrm>
          <a:prstGeom prst="rect">
            <a:avLst/>
          </a:prstGeom>
        </p:spPr>
      </p:pic>
      <p:sp>
        <p:nvSpPr>
          <p:cNvPr id="3" name="TextBox 2">
            <a:extLst>
              <a:ext uri="{FF2B5EF4-FFF2-40B4-BE49-F238E27FC236}">
                <a16:creationId xmlns:a16="http://schemas.microsoft.com/office/drawing/2014/main" id="{43299AB1-8DB9-547B-5631-3632D205815C}"/>
              </a:ext>
            </a:extLst>
          </p:cNvPr>
          <p:cNvSpPr txBox="1"/>
          <p:nvPr/>
        </p:nvSpPr>
        <p:spPr>
          <a:xfrm>
            <a:off x="1092531" y="3944301"/>
            <a:ext cx="2526985" cy="923714"/>
          </a:xfrm>
          <a:prstGeom prst="rect">
            <a:avLst/>
          </a:prstGeom>
          <a:noFill/>
        </p:spPr>
        <p:txBody>
          <a:bodyPr wrap="square" rtlCol="0">
            <a:spAutoFit/>
          </a:bodyPr>
          <a:lstStyle/>
          <a:p>
            <a:pPr algn="ctr"/>
            <a:r>
              <a:rPr lang="en-US" sz="1801" b="1" dirty="0">
                <a:solidFill>
                  <a:schemeClr val="bg1"/>
                </a:solidFill>
              </a:rPr>
              <a:t>COLLECTING SUGAR CANE LEAVES (BAGASSE)</a:t>
            </a:r>
          </a:p>
        </p:txBody>
      </p:sp>
      <p:sp>
        <p:nvSpPr>
          <p:cNvPr id="4" name="TextBox 3">
            <a:extLst>
              <a:ext uri="{FF2B5EF4-FFF2-40B4-BE49-F238E27FC236}">
                <a16:creationId xmlns:a16="http://schemas.microsoft.com/office/drawing/2014/main" id="{76AEAC54-79DC-A991-2C77-F5EAE3176238}"/>
              </a:ext>
            </a:extLst>
          </p:cNvPr>
          <p:cNvSpPr txBox="1"/>
          <p:nvPr/>
        </p:nvSpPr>
        <p:spPr>
          <a:xfrm>
            <a:off x="2408602" y="3369625"/>
            <a:ext cx="2237509" cy="369460"/>
          </a:xfrm>
          <a:prstGeom prst="rect">
            <a:avLst/>
          </a:prstGeom>
          <a:noFill/>
        </p:spPr>
        <p:txBody>
          <a:bodyPr wrap="square" rtlCol="0">
            <a:spAutoFit/>
          </a:bodyPr>
          <a:lstStyle/>
          <a:p>
            <a:pPr algn="ctr"/>
            <a:r>
              <a:rPr lang="en-US" sz="1801" b="1" dirty="0">
                <a:solidFill>
                  <a:schemeClr val="bg1"/>
                </a:solidFill>
              </a:rPr>
              <a:t>HERDING CATTLE</a:t>
            </a:r>
          </a:p>
        </p:txBody>
      </p:sp>
      <p:sp>
        <p:nvSpPr>
          <p:cNvPr id="12" name="TextBox 11">
            <a:extLst>
              <a:ext uri="{FF2B5EF4-FFF2-40B4-BE49-F238E27FC236}">
                <a16:creationId xmlns:a16="http://schemas.microsoft.com/office/drawing/2014/main" id="{BAEFBEBD-D086-B74D-51F4-8312FD73E973}"/>
              </a:ext>
            </a:extLst>
          </p:cNvPr>
          <p:cNvSpPr txBox="1"/>
          <p:nvPr/>
        </p:nvSpPr>
        <p:spPr>
          <a:xfrm>
            <a:off x="9129244" y="4213766"/>
            <a:ext cx="2237509" cy="369460"/>
          </a:xfrm>
          <a:prstGeom prst="rect">
            <a:avLst/>
          </a:prstGeom>
          <a:noFill/>
        </p:spPr>
        <p:txBody>
          <a:bodyPr wrap="square" rtlCol="0">
            <a:spAutoFit/>
          </a:bodyPr>
          <a:lstStyle/>
          <a:p>
            <a:pPr algn="ctr"/>
            <a:r>
              <a:rPr lang="en-US" sz="1801" b="1" dirty="0">
                <a:solidFill>
                  <a:schemeClr val="bg1"/>
                </a:solidFill>
              </a:rPr>
              <a:t>VALETS</a:t>
            </a:r>
          </a:p>
        </p:txBody>
      </p:sp>
      <p:sp>
        <p:nvSpPr>
          <p:cNvPr id="13" name="TextBox 12">
            <a:extLst>
              <a:ext uri="{FF2B5EF4-FFF2-40B4-BE49-F238E27FC236}">
                <a16:creationId xmlns:a16="http://schemas.microsoft.com/office/drawing/2014/main" id="{142328B7-6B9B-4517-D7B1-F0F44C66E01C}"/>
              </a:ext>
            </a:extLst>
          </p:cNvPr>
          <p:cNvSpPr txBox="1"/>
          <p:nvPr/>
        </p:nvSpPr>
        <p:spPr>
          <a:xfrm>
            <a:off x="8780801" y="3198169"/>
            <a:ext cx="2237509" cy="923714"/>
          </a:xfrm>
          <a:prstGeom prst="rect">
            <a:avLst/>
          </a:prstGeom>
          <a:noFill/>
        </p:spPr>
        <p:txBody>
          <a:bodyPr wrap="square" rtlCol="0">
            <a:spAutoFit/>
          </a:bodyPr>
          <a:lstStyle/>
          <a:p>
            <a:pPr algn="ctr"/>
            <a:r>
              <a:rPr lang="en-US" sz="1801" b="1" dirty="0">
                <a:solidFill>
                  <a:schemeClr val="bg1"/>
                </a:solidFill>
              </a:rPr>
              <a:t>CUTTING GRASS FOR ANIMALS &amp; FEEDING THEM</a:t>
            </a:r>
          </a:p>
        </p:txBody>
      </p:sp>
      <p:pic>
        <p:nvPicPr>
          <p:cNvPr id="18" name="Graphic 17">
            <a:extLst>
              <a:ext uri="{FF2B5EF4-FFF2-40B4-BE49-F238E27FC236}">
                <a16:creationId xmlns:a16="http://schemas.microsoft.com/office/drawing/2014/main" id="{F9570C87-3441-5DE8-DF05-914459937F4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11824" y="4005065"/>
            <a:ext cx="1938432" cy="393342"/>
          </a:xfrm>
          <a:prstGeom prst="rect">
            <a:avLst/>
          </a:prstGeom>
        </p:spPr>
      </p:pic>
      <p:sp>
        <p:nvSpPr>
          <p:cNvPr id="11" name="TextBox 10">
            <a:extLst>
              <a:ext uri="{FF2B5EF4-FFF2-40B4-BE49-F238E27FC236}">
                <a16:creationId xmlns:a16="http://schemas.microsoft.com/office/drawing/2014/main" id="{9C848CC6-50F3-3FFF-D0FC-FBC90EFBE408}"/>
              </a:ext>
            </a:extLst>
          </p:cNvPr>
          <p:cNvSpPr txBox="1"/>
          <p:nvPr/>
        </p:nvSpPr>
        <p:spPr>
          <a:xfrm>
            <a:off x="4690924" y="4024624"/>
            <a:ext cx="1723648" cy="369460"/>
          </a:xfrm>
          <a:prstGeom prst="rect">
            <a:avLst/>
          </a:prstGeom>
          <a:noFill/>
        </p:spPr>
        <p:txBody>
          <a:bodyPr wrap="square" rtlCol="0">
            <a:spAutoFit/>
          </a:bodyPr>
          <a:lstStyle/>
          <a:p>
            <a:pPr algn="ctr"/>
            <a:r>
              <a:rPr lang="en-US" sz="1801" b="1" dirty="0">
                <a:solidFill>
                  <a:schemeClr val="bg1"/>
                </a:solidFill>
              </a:rPr>
              <a:t>DRESSERS</a:t>
            </a:r>
          </a:p>
        </p:txBody>
      </p:sp>
      <p:pic>
        <p:nvPicPr>
          <p:cNvPr id="19" name="Graphic 18">
            <a:extLst>
              <a:ext uri="{FF2B5EF4-FFF2-40B4-BE49-F238E27FC236}">
                <a16:creationId xmlns:a16="http://schemas.microsoft.com/office/drawing/2014/main" id="{B1D6CF64-B73F-8194-32DD-07D6C981B08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13884" y="4012624"/>
            <a:ext cx="1938432" cy="771557"/>
          </a:xfrm>
          <a:prstGeom prst="rect">
            <a:avLst/>
          </a:prstGeom>
        </p:spPr>
      </p:pic>
      <p:sp>
        <p:nvSpPr>
          <p:cNvPr id="5" name="TextBox 4">
            <a:extLst>
              <a:ext uri="{FF2B5EF4-FFF2-40B4-BE49-F238E27FC236}">
                <a16:creationId xmlns:a16="http://schemas.microsoft.com/office/drawing/2014/main" id="{47F07AD2-9179-6201-AB81-488BBAA361DE}"/>
              </a:ext>
            </a:extLst>
          </p:cNvPr>
          <p:cNvSpPr txBox="1"/>
          <p:nvPr/>
        </p:nvSpPr>
        <p:spPr>
          <a:xfrm>
            <a:off x="6800961" y="4061416"/>
            <a:ext cx="2237509" cy="646587"/>
          </a:xfrm>
          <a:prstGeom prst="rect">
            <a:avLst/>
          </a:prstGeom>
          <a:noFill/>
        </p:spPr>
        <p:txBody>
          <a:bodyPr wrap="square" rtlCol="0">
            <a:spAutoFit/>
          </a:bodyPr>
          <a:lstStyle/>
          <a:p>
            <a:pPr algn="ctr"/>
            <a:r>
              <a:rPr lang="en-US" sz="1801" b="1" dirty="0">
                <a:solidFill>
                  <a:schemeClr val="bg1"/>
                </a:solidFill>
              </a:rPr>
              <a:t>KITCHEN ASSISTANTS</a:t>
            </a:r>
          </a:p>
        </p:txBody>
      </p:sp>
      <p:pic>
        <p:nvPicPr>
          <p:cNvPr id="20" name="Graphic 19">
            <a:extLst>
              <a:ext uri="{FF2B5EF4-FFF2-40B4-BE49-F238E27FC236}">
                <a16:creationId xmlns:a16="http://schemas.microsoft.com/office/drawing/2014/main" id="{51F17D76-59F2-E5C5-03A4-107D77C1F06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35962" y="3170713"/>
            <a:ext cx="2279884" cy="646331"/>
          </a:xfrm>
          <a:prstGeom prst="rect">
            <a:avLst/>
          </a:prstGeom>
        </p:spPr>
      </p:pic>
      <p:sp>
        <p:nvSpPr>
          <p:cNvPr id="14" name="TextBox 13">
            <a:extLst>
              <a:ext uri="{FF2B5EF4-FFF2-40B4-BE49-F238E27FC236}">
                <a16:creationId xmlns:a16="http://schemas.microsoft.com/office/drawing/2014/main" id="{3F468A2E-BBE1-79ED-530F-E704CD7EFE8E}"/>
              </a:ext>
            </a:extLst>
          </p:cNvPr>
          <p:cNvSpPr txBox="1"/>
          <p:nvPr/>
        </p:nvSpPr>
        <p:spPr>
          <a:xfrm>
            <a:off x="5770520" y="3198168"/>
            <a:ext cx="2237509" cy="646587"/>
          </a:xfrm>
          <a:prstGeom prst="rect">
            <a:avLst/>
          </a:prstGeom>
          <a:noFill/>
        </p:spPr>
        <p:txBody>
          <a:bodyPr wrap="square" rtlCol="0">
            <a:spAutoFit/>
          </a:bodyPr>
          <a:lstStyle/>
          <a:p>
            <a:pPr algn="ctr"/>
            <a:r>
              <a:rPr lang="en-US" sz="1801" b="1" dirty="0">
                <a:solidFill>
                  <a:schemeClr val="bg1"/>
                </a:solidFill>
              </a:rPr>
              <a:t>WEEDING THE SUGAR CANE</a:t>
            </a:r>
          </a:p>
        </p:txBody>
      </p:sp>
    </p:spTree>
    <p:extLst>
      <p:ext uri="{BB962C8B-B14F-4D97-AF65-F5344CB8AC3E}">
        <p14:creationId xmlns:p14="http://schemas.microsoft.com/office/powerpoint/2010/main" val="6638379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BD346F7D-A685-B39A-0328-CA1469CCBD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6528" y="2884876"/>
            <a:ext cx="8219045" cy="3571586"/>
          </a:xfrm>
          <a:prstGeom prst="rect">
            <a:avLst/>
          </a:prstGeom>
        </p:spPr>
      </p:pic>
      <p:sp>
        <p:nvSpPr>
          <p:cNvPr id="6" name="TextBox 5">
            <a:extLst>
              <a:ext uri="{FF2B5EF4-FFF2-40B4-BE49-F238E27FC236}">
                <a16:creationId xmlns:a16="http://schemas.microsoft.com/office/drawing/2014/main" id="{83200AE9-7D25-2F94-0BDA-1C1D68FA295C}"/>
              </a:ext>
            </a:extLst>
          </p:cNvPr>
          <p:cNvSpPr txBox="1"/>
          <p:nvPr/>
        </p:nvSpPr>
        <p:spPr>
          <a:xfrm>
            <a:off x="1022123" y="1504372"/>
            <a:ext cx="10487707" cy="801566"/>
          </a:xfrm>
          <a:prstGeom prst="rect">
            <a:avLst/>
          </a:prstGeom>
          <a:noFill/>
        </p:spPr>
        <p:txBody>
          <a:bodyPr wrap="square">
            <a:spAutoFit/>
          </a:bodyPr>
          <a:lstStyle/>
          <a:p>
            <a:pPr>
              <a:lnSpc>
                <a:spcPts val="2860"/>
              </a:lnSpc>
              <a:buClr>
                <a:schemeClr val="dk1"/>
              </a:buClr>
              <a:buSzPts val="2400"/>
            </a:pPr>
            <a:r>
              <a:rPr lang="en-GB" sz="2000" dirty="0"/>
              <a:t>Children were made to work on the plantation for </a:t>
            </a:r>
            <a:r>
              <a:rPr lang="en-GB" sz="2000" b="1" dirty="0"/>
              <a:t>long hours </a:t>
            </a:r>
            <a:r>
              <a:rPr lang="en-GB" sz="2000" dirty="0"/>
              <a:t>doing work that was tiring and </a:t>
            </a:r>
            <a:r>
              <a:rPr lang="en-GB" sz="2000" b="1" dirty="0"/>
              <a:t>dangerous</a:t>
            </a:r>
            <a:r>
              <a:rPr lang="en-GB" sz="2000" dirty="0"/>
              <a:t> and they could be</a:t>
            </a:r>
            <a:r>
              <a:rPr lang="en-GB" sz="2000" b="1" dirty="0"/>
              <a:t> punished </a:t>
            </a:r>
            <a:r>
              <a:rPr lang="en-GB" sz="2000" dirty="0"/>
              <a:t>with</a:t>
            </a:r>
            <a:r>
              <a:rPr lang="en-GB" sz="2000" b="1" dirty="0"/>
              <a:t> violence </a:t>
            </a:r>
            <a:r>
              <a:rPr lang="en-GB" sz="2000" dirty="0"/>
              <a:t>by the enslavers without reason.</a:t>
            </a:r>
          </a:p>
        </p:txBody>
      </p:sp>
      <p:sp>
        <p:nvSpPr>
          <p:cNvPr id="7" name="Google Shape;151;g2db7d6dfe87_0_6">
            <a:extLst>
              <a:ext uri="{FF2B5EF4-FFF2-40B4-BE49-F238E27FC236}">
                <a16:creationId xmlns:a16="http://schemas.microsoft.com/office/drawing/2014/main" id="{15882C89-E652-2380-7B07-9E69DCFB253A}"/>
              </a:ext>
            </a:extLst>
          </p:cNvPr>
          <p:cNvSpPr txBox="1">
            <a:spLocks noGrp="1"/>
          </p:cNvSpPr>
          <p:nvPr>
            <p:ph type="title"/>
          </p:nvPr>
        </p:nvSpPr>
        <p:spPr>
          <a:xfrm>
            <a:off x="816528" y="401538"/>
            <a:ext cx="10193977" cy="1325700"/>
          </a:xfrm>
          <a:prstGeom prst="rect">
            <a:avLst/>
          </a:prstGeom>
        </p:spPr>
        <p:txBody>
          <a:bodyPr spcFirstLastPara="1" wrap="square" lIns="91426" tIns="45700" rIns="91426" bIns="45700" anchor="ctr" anchorCtr="0">
            <a:normAutofit/>
          </a:bodyPr>
          <a:lstStyle/>
          <a:p>
            <a:r>
              <a:rPr lang="en-US" sz="3600" dirty="0"/>
              <a:t>Child </a:t>
            </a:r>
            <a:r>
              <a:rPr lang="en-US" sz="3600" dirty="0" err="1"/>
              <a:t>Labour</a:t>
            </a:r>
            <a:endParaRPr sz="3600" dirty="0"/>
          </a:p>
        </p:txBody>
      </p:sp>
      <p:pic>
        <p:nvPicPr>
          <p:cNvPr id="8" name="Google Shape;132;p6">
            <a:extLst>
              <a:ext uri="{FF2B5EF4-FFF2-40B4-BE49-F238E27FC236}">
                <a16:creationId xmlns:a16="http://schemas.microsoft.com/office/drawing/2014/main" id="{66F422D9-1585-270F-C53C-B594CC30BA84}"/>
              </a:ext>
            </a:extLst>
          </p:cNvPr>
          <p:cNvPicPr preferRelativeResize="0"/>
          <p:nvPr/>
        </p:nvPicPr>
        <p:blipFill rotWithShape="1">
          <a:blip r:embed="rId5">
            <a:alphaModFix/>
          </a:blip>
          <a:srcRect l="16625" t="5097" r="17161" b="5276"/>
          <a:stretch/>
        </p:blipFill>
        <p:spPr>
          <a:xfrm>
            <a:off x="1716283" y="2486267"/>
            <a:ext cx="6394468" cy="3808142"/>
          </a:xfrm>
          <a:prstGeom prst="rect">
            <a:avLst/>
          </a:prstGeom>
          <a:ln w="25400" cap="sq">
            <a:solidFill>
              <a:srgbClr val="25283C"/>
            </a:solidFill>
            <a:prstDash val="solid"/>
            <a:miter lim="800000"/>
          </a:ln>
          <a:effectLst>
            <a:outerShdw blurRad="50800" dist="38100" dir="2700000" algn="tl" rotWithShape="0">
              <a:srgbClr val="000000">
                <a:alpha val="43000"/>
              </a:srgbClr>
            </a:outerShdw>
          </a:effectLst>
        </p:spPr>
      </p:pic>
      <p:pic>
        <p:nvPicPr>
          <p:cNvPr id="2" name="Google Shape;132;p6">
            <a:extLst>
              <a:ext uri="{FF2B5EF4-FFF2-40B4-BE49-F238E27FC236}">
                <a16:creationId xmlns:a16="http://schemas.microsoft.com/office/drawing/2014/main" id="{90646018-D819-E851-521D-FC95FFF80968}"/>
              </a:ext>
            </a:extLst>
          </p:cNvPr>
          <p:cNvPicPr preferRelativeResize="0"/>
          <p:nvPr/>
        </p:nvPicPr>
        <p:blipFill rotWithShape="1">
          <a:blip r:embed="rId5">
            <a:alphaModFix/>
          </a:blip>
          <a:srcRect l="54895" t="69245" r="34779" b="10434"/>
          <a:stretch/>
        </p:blipFill>
        <p:spPr>
          <a:xfrm>
            <a:off x="8612454" y="2884876"/>
            <a:ext cx="2645748" cy="2737227"/>
          </a:xfrm>
          <a:prstGeom prst="rect">
            <a:avLst/>
          </a:prstGeom>
          <a:ln w="25400" cap="sq">
            <a:solidFill>
              <a:srgbClr val="25283C"/>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084968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2D7C408E-EF9E-0CFF-AECE-9A929DAD8AB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58016" y="5008959"/>
            <a:ext cx="1891431" cy="673419"/>
          </a:xfrm>
          <a:prstGeom prst="rect">
            <a:avLst/>
          </a:prstGeom>
        </p:spPr>
      </p:pic>
      <p:pic>
        <p:nvPicPr>
          <p:cNvPr id="5" name="Graphic 4">
            <a:extLst>
              <a:ext uri="{FF2B5EF4-FFF2-40B4-BE49-F238E27FC236}">
                <a16:creationId xmlns:a16="http://schemas.microsoft.com/office/drawing/2014/main" id="{D445A259-890C-EC9A-A16A-6435B11DD56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01777" y="251304"/>
            <a:ext cx="2788450" cy="1030514"/>
          </a:xfrm>
          <a:prstGeom prst="rect">
            <a:avLst/>
          </a:prstGeom>
        </p:spPr>
      </p:pic>
      <p:sp>
        <p:nvSpPr>
          <p:cNvPr id="6" name="TextBox 5">
            <a:extLst>
              <a:ext uri="{FF2B5EF4-FFF2-40B4-BE49-F238E27FC236}">
                <a16:creationId xmlns:a16="http://schemas.microsoft.com/office/drawing/2014/main" id="{0C01174F-F077-F62D-6506-FD5D1AF66BCC}"/>
              </a:ext>
            </a:extLst>
          </p:cNvPr>
          <p:cNvSpPr txBox="1"/>
          <p:nvPr/>
        </p:nvSpPr>
        <p:spPr>
          <a:xfrm>
            <a:off x="803276" y="2036570"/>
            <a:ext cx="10329182" cy="1051698"/>
          </a:xfrm>
          <a:prstGeom prst="rect">
            <a:avLst/>
          </a:prstGeom>
          <a:noFill/>
        </p:spPr>
        <p:txBody>
          <a:bodyPr wrap="square" rtlCol="0">
            <a:spAutoFit/>
          </a:bodyPr>
          <a:lstStyle/>
          <a:p>
            <a:pPr>
              <a:lnSpc>
                <a:spcPts val="2880"/>
              </a:lnSpc>
            </a:pPr>
            <a:r>
              <a:rPr lang="en-GB" sz="2400" dirty="0">
                <a:solidFill>
                  <a:schemeClr val="dk1"/>
                </a:solidFill>
              </a:rPr>
              <a:t>Read what historian Colleen Vasconcellos writes </a:t>
            </a:r>
            <a:br>
              <a:rPr lang="en-GB" sz="2400" dirty="0">
                <a:solidFill>
                  <a:schemeClr val="dk1"/>
                </a:solidFill>
              </a:rPr>
            </a:br>
            <a:r>
              <a:rPr lang="en-GB" sz="2400" dirty="0">
                <a:solidFill>
                  <a:schemeClr val="dk1"/>
                </a:solidFill>
              </a:rPr>
              <a:t>about the work children did on plantations (worksheet 1).</a:t>
            </a:r>
            <a:endParaRPr lang="en-GB" sz="2400" dirty="0"/>
          </a:p>
          <a:p>
            <a:endParaRPr lang="en-US" sz="1401" dirty="0"/>
          </a:p>
        </p:txBody>
      </p:sp>
      <p:sp>
        <p:nvSpPr>
          <p:cNvPr id="8" name="TextBox 7">
            <a:extLst>
              <a:ext uri="{FF2B5EF4-FFF2-40B4-BE49-F238E27FC236}">
                <a16:creationId xmlns:a16="http://schemas.microsoft.com/office/drawing/2014/main" id="{0D9AE0AB-AEA3-8ECA-AF0E-9014690C6EAA}"/>
              </a:ext>
            </a:extLst>
          </p:cNvPr>
          <p:cNvSpPr txBox="1"/>
          <p:nvPr/>
        </p:nvSpPr>
        <p:spPr>
          <a:xfrm>
            <a:off x="2496457" y="3582123"/>
            <a:ext cx="7532914" cy="2431435"/>
          </a:xfrm>
          <a:prstGeom prst="rect">
            <a:avLst/>
          </a:prstGeom>
          <a:noFill/>
        </p:spPr>
        <p:txBody>
          <a:bodyPr wrap="square">
            <a:spAutoFit/>
          </a:bodyPr>
          <a:lstStyle/>
          <a:p>
            <a:pPr marL="457206" lvl="1" algn="ctr"/>
            <a:r>
              <a:rPr lang="en-GB" sz="3200" dirty="0">
                <a:solidFill>
                  <a:schemeClr val="dk1"/>
                </a:solidFill>
              </a:rPr>
              <a:t>What jobs can you see mentioned? </a:t>
            </a:r>
          </a:p>
          <a:p>
            <a:pPr marL="457206" lvl="1" algn="ctr"/>
            <a:endParaRPr lang="en-GB" sz="3200" dirty="0">
              <a:solidFill>
                <a:schemeClr val="dk1"/>
              </a:solidFill>
            </a:endParaRPr>
          </a:p>
          <a:p>
            <a:pPr marL="457206" lvl="1" algn="ctr"/>
            <a:r>
              <a:rPr lang="en-GB" sz="3200" dirty="0">
                <a:solidFill>
                  <a:schemeClr val="dk1"/>
                </a:solidFill>
              </a:rPr>
              <a:t> </a:t>
            </a:r>
          </a:p>
          <a:p>
            <a:pPr marL="457206" lvl="1" algn="ctr"/>
            <a:r>
              <a:rPr lang="en-GB" sz="3200" b="1" dirty="0">
                <a:solidFill>
                  <a:srgbClr val="25283C"/>
                </a:solidFill>
              </a:rPr>
              <a:t>Highlight</a:t>
            </a:r>
            <a:r>
              <a:rPr lang="en-GB" sz="3200" b="1" dirty="0">
                <a:solidFill>
                  <a:schemeClr val="dk1"/>
                </a:solidFill>
              </a:rPr>
              <a:t> </a:t>
            </a:r>
            <a:r>
              <a:rPr lang="en-GB" sz="3200" dirty="0">
                <a:solidFill>
                  <a:schemeClr val="dk1"/>
                </a:solidFill>
              </a:rPr>
              <a:t>or underline them. </a:t>
            </a:r>
            <a:endParaRPr lang="en-GB" sz="3200" dirty="0"/>
          </a:p>
          <a:p>
            <a:pPr marL="457206" lvl="1"/>
            <a:endParaRPr lang="en-GB" sz="2400" dirty="0"/>
          </a:p>
        </p:txBody>
      </p:sp>
      <p:pic>
        <p:nvPicPr>
          <p:cNvPr id="10" name="Graphic 9">
            <a:extLst>
              <a:ext uri="{FF2B5EF4-FFF2-40B4-BE49-F238E27FC236}">
                <a16:creationId xmlns:a16="http://schemas.microsoft.com/office/drawing/2014/main" id="{246F9582-5D0B-C567-5AD3-5AD27CDC345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41742" y="3045865"/>
            <a:ext cx="980620" cy="1138786"/>
          </a:xfrm>
          <a:prstGeom prst="rect">
            <a:avLst/>
          </a:prstGeom>
        </p:spPr>
      </p:pic>
      <p:pic>
        <p:nvPicPr>
          <p:cNvPr id="11" name="Graphic 10">
            <a:extLst>
              <a:ext uri="{FF2B5EF4-FFF2-40B4-BE49-F238E27FC236}">
                <a16:creationId xmlns:a16="http://schemas.microsoft.com/office/drawing/2014/main" id="{37CA51EA-BD83-59BF-9B0F-D00778AC007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750961" y="4415483"/>
            <a:ext cx="980620" cy="1138786"/>
          </a:xfrm>
          <a:prstGeom prst="rect">
            <a:avLst/>
          </a:prstGeom>
        </p:spPr>
      </p:pic>
      <p:pic>
        <p:nvPicPr>
          <p:cNvPr id="3" name="Graphic 2">
            <a:extLst>
              <a:ext uri="{FF2B5EF4-FFF2-40B4-BE49-F238E27FC236}">
                <a16:creationId xmlns:a16="http://schemas.microsoft.com/office/drawing/2014/main" id="{7E837FEB-00AC-C7B1-E3E4-0311495FC4B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3339750">
            <a:off x="6495528" y="5241831"/>
            <a:ext cx="1144044" cy="1080485"/>
          </a:xfrm>
          <a:prstGeom prst="rect">
            <a:avLst/>
          </a:prstGeom>
        </p:spPr>
      </p:pic>
      <p:sp>
        <p:nvSpPr>
          <p:cNvPr id="15" name="Oval 14">
            <a:extLst>
              <a:ext uri="{FF2B5EF4-FFF2-40B4-BE49-F238E27FC236}">
                <a16:creationId xmlns:a16="http://schemas.microsoft.com/office/drawing/2014/main" id="{E174304F-E176-8A5F-9BC3-FBCBE0631DF9}"/>
              </a:ext>
            </a:extLst>
          </p:cNvPr>
          <p:cNvSpPr/>
          <p:nvPr/>
        </p:nvSpPr>
        <p:spPr>
          <a:xfrm>
            <a:off x="9525968" y="4184650"/>
            <a:ext cx="1998069" cy="1998069"/>
          </a:xfrm>
          <a:prstGeom prst="ellipse">
            <a:avLst/>
          </a:prstGeom>
          <a:blipFill>
            <a:blip r:embed="rId1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1"/>
          </a:p>
        </p:txBody>
      </p:sp>
      <p:sp>
        <p:nvSpPr>
          <p:cNvPr id="2" name="Rectangle 1">
            <a:extLst>
              <a:ext uri="{FF2B5EF4-FFF2-40B4-BE49-F238E27FC236}">
                <a16:creationId xmlns:a16="http://schemas.microsoft.com/office/drawing/2014/main" id="{DF74B3F4-5382-67D0-40F1-4971709AAAF9}"/>
              </a:ext>
            </a:extLst>
          </p:cNvPr>
          <p:cNvSpPr/>
          <p:nvPr/>
        </p:nvSpPr>
        <p:spPr>
          <a:xfrm rot="272235">
            <a:off x="8843554" y="1117378"/>
            <a:ext cx="1737360" cy="2152471"/>
          </a:xfrm>
          <a:prstGeom prst="rect">
            <a:avLst/>
          </a:prstGeom>
          <a:solidFill>
            <a:srgbClr val="FFFFFF"/>
          </a:solidFill>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pic>
        <p:nvPicPr>
          <p:cNvPr id="9" name="Picture 8">
            <a:extLst>
              <a:ext uri="{FF2B5EF4-FFF2-40B4-BE49-F238E27FC236}">
                <a16:creationId xmlns:a16="http://schemas.microsoft.com/office/drawing/2014/main" id="{1D10E494-DDB5-12FA-C3C8-22579C7BC670}"/>
              </a:ext>
            </a:extLst>
          </p:cNvPr>
          <p:cNvPicPr>
            <a:picLocks noChangeAspect="1"/>
          </p:cNvPicPr>
          <p:nvPr/>
        </p:nvPicPr>
        <p:blipFill>
          <a:blip r:embed="rId12"/>
          <a:srcRect r="30098"/>
          <a:stretch/>
        </p:blipFill>
        <p:spPr>
          <a:xfrm rot="5711654">
            <a:off x="8759411" y="1345470"/>
            <a:ext cx="1924207" cy="1537330"/>
          </a:xfrm>
          <a:prstGeom prst="rect">
            <a:avLst/>
          </a:prstGeom>
        </p:spPr>
      </p:pic>
    </p:spTree>
    <p:extLst>
      <p:ext uri="{BB962C8B-B14F-4D97-AF65-F5344CB8AC3E}">
        <p14:creationId xmlns:p14="http://schemas.microsoft.com/office/powerpoint/2010/main" val="622954404"/>
      </p:ext>
    </p:extLst>
  </p:cSld>
  <p:clrMapOvr>
    <a:masterClrMapping/>
  </p:clrMapOvr>
</p:sld>
</file>

<file path=ppt/theme/theme1.xml><?xml version="1.0" encoding="utf-8"?>
<a:theme xmlns:a="http://schemas.openxmlformats.org/drawingml/2006/main" name="Update - Teaching Slavery in Scotland">
  <a:themeElements>
    <a:clrScheme name="Teaching Slavery 23">
      <a:dk1>
        <a:srgbClr val="24283C"/>
      </a:dk1>
      <a:lt1>
        <a:srgbClr val="F2F0FF"/>
      </a:lt1>
      <a:dk2>
        <a:srgbClr val="24283C"/>
      </a:dk2>
      <a:lt2>
        <a:srgbClr val="F2F0FF"/>
      </a:lt2>
      <a:accent1>
        <a:srgbClr val="F75122"/>
      </a:accent1>
      <a:accent2>
        <a:srgbClr val="DE0B18"/>
      </a:accent2>
      <a:accent3>
        <a:srgbClr val="F1A828"/>
      </a:accent3>
      <a:accent4>
        <a:srgbClr val="59AFA4"/>
      </a:accent4>
      <a:accent5>
        <a:srgbClr val="24283C"/>
      </a:accent5>
      <a:accent6>
        <a:srgbClr val="EB875E"/>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1502</TotalTime>
  <Words>3256</Words>
  <Application>Microsoft Office PowerPoint</Application>
  <PresentationFormat>Widescreen</PresentationFormat>
  <Paragraphs>267</Paragraphs>
  <Slides>31</Slides>
  <Notes>21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Aptos</vt:lpstr>
      <vt:lpstr>Arial</vt:lpstr>
      <vt:lpstr>Calibri</vt:lpstr>
      <vt:lpstr>Helvetica Neue</vt:lpstr>
      <vt:lpstr>Update - Teaching Slavery in Scotland</vt:lpstr>
      <vt:lpstr>Too small to make a difference?</vt:lpstr>
      <vt:lpstr>How did children rebel against enslavement?</vt:lpstr>
      <vt:lpstr>In many ways, children can make their own choices about their lives and can help create change for themselves and others…</vt:lpstr>
      <vt:lpstr>Children as change makers</vt:lpstr>
      <vt:lpstr>PowerPoint Presentation</vt:lpstr>
      <vt:lpstr>PowerPoint Presentation</vt:lpstr>
      <vt:lpstr>Child Labour</vt:lpstr>
      <vt:lpstr>Child Labour</vt:lpstr>
      <vt:lpstr>PowerPoint Presentation</vt:lpstr>
      <vt:lpstr>PowerPoint Presentation</vt:lpstr>
      <vt:lpstr>PowerPoint Presentation</vt:lpstr>
      <vt:lpstr>Everyday acts of resistance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did enslaved children resist in their daily lives on the plantations?</vt:lpstr>
      <vt:lpstr>How did enslaved children resist in their daily lives on the plantations?</vt:lpstr>
      <vt:lpstr>PowerPoint Presentation</vt:lpstr>
      <vt:lpstr>How did enslaved children resist in their daily lives on the plantations?</vt:lpstr>
      <vt:lpstr>How did enslaved children resist in their daily lives on the plantations?</vt:lpstr>
      <vt:lpstr>How did enslaved children resist in their daily lives on the plantations?</vt:lpstr>
      <vt:lpstr>How did enslaved children resist in their daily lives on the plantations?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did British understandings of race change between 1600 and 1807? </dc:title>
  <dc:creator>Romy Nicol</dc:creator>
  <cp:lastModifiedBy>Katie Hunter</cp:lastModifiedBy>
  <cp:revision>125</cp:revision>
  <dcterms:created xsi:type="dcterms:W3CDTF">2024-05-07T17:09:22Z</dcterms:created>
  <dcterms:modified xsi:type="dcterms:W3CDTF">2025-03-10T14:26:02Z</dcterms:modified>
</cp:coreProperties>
</file>